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sldIdLst>
    <p:sldId id="256" r:id="rId2"/>
    <p:sldId id="646" r:id="rId3"/>
    <p:sldId id="647" r:id="rId4"/>
    <p:sldId id="648" r:id="rId5"/>
    <p:sldId id="649" r:id="rId6"/>
    <p:sldId id="650" r:id="rId7"/>
    <p:sldId id="651" r:id="rId8"/>
    <p:sldId id="652" r:id="rId9"/>
    <p:sldId id="654" r:id="rId10"/>
    <p:sldId id="658" r:id="rId11"/>
    <p:sldId id="657" r:id="rId12"/>
    <p:sldId id="660" r:id="rId13"/>
    <p:sldId id="661" r:id="rId14"/>
    <p:sldId id="662" r:id="rId15"/>
    <p:sldId id="663" r:id="rId16"/>
    <p:sldId id="653" r:id="rId1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E8E9"/>
    <a:srgbClr val="188E94"/>
    <a:srgbClr val="66D2D4"/>
    <a:srgbClr val="67C8CF"/>
    <a:srgbClr val="F9CCAB"/>
    <a:srgbClr val="F69C5C"/>
    <a:srgbClr val="0E6E9D"/>
    <a:srgbClr val="AE3B0D"/>
    <a:srgbClr val="A697C9"/>
    <a:srgbClr val="584C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43" autoAdjust="0"/>
    <p:restoredTop sz="67202" autoAdjust="0"/>
  </p:normalViewPr>
  <p:slideViewPr>
    <p:cSldViewPr snapToGrid="0">
      <p:cViewPr varScale="1">
        <p:scale>
          <a:sx n="65" d="100"/>
          <a:sy n="65" d="100"/>
        </p:scale>
        <p:origin x="546" y="78"/>
      </p:cViewPr>
      <p:guideLst/>
    </p:cSldViewPr>
  </p:slideViewPr>
  <p:notesTextViewPr>
    <p:cViewPr>
      <p:scale>
        <a:sx n="1" d="1"/>
        <a:sy n="1" d="1"/>
      </p:scale>
      <p:origin x="0" y="0"/>
    </p:cViewPr>
  </p:notesTextViewPr>
  <p:sorterViewPr>
    <p:cViewPr varScale="1">
      <p:scale>
        <a:sx n="100" d="100"/>
        <a:sy n="100" d="100"/>
      </p:scale>
      <p:origin x="0" y="-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DEFEF8-9939-4708-B7ED-2F7F4F2253E0}"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EF5A34-28C0-482B-BB96-590604A6425E}" type="slidenum">
              <a:rPr kumimoji="1" lang="ja-JP" altLang="en-US" smtClean="0"/>
              <a:t>‹#›</a:t>
            </a:fld>
            <a:endParaRPr kumimoji="1" lang="ja-JP" altLang="en-US"/>
          </a:p>
        </p:txBody>
      </p:sp>
    </p:spTree>
    <p:extLst>
      <p:ext uri="{BB962C8B-B14F-4D97-AF65-F5344CB8AC3E}">
        <p14:creationId xmlns:p14="http://schemas.microsoft.com/office/powerpoint/2010/main" val="17651406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FEF5A34-28C0-482B-BB96-590604A6425E}" type="slidenum">
              <a:rPr kumimoji="1" lang="ja-JP" altLang="en-US" smtClean="0"/>
              <a:t>1</a:t>
            </a:fld>
            <a:endParaRPr kumimoji="1" lang="ja-JP" altLang="en-US"/>
          </a:p>
        </p:txBody>
      </p:sp>
    </p:spTree>
    <p:extLst>
      <p:ext uri="{BB962C8B-B14F-4D97-AF65-F5344CB8AC3E}">
        <p14:creationId xmlns:p14="http://schemas.microsoft.com/office/powerpoint/2010/main" val="2241384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B1344-2E24-347B-F1B3-8F20A497FF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7ABC05F-73D3-05C2-9B86-F10CF61EF16B}"/>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34B53899-0E7A-7F66-F572-E05944B60C0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FD4C797-9F2C-42D5-2E6B-102AF0F92894}"/>
              </a:ext>
            </a:extLst>
          </p:cNvPr>
          <p:cNvSpPr>
            <a:spLocks noGrp="1"/>
          </p:cNvSpPr>
          <p:nvPr>
            <p:ph type="sldNum" sz="quarter" idx="5"/>
          </p:nvPr>
        </p:nvSpPr>
        <p:spPr/>
        <p:txBody>
          <a:bodyPr/>
          <a:lstStyle/>
          <a:p>
            <a:fld id="{7FEF5A34-28C0-482B-BB96-590604A6425E}" type="slidenum">
              <a:rPr kumimoji="1" lang="ja-JP" altLang="en-US" smtClean="0"/>
              <a:t>10</a:t>
            </a:fld>
            <a:endParaRPr kumimoji="1" lang="ja-JP" altLang="en-US"/>
          </a:p>
        </p:txBody>
      </p:sp>
    </p:spTree>
    <p:extLst>
      <p:ext uri="{BB962C8B-B14F-4D97-AF65-F5344CB8AC3E}">
        <p14:creationId xmlns:p14="http://schemas.microsoft.com/office/powerpoint/2010/main" val="40250266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FA8A4-85BE-8EC4-CF92-B185C305DDA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F2240CB-2082-9738-C7F7-53ADED8A9B8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3035CB65-20AE-4D79-5092-CFB99313EDB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16F9843-8016-23C4-8CFF-7BB7003C0A37}"/>
              </a:ext>
            </a:extLst>
          </p:cNvPr>
          <p:cNvSpPr>
            <a:spLocks noGrp="1"/>
          </p:cNvSpPr>
          <p:nvPr>
            <p:ph type="sldNum" sz="quarter" idx="5"/>
          </p:nvPr>
        </p:nvSpPr>
        <p:spPr/>
        <p:txBody>
          <a:bodyPr/>
          <a:lstStyle/>
          <a:p>
            <a:fld id="{7FEF5A34-28C0-482B-BB96-590604A6425E}" type="slidenum">
              <a:rPr kumimoji="1" lang="ja-JP" altLang="en-US" smtClean="0"/>
              <a:t>11</a:t>
            </a:fld>
            <a:endParaRPr kumimoji="1" lang="ja-JP" altLang="en-US"/>
          </a:p>
        </p:txBody>
      </p:sp>
    </p:spTree>
    <p:extLst>
      <p:ext uri="{BB962C8B-B14F-4D97-AF65-F5344CB8AC3E}">
        <p14:creationId xmlns:p14="http://schemas.microsoft.com/office/powerpoint/2010/main" val="293681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F64DE-6F7B-758F-4CBD-B54E02BA05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F93401C-4CE0-08FC-B047-02D1D374B41B}"/>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F6387951-35F3-9AA8-7964-DA8BBDED31E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2064BFB-4815-5CF8-FF77-E0B1B4AF9785}"/>
              </a:ext>
            </a:extLst>
          </p:cNvPr>
          <p:cNvSpPr>
            <a:spLocks noGrp="1"/>
          </p:cNvSpPr>
          <p:nvPr>
            <p:ph type="sldNum" sz="quarter" idx="5"/>
          </p:nvPr>
        </p:nvSpPr>
        <p:spPr/>
        <p:txBody>
          <a:bodyPr/>
          <a:lstStyle/>
          <a:p>
            <a:fld id="{7FEF5A34-28C0-482B-BB96-590604A6425E}" type="slidenum">
              <a:rPr kumimoji="1" lang="ja-JP" altLang="en-US" smtClean="0"/>
              <a:t>12</a:t>
            </a:fld>
            <a:endParaRPr kumimoji="1" lang="ja-JP" altLang="en-US"/>
          </a:p>
        </p:txBody>
      </p:sp>
    </p:spTree>
    <p:extLst>
      <p:ext uri="{BB962C8B-B14F-4D97-AF65-F5344CB8AC3E}">
        <p14:creationId xmlns:p14="http://schemas.microsoft.com/office/powerpoint/2010/main" val="36686366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C74D4-BB71-A2E4-815E-3BC8B0A5106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164ED9E-B180-BCA2-CCDB-687CF06E2E07}"/>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C4E29AC9-874F-ED15-684B-C0E9DAC902E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8016A5D-3262-2DA7-0277-0F90431612EC}"/>
              </a:ext>
            </a:extLst>
          </p:cNvPr>
          <p:cNvSpPr>
            <a:spLocks noGrp="1"/>
          </p:cNvSpPr>
          <p:nvPr>
            <p:ph type="sldNum" sz="quarter" idx="5"/>
          </p:nvPr>
        </p:nvSpPr>
        <p:spPr/>
        <p:txBody>
          <a:bodyPr/>
          <a:lstStyle/>
          <a:p>
            <a:fld id="{7FEF5A34-28C0-482B-BB96-590604A6425E}" type="slidenum">
              <a:rPr kumimoji="1" lang="ja-JP" altLang="en-US" smtClean="0"/>
              <a:t>13</a:t>
            </a:fld>
            <a:endParaRPr kumimoji="1" lang="ja-JP" altLang="en-US"/>
          </a:p>
        </p:txBody>
      </p:sp>
    </p:spTree>
    <p:extLst>
      <p:ext uri="{BB962C8B-B14F-4D97-AF65-F5344CB8AC3E}">
        <p14:creationId xmlns:p14="http://schemas.microsoft.com/office/powerpoint/2010/main" val="2170230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45A0A-3ACF-84EB-CE3D-32B5A589AA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63FBF9F-453E-C7FB-5CF0-B016408F0854}"/>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FD8C508-58B8-F446-20DC-37A8371ACF7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693C283-1336-B22C-B63B-F7D58F0F2E5C}"/>
              </a:ext>
            </a:extLst>
          </p:cNvPr>
          <p:cNvSpPr>
            <a:spLocks noGrp="1"/>
          </p:cNvSpPr>
          <p:nvPr>
            <p:ph type="sldNum" sz="quarter" idx="5"/>
          </p:nvPr>
        </p:nvSpPr>
        <p:spPr/>
        <p:txBody>
          <a:bodyPr/>
          <a:lstStyle/>
          <a:p>
            <a:fld id="{7FEF5A34-28C0-482B-BB96-590604A6425E}" type="slidenum">
              <a:rPr kumimoji="1" lang="ja-JP" altLang="en-US" smtClean="0"/>
              <a:t>14</a:t>
            </a:fld>
            <a:endParaRPr kumimoji="1" lang="ja-JP" altLang="en-US"/>
          </a:p>
        </p:txBody>
      </p:sp>
    </p:spTree>
    <p:extLst>
      <p:ext uri="{BB962C8B-B14F-4D97-AF65-F5344CB8AC3E}">
        <p14:creationId xmlns:p14="http://schemas.microsoft.com/office/powerpoint/2010/main" val="5337528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79C15-F644-DC8A-2B01-90444425BEB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A3D57A4-2993-68FA-44E1-847161A05230}"/>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11B9E697-8FB9-C8B4-A083-3D3E826C6A0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56999C4-CBAE-4016-18D8-BE621617112E}"/>
              </a:ext>
            </a:extLst>
          </p:cNvPr>
          <p:cNvSpPr>
            <a:spLocks noGrp="1"/>
          </p:cNvSpPr>
          <p:nvPr>
            <p:ph type="sldNum" sz="quarter" idx="5"/>
          </p:nvPr>
        </p:nvSpPr>
        <p:spPr/>
        <p:txBody>
          <a:bodyPr/>
          <a:lstStyle/>
          <a:p>
            <a:fld id="{7FEF5A34-28C0-482B-BB96-590604A6425E}" type="slidenum">
              <a:rPr kumimoji="1" lang="ja-JP" altLang="en-US" smtClean="0"/>
              <a:t>15</a:t>
            </a:fld>
            <a:endParaRPr kumimoji="1" lang="ja-JP" altLang="en-US"/>
          </a:p>
        </p:txBody>
      </p:sp>
    </p:spTree>
    <p:extLst>
      <p:ext uri="{BB962C8B-B14F-4D97-AF65-F5344CB8AC3E}">
        <p14:creationId xmlns:p14="http://schemas.microsoft.com/office/powerpoint/2010/main" val="35913430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1F66D-969A-C166-57F9-DFBAF626EAE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1BDE5B-1E87-2468-B294-26AC0F22C0E2}"/>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2CED11BB-DC15-64DE-0776-B1CD70385BB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01CB58-C1B3-A648-9C34-5EB189208B57}"/>
              </a:ext>
            </a:extLst>
          </p:cNvPr>
          <p:cNvSpPr>
            <a:spLocks noGrp="1"/>
          </p:cNvSpPr>
          <p:nvPr>
            <p:ph type="sldNum" sz="quarter" idx="5"/>
          </p:nvPr>
        </p:nvSpPr>
        <p:spPr/>
        <p:txBody>
          <a:bodyPr/>
          <a:lstStyle/>
          <a:p>
            <a:fld id="{7FEF5A34-28C0-482B-BB96-590604A6425E}" type="slidenum">
              <a:rPr kumimoji="1" lang="ja-JP" altLang="en-US" smtClean="0"/>
              <a:t>16</a:t>
            </a:fld>
            <a:endParaRPr kumimoji="1" lang="ja-JP" altLang="en-US"/>
          </a:p>
        </p:txBody>
      </p:sp>
    </p:spTree>
    <p:extLst>
      <p:ext uri="{BB962C8B-B14F-4D97-AF65-F5344CB8AC3E}">
        <p14:creationId xmlns:p14="http://schemas.microsoft.com/office/powerpoint/2010/main" val="451988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F8650-B525-55AE-127D-425221ACBF3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0D5009A-E2BA-80E8-C96F-332B3D55E42E}"/>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E3451DC1-26D5-25C6-33AC-34EF9B984C55}"/>
              </a:ext>
            </a:extLst>
          </p:cNvPr>
          <p:cNvSpPr>
            <a:spLocks noGrp="1"/>
          </p:cNvSpPr>
          <p:nvPr>
            <p:ph type="body" idx="1"/>
          </p:nvPr>
        </p:nvSpPr>
        <p:spPr/>
        <p:txBody>
          <a:bodyPr/>
          <a:lstStyle/>
          <a:p>
            <a:endParaRPr kumimoji="1" lang="en-US" altLang="ja-JP" dirty="0"/>
          </a:p>
        </p:txBody>
      </p:sp>
      <p:sp>
        <p:nvSpPr>
          <p:cNvPr id="4" name="スライド番号プレースホルダー 3">
            <a:extLst>
              <a:ext uri="{FF2B5EF4-FFF2-40B4-BE49-F238E27FC236}">
                <a16:creationId xmlns:a16="http://schemas.microsoft.com/office/drawing/2014/main" id="{19F59F3A-C76B-9203-50FB-08A749F5D5DA}"/>
              </a:ext>
            </a:extLst>
          </p:cNvPr>
          <p:cNvSpPr>
            <a:spLocks noGrp="1"/>
          </p:cNvSpPr>
          <p:nvPr>
            <p:ph type="sldNum" sz="quarter" idx="5"/>
          </p:nvPr>
        </p:nvSpPr>
        <p:spPr/>
        <p:txBody>
          <a:bodyPr/>
          <a:lstStyle/>
          <a:p>
            <a:fld id="{7FEF5A34-28C0-482B-BB96-590604A6425E}" type="slidenum">
              <a:rPr kumimoji="1" lang="ja-JP" altLang="en-US" smtClean="0"/>
              <a:t>2</a:t>
            </a:fld>
            <a:endParaRPr kumimoji="1" lang="ja-JP" altLang="en-US"/>
          </a:p>
        </p:txBody>
      </p:sp>
    </p:spTree>
    <p:extLst>
      <p:ext uri="{BB962C8B-B14F-4D97-AF65-F5344CB8AC3E}">
        <p14:creationId xmlns:p14="http://schemas.microsoft.com/office/powerpoint/2010/main" val="4022007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553B3-F674-E0C2-BE62-DA24B665314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6DCE942-B23F-2C74-4C15-B57C4D884CC6}"/>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68CEE31B-55AB-4568-DE28-BA8E3CBA0B46}"/>
              </a:ext>
            </a:extLst>
          </p:cNvPr>
          <p:cNvSpPr>
            <a:spLocks noGrp="1"/>
          </p:cNvSpPr>
          <p:nvPr>
            <p:ph type="body" idx="1"/>
          </p:nvPr>
        </p:nvSpPr>
        <p:spPr/>
        <p:txBody>
          <a:bodyPr/>
          <a:lstStyle/>
          <a:p>
            <a:r>
              <a:rPr kumimoji="1" lang="ja-JP" altLang="en-US" dirty="0"/>
              <a:t>また，ユーザは漠然と情報を受け取るだけではなく，必要とするコンテンツを自身で探し出せるようになった。</a:t>
            </a:r>
            <a:r>
              <a:rPr kumimoji="1" lang="en-US" altLang="ja-JP" dirty="0"/>
              <a:t>SNS </a:t>
            </a:r>
            <a:r>
              <a:rPr kumimoji="1" lang="ja-JP" altLang="en-US" dirty="0"/>
              <a:t>やブログなどでは，自身の気に入ったコンテンツをハッシュタグやシェアボタンを使って仲間と共有し，より多くのユーザに広く伝えることが可能となった。</a:t>
            </a:r>
            <a:endParaRPr kumimoji="1" lang="en-US" altLang="ja-JP" dirty="0"/>
          </a:p>
          <a:p>
            <a:endParaRPr kumimoji="1" lang="en-US" altLang="ja-JP" dirty="0"/>
          </a:p>
          <a:p>
            <a:r>
              <a:rPr kumimoji="1" lang="ja-JP" altLang="en-US" dirty="0"/>
              <a:t>ハッシュタグは， </a:t>
            </a:r>
            <a:r>
              <a:rPr kumimoji="1" lang="en-US" altLang="ja-JP" dirty="0"/>
              <a:t>#</a:t>
            </a:r>
            <a:r>
              <a:rPr kumimoji="1" lang="ja-JP" altLang="en-US" dirty="0"/>
              <a:t>（ハッシュ）記号の後にキーワードや言葉を記述することで，特定のトピックやテーマに関連する投稿を簡単に検索して見つけ出したり，まとめたりすることができる。</a:t>
            </a:r>
            <a:endParaRPr kumimoji="1" lang="en-US" altLang="ja-JP" dirty="0"/>
          </a:p>
          <a:p>
            <a:r>
              <a:rPr kumimoji="1" lang="ja-JP" altLang="en-US" dirty="0"/>
              <a:t>そして，シェアボタンは，ユーザが異なるプラットフォーム間で簡単に投稿を共有できるボタンである。おもに</a:t>
            </a:r>
            <a:r>
              <a:rPr kumimoji="1" lang="en-US" altLang="ja-JP" dirty="0"/>
              <a:t>Web </a:t>
            </a:r>
            <a:r>
              <a:rPr kumimoji="1" lang="ja-JP" altLang="en-US" dirty="0"/>
              <a:t>サイトやブログなどのコンテンツに用いられる。</a:t>
            </a:r>
            <a:endParaRPr kumimoji="1" lang="en-US" altLang="ja-JP" dirty="0"/>
          </a:p>
        </p:txBody>
      </p:sp>
      <p:sp>
        <p:nvSpPr>
          <p:cNvPr id="4" name="スライド番号プレースホルダー 3">
            <a:extLst>
              <a:ext uri="{FF2B5EF4-FFF2-40B4-BE49-F238E27FC236}">
                <a16:creationId xmlns:a16="http://schemas.microsoft.com/office/drawing/2014/main" id="{E07425F7-1FF2-391D-7679-141161FAE529}"/>
              </a:ext>
            </a:extLst>
          </p:cNvPr>
          <p:cNvSpPr>
            <a:spLocks noGrp="1"/>
          </p:cNvSpPr>
          <p:nvPr>
            <p:ph type="sldNum" sz="quarter" idx="5"/>
          </p:nvPr>
        </p:nvSpPr>
        <p:spPr/>
        <p:txBody>
          <a:bodyPr/>
          <a:lstStyle/>
          <a:p>
            <a:fld id="{7FEF5A34-28C0-482B-BB96-590604A6425E}" type="slidenum">
              <a:rPr kumimoji="1" lang="ja-JP" altLang="en-US" smtClean="0"/>
              <a:t>3</a:t>
            </a:fld>
            <a:endParaRPr kumimoji="1" lang="ja-JP" altLang="en-US"/>
          </a:p>
        </p:txBody>
      </p:sp>
    </p:spTree>
    <p:extLst>
      <p:ext uri="{BB962C8B-B14F-4D97-AF65-F5344CB8AC3E}">
        <p14:creationId xmlns:p14="http://schemas.microsoft.com/office/powerpoint/2010/main" val="1473738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D5D16-EC5E-094C-3791-9573693F82D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0DB03A8-7F8D-476C-49C9-CD4FBDE23F7E}"/>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D1AD9390-838F-2069-D3E8-D54CFEF3349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C74B3AB-E25B-0198-18A4-D84B8069C2E7}"/>
              </a:ext>
            </a:extLst>
          </p:cNvPr>
          <p:cNvSpPr>
            <a:spLocks noGrp="1"/>
          </p:cNvSpPr>
          <p:nvPr>
            <p:ph type="sldNum" sz="quarter" idx="5"/>
          </p:nvPr>
        </p:nvSpPr>
        <p:spPr/>
        <p:txBody>
          <a:bodyPr/>
          <a:lstStyle/>
          <a:p>
            <a:fld id="{7FEF5A34-28C0-482B-BB96-590604A6425E}" type="slidenum">
              <a:rPr kumimoji="1" lang="ja-JP" altLang="en-US" smtClean="0"/>
              <a:t>4</a:t>
            </a:fld>
            <a:endParaRPr kumimoji="1" lang="ja-JP" altLang="en-US"/>
          </a:p>
        </p:txBody>
      </p:sp>
    </p:spTree>
    <p:extLst>
      <p:ext uri="{BB962C8B-B14F-4D97-AF65-F5344CB8AC3E}">
        <p14:creationId xmlns:p14="http://schemas.microsoft.com/office/powerpoint/2010/main" val="2621343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FB5A0-3A44-7C9F-7BFC-96097D67D26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10CD47D-1E4F-FDF1-E255-E63E780EE396}"/>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36E267ED-547F-212C-C601-0AEC34BF714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1C96419-5E11-E3CE-8416-447DE5C55710}"/>
              </a:ext>
            </a:extLst>
          </p:cNvPr>
          <p:cNvSpPr>
            <a:spLocks noGrp="1"/>
          </p:cNvSpPr>
          <p:nvPr>
            <p:ph type="sldNum" sz="quarter" idx="5"/>
          </p:nvPr>
        </p:nvSpPr>
        <p:spPr/>
        <p:txBody>
          <a:bodyPr/>
          <a:lstStyle/>
          <a:p>
            <a:fld id="{7FEF5A34-28C0-482B-BB96-590604A6425E}" type="slidenum">
              <a:rPr kumimoji="1" lang="ja-JP" altLang="en-US" smtClean="0"/>
              <a:t>5</a:t>
            </a:fld>
            <a:endParaRPr kumimoji="1" lang="ja-JP" altLang="en-US"/>
          </a:p>
        </p:txBody>
      </p:sp>
    </p:spTree>
    <p:extLst>
      <p:ext uri="{BB962C8B-B14F-4D97-AF65-F5344CB8AC3E}">
        <p14:creationId xmlns:p14="http://schemas.microsoft.com/office/powerpoint/2010/main" val="3596490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6170B-64A1-17AA-8E3C-502848DC956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07D898D-AF68-6C58-8DD9-73DEB887DF3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0830EBC7-8E2C-2A1F-559E-F4D8DC63A4D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78881D7-33C6-ED67-6432-65B889B9231D}"/>
              </a:ext>
            </a:extLst>
          </p:cNvPr>
          <p:cNvSpPr>
            <a:spLocks noGrp="1"/>
          </p:cNvSpPr>
          <p:nvPr>
            <p:ph type="sldNum" sz="quarter" idx="5"/>
          </p:nvPr>
        </p:nvSpPr>
        <p:spPr/>
        <p:txBody>
          <a:bodyPr/>
          <a:lstStyle/>
          <a:p>
            <a:fld id="{7FEF5A34-28C0-482B-BB96-590604A6425E}" type="slidenum">
              <a:rPr kumimoji="1" lang="ja-JP" altLang="en-US" smtClean="0"/>
              <a:t>6</a:t>
            </a:fld>
            <a:endParaRPr kumimoji="1" lang="ja-JP" altLang="en-US"/>
          </a:p>
        </p:txBody>
      </p:sp>
    </p:spTree>
    <p:extLst>
      <p:ext uri="{BB962C8B-B14F-4D97-AF65-F5344CB8AC3E}">
        <p14:creationId xmlns:p14="http://schemas.microsoft.com/office/powerpoint/2010/main" val="1750188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EB730-F02B-8008-AD93-E8D067BD7F0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8AD0E29-CA0D-97BC-F553-564509FFCBE5}"/>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5ADD1EB3-2583-A5BF-C53E-7375F74A848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12BFD03-B295-E9A8-3C65-E93EE81A1055}"/>
              </a:ext>
            </a:extLst>
          </p:cNvPr>
          <p:cNvSpPr>
            <a:spLocks noGrp="1"/>
          </p:cNvSpPr>
          <p:nvPr>
            <p:ph type="sldNum" sz="quarter" idx="5"/>
          </p:nvPr>
        </p:nvSpPr>
        <p:spPr/>
        <p:txBody>
          <a:bodyPr/>
          <a:lstStyle/>
          <a:p>
            <a:fld id="{7FEF5A34-28C0-482B-BB96-590604A6425E}" type="slidenum">
              <a:rPr kumimoji="1" lang="ja-JP" altLang="en-US" smtClean="0"/>
              <a:t>7</a:t>
            </a:fld>
            <a:endParaRPr kumimoji="1" lang="ja-JP" altLang="en-US"/>
          </a:p>
        </p:txBody>
      </p:sp>
    </p:spTree>
    <p:extLst>
      <p:ext uri="{BB962C8B-B14F-4D97-AF65-F5344CB8AC3E}">
        <p14:creationId xmlns:p14="http://schemas.microsoft.com/office/powerpoint/2010/main" val="2516485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14B07-1A12-878A-AAAE-82AAFF26188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465DB23-6623-B379-3F06-CC5926748E8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3635EB75-C9C6-03B7-C97F-733DA07DC0C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FCD9A39-5FE9-9C79-01DB-3A8D5D0B05D8}"/>
              </a:ext>
            </a:extLst>
          </p:cNvPr>
          <p:cNvSpPr>
            <a:spLocks noGrp="1"/>
          </p:cNvSpPr>
          <p:nvPr>
            <p:ph type="sldNum" sz="quarter" idx="5"/>
          </p:nvPr>
        </p:nvSpPr>
        <p:spPr/>
        <p:txBody>
          <a:bodyPr/>
          <a:lstStyle/>
          <a:p>
            <a:fld id="{7FEF5A34-28C0-482B-BB96-590604A6425E}" type="slidenum">
              <a:rPr kumimoji="1" lang="ja-JP" altLang="en-US" smtClean="0"/>
              <a:t>8</a:t>
            </a:fld>
            <a:endParaRPr kumimoji="1" lang="ja-JP" altLang="en-US"/>
          </a:p>
        </p:txBody>
      </p:sp>
    </p:spTree>
    <p:extLst>
      <p:ext uri="{BB962C8B-B14F-4D97-AF65-F5344CB8AC3E}">
        <p14:creationId xmlns:p14="http://schemas.microsoft.com/office/powerpoint/2010/main" val="318509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91ADB-16D5-1781-CF18-FB0DFFC5422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E04060-3CE7-5A40-4F76-954C2C593F76}"/>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35787F2E-B150-31F6-EC54-B67A5C1B33B0}"/>
              </a:ext>
            </a:extLst>
          </p:cNvPr>
          <p:cNvSpPr>
            <a:spLocks noGrp="1"/>
          </p:cNvSpPr>
          <p:nvPr>
            <p:ph type="body" idx="1"/>
          </p:nvPr>
        </p:nvSpPr>
        <p:spPr/>
        <p:txBody>
          <a:bodyPr/>
          <a:lstStyle/>
          <a:p>
            <a:endParaRPr kumimoji="1" lang="en-US" altLang="ja-JP" dirty="0"/>
          </a:p>
        </p:txBody>
      </p:sp>
      <p:sp>
        <p:nvSpPr>
          <p:cNvPr id="4" name="スライド番号プレースホルダー 3">
            <a:extLst>
              <a:ext uri="{FF2B5EF4-FFF2-40B4-BE49-F238E27FC236}">
                <a16:creationId xmlns:a16="http://schemas.microsoft.com/office/drawing/2014/main" id="{3044D430-EE0C-2C84-C2A2-6FBB423FA251}"/>
              </a:ext>
            </a:extLst>
          </p:cNvPr>
          <p:cNvSpPr>
            <a:spLocks noGrp="1"/>
          </p:cNvSpPr>
          <p:nvPr>
            <p:ph type="sldNum" sz="quarter" idx="5"/>
          </p:nvPr>
        </p:nvSpPr>
        <p:spPr/>
        <p:txBody>
          <a:bodyPr/>
          <a:lstStyle/>
          <a:p>
            <a:fld id="{7FEF5A34-28C0-482B-BB96-590604A6425E}" type="slidenum">
              <a:rPr kumimoji="1" lang="ja-JP" altLang="en-US" smtClean="0"/>
              <a:t>9</a:t>
            </a:fld>
            <a:endParaRPr kumimoji="1" lang="ja-JP" altLang="en-US"/>
          </a:p>
        </p:txBody>
      </p:sp>
    </p:spTree>
    <p:extLst>
      <p:ext uri="{BB962C8B-B14F-4D97-AF65-F5344CB8AC3E}">
        <p14:creationId xmlns:p14="http://schemas.microsoft.com/office/powerpoint/2010/main" val="13812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AF444A-B9A5-4573-82E7-1545CE93F3BD}"/>
              </a:ext>
            </a:extLst>
          </p:cNvPr>
          <p:cNvSpPr>
            <a:spLocks noGrp="1"/>
          </p:cNvSpPr>
          <p:nvPr>
            <p:ph type="ctrTitle"/>
          </p:nvPr>
        </p:nvSpPr>
        <p:spPr>
          <a:xfrm>
            <a:off x="1066800" y="1122363"/>
            <a:ext cx="100584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4974705-91F7-45ED-AA78-3B07CF2BC369}"/>
              </a:ext>
            </a:extLst>
          </p:cNvPr>
          <p:cNvSpPr>
            <a:spLocks noGrp="1"/>
          </p:cNvSpPr>
          <p:nvPr>
            <p:ph type="subTitle" idx="1"/>
          </p:nvPr>
        </p:nvSpPr>
        <p:spPr>
          <a:xfrm>
            <a:off x="1066800" y="3602038"/>
            <a:ext cx="10058400" cy="1655762"/>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0150FD0-52DE-4D21-A9D5-759B78553443}"/>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5" name="フッター プレースホルダー 4">
            <a:extLst>
              <a:ext uri="{FF2B5EF4-FFF2-40B4-BE49-F238E27FC236}">
                <a16:creationId xmlns:a16="http://schemas.microsoft.com/office/drawing/2014/main" id="{0C1F8A82-0BE3-4905-9BF2-13ED4D6CEDD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19AFF07-1FC4-4A0A-B501-93FD2CDDCB03}"/>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
        <p:nvSpPr>
          <p:cNvPr id="8" name="テキスト プレースホルダー 7">
            <a:extLst>
              <a:ext uri="{FF2B5EF4-FFF2-40B4-BE49-F238E27FC236}">
                <a16:creationId xmlns:a16="http://schemas.microsoft.com/office/drawing/2014/main" id="{3079D76F-1AA9-4F12-A8F8-6F41EDC984E3}"/>
              </a:ext>
            </a:extLst>
          </p:cNvPr>
          <p:cNvSpPr>
            <a:spLocks noGrp="1"/>
          </p:cNvSpPr>
          <p:nvPr>
            <p:ph type="body" sz="quarter" idx="13"/>
          </p:nvPr>
        </p:nvSpPr>
        <p:spPr>
          <a:xfrm>
            <a:off x="106363" y="52970"/>
            <a:ext cx="11979274" cy="426666"/>
          </a:xfrm>
        </p:spPr>
        <p:txBody>
          <a:bodyPr anchor="ctr">
            <a:noAutofit/>
          </a:bodyPr>
          <a:lstStyle>
            <a:lvl1pPr marL="0" indent="0">
              <a:buNone/>
              <a:defRPr sz="3200">
                <a:solidFill>
                  <a:schemeClr val="bg1"/>
                </a:solidFill>
                <a:latin typeface="UD デジタル 教科書体 NK-B" panose="02020700000000000000" pitchFamily="18" charset="-128"/>
                <a:ea typeface="UD デジタル 教科書体 NK-B" panose="02020700000000000000" pitchFamily="18" charset="-128"/>
              </a:defRPr>
            </a:lvl1pPr>
            <a:lvl2pPr marL="457200" indent="0">
              <a:buNone/>
              <a:defRPr sz="2800"/>
            </a:lvl2pPr>
            <a:lvl3pPr marL="914400" indent="0">
              <a:buNone/>
              <a:defRPr sz="2400"/>
            </a:lvl3pPr>
            <a:lvl4pPr>
              <a:defRPr sz="2000"/>
            </a:lvl4pPr>
            <a:lvl5pPr>
              <a:defRPr sz="2000"/>
            </a:lvl5pPr>
          </a:lstStyle>
          <a:p>
            <a:pPr lvl="0"/>
            <a:r>
              <a:rPr kumimoji="1" lang="ja-JP" altLang="en-US" dirty="0"/>
              <a:t>マスター テキストの書式設定</a:t>
            </a:r>
          </a:p>
        </p:txBody>
      </p:sp>
    </p:spTree>
    <p:extLst>
      <p:ext uri="{BB962C8B-B14F-4D97-AF65-F5344CB8AC3E}">
        <p14:creationId xmlns:p14="http://schemas.microsoft.com/office/powerpoint/2010/main" val="34875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0F4838-DAAB-4D9D-AE51-10ECFF43435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92FADF0-5645-4137-B3FF-1A1ED72284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32524EF-35D6-447E-B938-90230F7A5C41}"/>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5" name="フッター プレースホルダー 4">
            <a:extLst>
              <a:ext uri="{FF2B5EF4-FFF2-40B4-BE49-F238E27FC236}">
                <a16:creationId xmlns:a16="http://schemas.microsoft.com/office/drawing/2014/main" id="{38A82218-51A1-4946-983B-B717156EA01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8FAFEF5-26AE-433E-99D1-E9C0BE0ECFDD}"/>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Tree>
    <p:extLst>
      <p:ext uri="{BB962C8B-B14F-4D97-AF65-F5344CB8AC3E}">
        <p14:creationId xmlns:p14="http://schemas.microsoft.com/office/powerpoint/2010/main" val="16477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CA8E48E-0018-4AF1-A95C-C6C6906FFFF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18992D2-C3BF-4E6A-A3E0-B7A2E2E40A0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FC6BE60-FA7B-489E-AE64-315433BCE593}"/>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5" name="フッター プレースホルダー 4">
            <a:extLst>
              <a:ext uri="{FF2B5EF4-FFF2-40B4-BE49-F238E27FC236}">
                <a16:creationId xmlns:a16="http://schemas.microsoft.com/office/drawing/2014/main" id="{BEA05C32-64CF-4604-B613-9849CE19D9A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AD2FB9-8048-4D69-822D-4787F1243EAD}"/>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Tree>
    <p:extLst>
      <p:ext uri="{BB962C8B-B14F-4D97-AF65-F5344CB8AC3E}">
        <p14:creationId xmlns:p14="http://schemas.microsoft.com/office/powerpoint/2010/main" val="2318423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28A569-B5C7-4CAA-BCB0-D2BE8DCCB76C}"/>
              </a:ext>
            </a:extLst>
          </p:cNvPr>
          <p:cNvSpPr>
            <a:spLocks noGrp="1"/>
          </p:cNvSpPr>
          <p:nvPr>
            <p:ph type="title"/>
          </p:nvPr>
        </p:nvSpPr>
        <p:spPr>
          <a:xfrm>
            <a:off x="312420" y="646658"/>
            <a:ext cx="11567160" cy="905377"/>
          </a:xfr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28B70C9-88FE-43DF-96C5-4D5AE62AD7E4}"/>
              </a:ext>
            </a:extLst>
          </p:cNvPr>
          <p:cNvSpPr>
            <a:spLocks noGrp="1"/>
          </p:cNvSpPr>
          <p:nvPr>
            <p:ph idx="1"/>
          </p:nvPr>
        </p:nvSpPr>
        <p:spPr>
          <a:xfrm>
            <a:off x="312420" y="1608058"/>
            <a:ext cx="11567160" cy="4786472"/>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7CB81A59-E303-4EA6-928D-42B5B4F40E80}"/>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5" name="フッター プレースホルダー 4">
            <a:extLst>
              <a:ext uri="{FF2B5EF4-FFF2-40B4-BE49-F238E27FC236}">
                <a16:creationId xmlns:a16="http://schemas.microsoft.com/office/drawing/2014/main" id="{207D8412-E3E8-4C65-9B68-9BC14244B04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3CD3F8-D112-4C22-BEE1-FD555464D075}"/>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
        <p:nvSpPr>
          <p:cNvPr id="7" name="テキスト プレースホルダー 7">
            <a:extLst>
              <a:ext uri="{FF2B5EF4-FFF2-40B4-BE49-F238E27FC236}">
                <a16:creationId xmlns:a16="http://schemas.microsoft.com/office/drawing/2014/main" id="{DB7583FB-2B57-4E6F-AEDA-852A4BD9FCC4}"/>
              </a:ext>
            </a:extLst>
          </p:cNvPr>
          <p:cNvSpPr>
            <a:spLocks noGrp="1"/>
          </p:cNvSpPr>
          <p:nvPr>
            <p:ph type="body" sz="quarter" idx="13"/>
          </p:nvPr>
        </p:nvSpPr>
        <p:spPr>
          <a:xfrm>
            <a:off x="106363" y="52970"/>
            <a:ext cx="11979274" cy="426666"/>
          </a:xfrm>
        </p:spPr>
        <p:txBody>
          <a:bodyPr anchor="ctr">
            <a:noAutofit/>
          </a:bodyPr>
          <a:lstStyle>
            <a:lvl1pPr marL="0" indent="0">
              <a:buNone/>
              <a:defRPr sz="3200">
                <a:solidFill>
                  <a:schemeClr val="bg1"/>
                </a:solidFill>
                <a:latin typeface="UD デジタル 教科書体 NK-B" panose="02020700000000000000" pitchFamily="18" charset="-128"/>
                <a:ea typeface="UD デジタル 教科書体 NK-B" panose="02020700000000000000" pitchFamily="18" charset="-128"/>
              </a:defRPr>
            </a:lvl1pPr>
            <a:lvl2pPr marL="457200" indent="0">
              <a:buNone/>
              <a:defRPr sz="2800"/>
            </a:lvl2pPr>
            <a:lvl3pPr marL="914400" indent="0">
              <a:buNone/>
              <a:defRPr sz="2400"/>
            </a:lvl3pPr>
            <a:lvl4pPr>
              <a:defRPr sz="2000"/>
            </a:lvl4pPr>
            <a:lvl5pPr>
              <a:defRPr sz="2000"/>
            </a:lvl5pPr>
          </a:lstStyle>
          <a:p>
            <a:pPr lvl="0"/>
            <a:r>
              <a:rPr kumimoji="1" lang="ja-JP" altLang="en-US" dirty="0"/>
              <a:t>マスター テキストの書式設定</a:t>
            </a:r>
          </a:p>
        </p:txBody>
      </p:sp>
    </p:spTree>
    <p:extLst>
      <p:ext uri="{BB962C8B-B14F-4D97-AF65-F5344CB8AC3E}">
        <p14:creationId xmlns:p14="http://schemas.microsoft.com/office/powerpoint/2010/main" val="2522243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217ED4-9B0E-4C36-B752-D781A877326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DBDBF17-5122-4E4E-8A16-B87613B0A3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C4734F2-4F18-449E-AA15-C6C63EDB9C94}"/>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5" name="フッター プレースホルダー 4">
            <a:extLst>
              <a:ext uri="{FF2B5EF4-FFF2-40B4-BE49-F238E27FC236}">
                <a16:creationId xmlns:a16="http://schemas.microsoft.com/office/drawing/2014/main" id="{6B8F6BD8-FC5D-4B88-855D-19296C4D164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17C723-3FEA-4CF5-91D5-A319248724A1}"/>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
        <p:nvSpPr>
          <p:cNvPr id="7" name="テキスト プレースホルダー 7">
            <a:extLst>
              <a:ext uri="{FF2B5EF4-FFF2-40B4-BE49-F238E27FC236}">
                <a16:creationId xmlns:a16="http://schemas.microsoft.com/office/drawing/2014/main" id="{A0D59413-7469-41FB-AE5A-DB8E0F852FB0}"/>
              </a:ext>
            </a:extLst>
          </p:cNvPr>
          <p:cNvSpPr>
            <a:spLocks noGrp="1"/>
          </p:cNvSpPr>
          <p:nvPr>
            <p:ph type="body" sz="quarter" idx="13"/>
          </p:nvPr>
        </p:nvSpPr>
        <p:spPr>
          <a:xfrm>
            <a:off x="106363" y="52970"/>
            <a:ext cx="11979274" cy="426666"/>
          </a:xfrm>
        </p:spPr>
        <p:txBody>
          <a:bodyPr anchor="ctr">
            <a:noAutofit/>
          </a:bodyPr>
          <a:lstStyle>
            <a:lvl1pPr marL="0" indent="0">
              <a:buNone/>
              <a:defRPr sz="3200">
                <a:solidFill>
                  <a:schemeClr val="bg1"/>
                </a:solidFill>
                <a:latin typeface="UD デジタル 教科書体 NK-B" panose="02020700000000000000" pitchFamily="18" charset="-128"/>
                <a:ea typeface="UD デジタル 教科書体 NK-B" panose="02020700000000000000" pitchFamily="18" charset="-128"/>
              </a:defRPr>
            </a:lvl1pPr>
            <a:lvl2pPr marL="457200" indent="0">
              <a:buNone/>
              <a:defRPr sz="2800"/>
            </a:lvl2pPr>
            <a:lvl3pPr marL="914400" indent="0">
              <a:buNone/>
              <a:defRPr sz="2400"/>
            </a:lvl3pPr>
            <a:lvl4pPr>
              <a:defRPr sz="2000"/>
            </a:lvl4pPr>
            <a:lvl5pPr>
              <a:defRPr sz="2000"/>
            </a:lvl5pPr>
          </a:lstStyle>
          <a:p>
            <a:pPr lvl="0"/>
            <a:r>
              <a:rPr kumimoji="1" lang="ja-JP" altLang="en-US" dirty="0"/>
              <a:t>マスター テキストの書式設定</a:t>
            </a:r>
          </a:p>
        </p:txBody>
      </p:sp>
    </p:spTree>
    <p:extLst>
      <p:ext uri="{BB962C8B-B14F-4D97-AF65-F5344CB8AC3E}">
        <p14:creationId xmlns:p14="http://schemas.microsoft.com/office/powerpoint/2010/main" val="1795554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AD5182-5EC8-4C12-A32F-7BCBF630998F}"/>
              </a:ext>
            </a:extLst>
          </p:cNvPr>
          <p:cNvSpPr>
            <a:spLocks noGrp="1"/>
          </p:cNvSpPr>
          <p:nvPr>
            <p:ph type="title"/>
          </p:nvPr>
        </p:nvSpPr>
        <p:spPr>
          <a:xfrm>
            <a:off x="312420" y="646658"/>
            <a:ext cx="11567160" cy="905377"/>
          </a:xfr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6020AFB-49C3-4320-BFA7-A8E43C208C90}"/>
              </a:ext>
            </a:extLst>
          </p:cNvPr>
          <p:cNvSpPr>
            <a:spLocks noGrp="1"/>
          </p:cNvSpPr>
          <p:nvPr>
            <p:ph sz="half" idx="1"/>
          </p:nvPr>
        </p:nvSpPr>
        <p:spPr>
          <a:xfrm>
            <a:off x="312420" y="1608058"/>
            <a:ext cx="5699760" cy="4786472"/>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コンテンツ プレースホルダー 3">
            <a:extLst>
              <a:ext uri="{FF2B5EF4-FFF2-40B4-BE49-F238E27FC236}">
                <a16:creationId xmlns:a16="http://schemas.microsoft.com/office/drawing/2014/main" id="{3F07D5B4-4786-4FE2-8A97-E50F40DC3010}"/>
              </a:ext>
            </a:extLst>
          </p:cNvPr>
          <p:cNvSpPr>
            <a:spLocks noGrp="1"/>
          </p:cNvSpPr>
          <p:nvPr>
            <p:ph sz="half" idx="2"/>
          </p:nvPr>
        </p:nvSpPr>
        <p:spPr>
          <a:xfrm>
            <a:off x="6179820" y="1608058"/>
            <a:ext cx="5699760" cy="478647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DFAB957-369E-4BE7-81BC-AF81756E96CF}"/>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6" name="フッター プレースホルダー 5">
            <a:extLst>
              <a:ext uri="{FF2B5EF4-FFF2-40B4-BE49-F238E27FC236}">
                <a16:creationId xmlns:a16="http://schemas.microsoft.com/office/drawing/2014/main" id="{5D950DD4-2D32-4C2F-9741-42570DFA360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EC2143E-0590-4A35-B53D-955132DCCFCB}"/>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
        <p:nvSpPr>
          <p:cNvPr id="8" name="テキスト プレースホルダー 7">
            <a:extLst>
              <a:ext uri="{FF2B5EF4-FFF2-40B4-BE49-F238E27FC236}">
                <a16:creationId xmlns:a16="http://schemas.microsoft.com/office/drawing/2014/main" id="{4FC61950-ECEC-4FCC-A05E-F2717E852176}"/>
              </a:ext>
            </a:extLst>
          </p:cNvPr>
          <p:cNvSpPr>
            <a:spLocks noGrp="1"/>
          </p:cNvSpPr>
          <p:nvPr>
            <p:ph type="body" sz="quarter" idx="13"/>
          </p:nvPr>
        </p:nvSpPr>
        <p:spPr>
          <a:xfrm>
            <a:off x="106363" y="52970"/>
            <a:ext cx="11979274" cy="426666"/>
          </a:xfrm>
        </p:spPr>
        <p:txBody>
          <a:bodyPr anchor="ctr">
            <a:noAutofit/>
          </a:bodyPr>
          <a:lstStyle>
            <a:lvl1pPr marL="0" indent="0">
              <a:buNone/>
              <a:defRPr sz="3200">
                <a:solidFill>
                  <a:schemeClr val="bg1"/>
                </a:solidFill>
                <a:latin typeface="UD デジタル 教科書体 NK-B" panose="02020700000000000000" pitchFamily="18" charset="-128"/>
                <a:ea typeface="UD デジタル 教科書体 NK-B" panose="02020700000000000000" pitchFamily="18" charset="-128"/>
              </a:defRPr>
            </a:lvl1pPr>
            <a:lvl2pPr marL="457200" indent="0">
              <a:buNone/>
              <a:defRPr sz="2800"/>
            </a:lvl2pPr>
            <a:lvl3pPr marL="914400" indent="0">
              <a:buNone/>
              <a:defRPr sz="2400"/>
            </a:lvl3pPr>
            <a:lvl4pPr>
              <a:defRPr sz="2000"/>
            </a:lvl4pPr>
            <a:lvl5pPr>
              <a:defRPr sz="2000"/>
            </a:lvl5pPr>
          </a:lstStyle>
          <a:p>
            <a:pPr lvl="0"/>
            <a:r>
              <a:rPr kumimoji="1" lang="ja-JP" altLang="en-US" dirty="0"/>
              <a:t>マスター テキストの書式設定</a:t>
            </a:r>
          </a:p>
        </p:txBody>
      </p:sp>
    </p:spTree>
    <p:extLst>
      <p:ext uri="{BB962C8B-B14F-4D97-AF65-F5344CB8AC3E}">
        <p14:creationId xmlns:p14="http://schemas.microsoft.com/office/powerpoint/2010/main" val="3849360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D773AD-B3A4-4590-A5A6-12701ECB1CAA}"/>
              </a:ext>
            </a:extLst>
          </p:cNvPr>
          <p:cNvSpPr>
            <a:spLocks noGrp="1"/>
          </p:cNvSpPr>
          <p:nvPr>
            <p:ph type="title"/>
          </p:nvPr>
        </p:nvSpPr>
        <p:spPr>
          <a:xfrm>
            <a:off x="314008" y="646658"/>
            <a:ext cx="11567160" cy="905377"/>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4351932-2F64-4881-AC3D-0ED384708916}"/>
              </a:ext>
            </a:extLst>
          </p:cNvPr>
          <p:cNvSpPr>
            <a:spLocks noGrp="1"/>
          </p:cNvSpPr>
          <p:nvPr>
            <p:ph type="body" idx="1"/>
          </p:nvPr>
        </p:nvSpPr>
        <p:spPr>
          <a:xfrm>
            <a:off x="314008" y="1681163"/>
            <a:ext cx="5673566" cy="823912"/>
          </a:xfrm>
        </p:spPr>
        <p:txBody>
          <a:bodyPr anchor="b">
            <a:no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a:t>マスター テキストの書式設定</a:t>
            </a:r>
          </a:p>
        </p:txBody>
      </p:sp>
      <p:sp>
        <p:nvSpPr>
          <p:cNvPr id="4" name="コンテンツ プレースホルダー 3">
            <a:extLst>
              <a:ext uri="{FF2B5EF4-FFF2-40B4-BE49-F238E27FC236}">
                <a16:creationId xmlns:a16="http://schemas.microsoft.com/office/drawing/2014/main" id="{A8A7796F-3C99-4E18-B5DF-58C3F0A55C2F}"/>
              </a:ext>
            </a:extLst>
          </p:cNvPr>
          <p:cNvSpPr>
            <a:spLocks noGrp="1"/>
          </p:cNvSpPr>
          <p:nvPr>
            <p:ph sz="half" idx="2"/>
          </p:nvPr>
        </p:nvSpPr>
        <p:spPr>
          <a:xfrm>
            <a:off x="314008" y="2505075"/>
            <a:ext cx="5673566" cy="3684588"/>
          </a:xfrm>
        </p:spPr>
        <p:txBody>
          <a:bodyPr>
            <a:normAutofit/>
          </a:bodyPr>
          <a:lstStyle>
            <a:lvl1pPr>
              <a:defRPr sz="3200"/>
            </a:lvl1pPr>
            <a:lvl2pPr>
              <a:defRPr sz="2800"/>
            </a:lvl2pPr>
            <a:lvl3pPr>
              <a:defRPr sz="2400"/>
            </a:lvl3pPr>
            <a:lvl4pPr>
              <a:defRPr sz="2000"/>
            </a:lvl4pPr>
            <a:lvl5pPr>
              <a:defRPr sz="20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テキスト プレースホルダー 4">
            <a:extLst>
              <a:ext uri="{FF2B5EF4-FFF2-40B4-BE49-F238E27FC236}">
                <a16:creationId xmlns:a16="http://schemas.microsoft.com/office/drawing/2014/main" id="{2C4F0C5C-1567-4D2A-9739-4C8CB5B361F0}"/>
              </a:ext>
            </a:extLst>
          </p:cNvPr>
          <p:cNvSpPr>
            <a:spLocks noGrp="1"/>
          </p:cNvSpPr>
          <p:nvPr>
            <p:ph type="body" sz="quarter" idx="3"/>
          </p:nvPr>
        </p:nvSpPr>
        <p:spPr>
          <a:xfrm>
            <a:off x="6176485" y="1681163"/>
            <a:ext cx="5701507" cy="823912"/>
          </a:xfrm>
        </p:spPr>
        <p:txBody>
          <a:bodyPr anchor="b">
            <a:no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a:t>マスター テキストの書式設定</a:t>
            </a:r>
          </a:p>
        </p:txBody>
      </p:sp>
      <p:sp>
        <p:nvSpPr>
          <p:cNvPr id="6" name="コンテンツ プレースホルダー 5">
            <a:extLst>
              <a:ext uri="{FF2B5EF4-FFF2-40B4-BE49-F238E27FC236}">
                <a16:creationId xmlns:a16="http://schemas.microsoft.com/office/drawing/2014/main" id="{BE5C8A0E-14C4-473F-9941-41D50A4E622C}"/>
              </a:ext>
            </a:extLst>
          </p:cNvPr>
          <p:cNvSpPr>
            <a:spLocks noGrp="1"/>
          </p:cNvSpPr>
          <p:nvPr>
            <p:ph sz="quarter" idx="4"/>
          </p:nvPr>
        </p:nvSpPr>
        <p:spPr>
          <a:xfrm>
            <a:off x="6176485" y="2505075"/>
            <a:ext cx="5701507" cy="3684588"/>
          </a:xfrm>
        </p:spPr>
        <p:txBody>
          <a:bodyPr>
            <a:normAutofit/>
          </a:bodyPr>
          <a:lstStyle>
            <a:lvl1pPr>
              <a:defRPr sz="3200"/>
            </a:lvl1pPr>
            <a:lvl2pPr>
              <a:defRPr sz="2800"/>
            </a:lvl2pPr>
            <a:lvl3pPr>
              <a:defRPr sz="2400"/>
            </a:lvl3pPr>
            <a:lvl4pPr>
              <a:defRPr sz="2000"/>
            </a:lvl4pPr>
            <a:lvl5pPr>
              <a:defRPr sz="20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日付プレースホルダー 6">
            <a:extLst>
              <a:ext uri="{FF2B5EF4-FFF2-40B4-BE49-F238E27FC236}">
                <a16:creationId xmlns:a16="http://schemas.microsoft.com/office/drawing/2014/main" id="{6D9935FB-8553-4F0F-AB6D-A78E170DBDC3}"/>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8" name="フッター プレースホルダー 7">
            <a:extLst>
              <a:ext uri="{FF2B5EF4-FFF2-40B4-BE49-F238E27FC236}">
                <a16:creationId xmlns:a16="http://schemas.microsoft.com/office/drawing/2014/main" id="{1CA42395-015E-4578-A275-612CB13A0E9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3DC65D7-57F5-4323-8563-FC2EB6EE8382}"/>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
        <p:nvSpPr>
          <p:cNvPr id="10" name="テキスト プレースホルダー 7">
            <a:extLst>
              <a:ext uri="{FF2B5EF4-FFF2-40B4-BE49-F238E27FC236}">
                <a16:creationId xmlns:a16="http://schemas.microsoft.com/office/drawing/2014/main" id="{6F7DF8F3-18CE-4220-A6A9-C77493E9152E}"/>
              </a:ext>
            </a:extLst>
          </p:cNvPr>
          <p:cNvSpPr>
            <a:spLocks noGrp="1"/>
          </p:cNvSpPr>
          <p:nvPr>
            <p:ph type="body" sz="quarter" idx="13"/>
          </p:nvPr>
        </p:nvSpPr>
        <p:spPr>
          <a:xfrm>
            <a:off x="106363" y="52970"/>
            <a:ext cx="11979274" cy="426666"/>
          </a:xfrm>
        </p:spPr>
        <p:txBody>
          <a:bodyPr anchor="ctr">
            <a:noAutofit/>
          </a:bodyPr>
          <a:lstStyle>
            <a:lvl1pPr marL="0" indent="0">
              <a:buNone/>
              <a:defRPr sz="3200">
                <a:solidFill>
                  <a:schemeClr val="bg1"/>
                </a:solidFill>
                <a:latin typeface="UD デジタル 教科書体 NK-B" panose="02020700000000000000" pitchFamily="18" charset="-128"/>
                <a:ea typeface="UD デジタル 教科書体 NK-B" panose="02020700000000000000" pitchFamily="18" charset="-128"/>
              </a:defRPr>
            </a:lvl1pPr>
            <a:lvl2pPr marL="457200" indent="0">
              <a:buNone/>
              <a:defRPr sz="2800"/>
            </a:lvl2pPr>
            <a:lvl3pPr marL="914400" indent="0">
              <a:buNone/>
              <a:defRPr sz="2400"/>
            </a:lvl3pPr>
            <a:lvl4pPr>
              <a:defRPr sz="2000"/>
            </a:lvl4pPr>
            <a:lvl5pPr>
              <a:defRPr sz="2000"/>
            </a:lvl5pPr>
          </a:lstStyle>
          <a:p>
            <a:pPr lvl="0"/>
            <a:r>
              <a:rPr kumimoji="1" lang="ja-JP" altLang="en-US" dirty="0"/>
              <a:t>マスター テキストの書式設定</a:t>
            </a:r>
          </a:p>
        </p:txBody>
      </p:sp>
    </p:spTree>
    <p:extLst>
      <p:ext uri="{BB962C8B-B14F-4D97-AF65-F5344CB8AC3E}">
        <p14:creationId xmlns:p14="http://schemas.microsoft.com/office/powerpoint/2010/main" val="3151992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D2E8F6-C14F-4841-A454-1D3E47AD5017}"/>
              </a:ext>
            </a:extLst>
          </p:cNvPr>
          <p:cNvSpPr>
            <a:spLocks noGrp="1"/>
          </p:cNvSpPr>
          <p:nvPr>
            <p:ph type="title"/>
          </p:nvPr>
        </p:nvSpPr>
        <p:spPr/>
        <p:txBody>
          <a:bodyPr/>
          <a:lstStyle/>
          <a:p>
            <a:r>
              <a:rPr kumimoji="1" lang="ja-JP" altLang="en-US" dirty="0"/>
              <a:t>マスター タイトルの書式設定</a:t>
            </a:r>
          </a:p>
        </p:txBody>
      </p:sp>
      <p:sp>
        <p:nvSpPr>
          <p:cNvPr id="3" name="日付プレースホルダー 2">
            <a:extLst>
              <a:ext uri="{FF2B5EF4-FFF2-40B4-BE49-F238E27FC236}">
                <a16:creationId xmlns:a16="http://schemas.microsoft.com/office/drawing/2014/main" id="{DB1E8F97-9CD1-41F6-A0A2-6B42F275C8A0}"/>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4" name="フッター プレースホルダー 3">
            <a:extLst>
              <a:ext uri="{FF2B5EF4-FFF2-40B4-BE49-F238E27FC236}">
                <a16:creationId xmlns:a16="http://schemas.microsoft.com/office/drawing/2014/main" id="{7AE23834-2650-4AB1-8630-8C4A79988E5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6D9AF35-6D02-4AE6-885B-136B9C25A6A9}"/>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
        <p:nvSpPr>
          <p:cNvPr id="6" name="テキスト プレースホルダー 7">
            <a:extLst>
              <a:ext uri="{FF2B5EF4-FFF2-40B4-BE49-F238E27FC236}">
                <a16:creationId xmlns:a16="http://schemas.microsoft.com/office/drawing/2014/main" id="{F81E8808-DCF9-444A-B34C-333DC24892E0}"/>
              </a:ext>
            </a:extLst>
          </p:cNvPr>
          <p:cNvSpPr>
            <a:spLocks noGrp="1"/>
          </p:cNvSpPr>
          <p:nvPr>
            <p:ph type="body" sz="quarter" idx="13"/>
          </p:nvPr>
        </p:nvSpPr>
        <p:spPr>
          <a:xfrm>
            <a:off x="106363" y="52970"/>
            <a:ext cx="11979274" cy="426666"/>
          </a:xfrm>
        </p:spPr>
        <p:txBody>
          <a:bodyPr anchor="ctr">
            <a:noAutofit/>
          </a:bodyPr>
          <a:lstStyle>
            <a:lvl1pPr marL="0" indent="0">
              <a:buNone/>
              <a:defRPr sz="3200">
                <a:solidFill>
                  <a:schemeClr val="bg1"/>
                </a:solidFill>
                <a:latin typeface="UD デジタル 教科書体 NK-B" panose="02020700000000000000" pitchFamily="18" charset="-128"/>
                <a:ea typeface="UD デジタル 教科書体 NK-B" panose="02020700000000000000" pitchFamily="18" charset="-128"/>
              </a:defRPr>
            </a:lvl1pPr>
            <a:lvl2pPr marL="457200" indent="0">
              <a:buNone/>
              <a:defRPr sz="2800"/>
            </a:lvl2pPr>
            <a:lvl3pPr marL="914400" indent="0">
              <a:buNone/>
              <a:defRPr sz="2400"/>
            </a:lvl3pPr>
            <a:lvl4pPr>
              <a:defRPr sz="2000"/>
            </a:lvl4pPr>
            <a:lvl5pPr>
              <a:defRPr sz="2000"/>
            </a:lvl5pPr>
          </a:lstStyle>
          <a:p>
            <a:pPr lvl="0"/>
            <a:r>
              <a:rPr kumimoji="1" lang="ja-JP" altLang="en-US" dirty="0"/>
              <a:t>マスター テキストの書式設定</a:t>
            </a:r>
          </a:p>
        </p:txBody>
      </p:sp>
    </p:spTree>
    <p:extLst>
      <p:ext uri="{BB962C8B-B14F-4D97-AF65-F5344CB8AC3E}">
        <p14:creationId xmlns:p14="http://schemas.microsoft.com/office/powerpoint/2010/main" val="278847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16305B7-978A-4BCB-AFC8-4F3828F2D2B8}"/>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3" name="フッター プレースホルダー 2">
            <a:extLst>
              <a:ext uri="{FF2B5EF4-FFF2-40B4-BE49-F238E27FC236}">
                <a16:creationId xmlns:a16="http://schemas.microsoft.com/office/drawing/2014/main" id="{224302C6-C9FB-4983-9485-38B93B01CA4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D052961-D0A0-4C8A-82F3-68370BEE7E84}"/>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
        <p:nvSpPr>
          <p:cNvPr id="5" name="テキスト プレースホルダー 7">
            <a:extLst>
              <a:ext uri="{FF2B5EF4-FFF2-40B4-BE49-F238E27FC236}">
                <a16:creationId xmlns:a16="http://schemas.microsoft.com/office/drawing/2014/main" id="{62821F32-117F-49EB-BFEA-0552B1899180}"/>
              </a:ext>
            </a:extLst>
          </p:cNvPr>
          <p:cNvSpPr>
            <a:spLocks noGrp="1"/>
          </p:cNvSpPr>
          <p:nvPr>
            <p:ph type="body" sz="quarter" idx="13"/>
          </p:nvPr>
        </p:nvSpPr>
        <p:spPr>
          <a:xfrm>
            <a:off x="106363" y="52970"/>
            <a:ext cx="11979274" cy="426666"/>
          </a:xfrm>
        </p:spPr>
        <p:txBody>
          <a:bodyPr anchor="ctr">
            <a:noAutofit/>
          </a:bodyPr>
          <a:lstStyle>
            <a:lvl1pPr marL="0" indent="0">
              <a:buNone/>
              <a:defRPr sz="3200">
                <a:solidFill>
                  <a:schemeClr val="bg1"/>
                </a:solidFill>
                <a:latin typeface="UD デジタル 教科書体 NK-B" panose="02020700000000000000" pitchFamily="18" charset="-128"/>
                <a:ea typeface="UD デジタル 教科書体 NK-B" panose="02020700000000000000" pitchFamily="18" charset="-128"/>
              </a:defRPr>
            </a:lvl1pPr>
            <a:lvl2pPr marL="457200" indent="0">
              <a:buNone/>
              <a:defRPr sz="2800"/>
            </a:lvl2pPr>
            <a:lvl3pPr marL="914400" indent="0">
              <a:buNone/>
              <a:defRPr sz="2400"/>
            </a:lvl3pPr>
            <a:lvl4pPr>
              <a:defRPr sz="2000"/>
            </a:lvl4pPr>
            <a:lvl5pPr>
              <a:defRPr sz="2000"/>
            </a:lvl5pPr>
          </a:lstStyle>
          <a:p>
            <a:pPr lvl="0"/>
            <a:r>
              <a:rPr kumimoji="1" lang="ja-JP" altLang="en-US" dirty="0"/>
              <a:t>マスター テキストの書式設定</a:t>
            </a:r>
          </a:p>
        </p:txBody>
      </p:sp>
    </p:spTree>
    <p:extLst>
      <p:ext uri="{BB962C8B-B14F-4D97-AF65-F5344CB8AC3E}">
        <p14:creationId xmlns:p14="http://schemas.microsoft.com/office/powerpoint/2010/main" val="107803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F746D6-52F1-4B55-830D-E15D6AB99AD0}"/>
              </a:ext>
            </a:extLst>
          </p:cNvPr>
          <p:cNvSpPr>
            <a:spLocks noGrp="1"/>
          </p:cNvSpPr>
          <p:nvPr>
            <p:ph type="title"/>
          </p:nvPr>
        </p:nvSpPr>
        <p:spPr>
          <a:xfrm>
            <a:off x="839788" y="457200"/>
            <a:ext cx="3932237" cy="1600200"/>
          </a:xfrm>
        </p:spPr>
        <p:txBody>
          <a:bodyPr anchor="b">
            <a:normAutofit/>
          </a:bodyPr>
          <a:lstStyle>
            <a:lvl1pPr>
              <a:defRPr sz="4400"/>
            </a:lvl1p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6B4FCAA9-932A-4895-9191-44E8E1B9BB29}"/>
              </a:ext>
            </a:extLst>
          </p:cNvPr>
          <p:cNvSpPr>
            <a:spLocks noGrp="1"/>
          </p:cNvSpPr>
          <p:nvPr>
            <p:ph idx="1"/>
          </p:nvPr>
        </p:nvSpPr>
        <p:spPr>
          <a:xfrm>
            <a:off x="5183188" y="987425"/>
            <a:ext cx="6172200" cy="4873625"/>
          </a:xfrm>
        </p:spPr>
        <p:txBody>
          <a:bodyPr>
            <a:normAutofit/>
          </a:bodyPr>
          <a:lstStyle>
            <a:lvl1pPr>
              <a:defRPr sz="3600"/>
            </a:lvl1pPr>
            <a:lvl2pPr>
              <a:defRPr sz="3200"/>
            </a:lvl2pPr>
            <a:lvl3pPr>
              <a:defRPr sz="2800"/>
            </a:lvl3pPr>
            <a:lvl4pPr>
              <a:defRPr sz="2400"/>
            </a:lvl4pPr>
            <a:lvl5pPr>
              <a:defRPr sz="2400"/>
            </a:lvl5pPr>
            <a:lvl6pPr>
              <a:defRPr sz="2000"/>
            </a:lvl6pPr>
            <a:lvl7pPr>
              <a:defRPr sz="2000"/>
            </a:lvl7pPr>
            <a:lvl8pPr>
              <a:defRPr sz="2000"/>
            </a:lvl8pPr>
            <a:lvl9pPr>
              <a:defRPr sz="2000"/>
            </a:lvl9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テキスト プレースホルダー 3">
            <a:extLst>
              <a:ext uri="{FF2B5EF4-FFF2-40B4-BE49-F238E27FC236}">
                <a16:creationId xmlns:a16="http://schemas.microsoft.com/office/drawing/2014/main" id="{20866F6E-99E1-41E0-AFAA-F79ED2154C2A}"/>
              </a:ext>
            </a:extLst>
          </p:cNvPr>
          <p:cNvSpPr>
            <a:spLocks noGrp="1"/>
          </p:cNvSpPr>
          <p:nvPr>
            <p:ph type="body" sz="half" idx="2"/>
          </p:nvPr>
        </p:nvSpPr>
        <p:spPr>
          <a:xfrm>
            <a:off x="839788" y="2057400"/>
            <a:ext cx="3932237" cy="3811588"/>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dirty="0"/>
              <a:t>マスター テキストの書式設定</a:t>
            </a:r>
          </a:p>
        </p:txBody>
      </p:sp>
      <p:sp>
        <p:nvSpPr>
          <p:cNvPr id="5" name="日付プレースホルダー 4">
            <a:extLst>
              <a:ext uri="{FF2B5EF4-FFF2-40B4-BE49-F238E27FC236}">
                <a16:creationId xmlns:a16="http://schemas.microsoft.com/office/drawing/2014/main" id="{684D85F1-6A6F-4ECD-A96F-B4606227AB70}"/>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6" name="フッター プレースホルダー 5">
            <a:extLst>
              <a:ext uri="{FF2B5EF4-FFF2-40B4-BE49-F238E27FC236}">
                <a16:creationId xmlns:a16="http://schemas.microsoft.com/office/drawing/2014/main" id="{7E4D509E-605E-440E-9603-830CC507468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0E9CF16-A6D3-434A-99B8-157CE1738856}"/>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
        <p:nvSpPr>
          <p:cNvPr id="8" name="テキスト プレースホルダー 7">
            <a:extLst>
              <a:ext uri="{FF2B5EF4-FFF2-40B4-BE49-F238E27FC236}">
                <a16:creationId xmlns:a16="http://schemas.microsoft.com/office/drawing/2014/main" id="{38C7528F-3C49-41C7-B120-8BAFE4F0351B}"/>
              </a:ext>
            </a:extLst>
          </p:cNvPr>
          <p:cNvSpPr>
            <a:spLocks noGrp="1"/>
          </p:cNvSpPr>
          <p:nvPr>
            <p:ph type="body" sz="quarter" idx="13"/>
          </p:nvPr>
        </p:nvSpPr>
        <p:spPr>
          <a:xfrm>
            <a:off x="106363" y="52970"/>
            <a:ext cx="11979274" cy="426666"/>
          </a:xfrm>
        </p:spPr>
        <p:txBody>
          <a:bodyPr anchor="ctr">
            <a:noAutofit/>
          </a:bodyPr>
          <a:lstStyle>
            <a:lvl1pPr marL="0" indent="0">
              <a:buNone/>
              <a:defRPr sz="3200">
                <a:solidFill>
                  <a:schemeClr val="bg1"/>
                </a:solidFill>
                <a:latin typeface="UD デジタル 教科書体 NK-B" panose="02020700000000000000" pitchFamily="18" charset="-128"/>
                <a:ea typeface="UD デジタル 教科書体 NK-B" panose="02020700000000000000" pitchFamily="18" charset="-128"/>
              </a:defRPr>
            </a:lvl1pPr>
            <a:lvl2pPr marL="457200" indent="0">
              <a:buNone/>
              <a:defRPr sz="2800"/>
            </a:lvl2pPr>
            <a:lvl3pPr marL="914400" indent="0">
              <a:buNone/>
              <a:defRPr sz="2400"/>
            </a:lvl3pPr>
            <a:lvl4pPr>
              <a:defRPr sz="2000"/>
            </a:lvl4pPr>
            <a:lvl5pPr>
              <a:defRPr sz="2000"/>
            </a:lvl5pPr>
          </a:lstStyle>
          <a:p>
            <a:pPr lvl="0"/>
            <a:r>
              <a:rPr kumimoji="1" lang="ja-JP" altLang="en-US" dirty="0"/>
              <a:t>マスター テキストの書式設定</a:t>
            </a:r>
          </a:p>
        </p:txBody>
      </p:sp>
    </p:spTree>
    <p:extLst>
      <p:ext uri="{BB962C8B-B14F-4D97-AF65-F5344CB8AC3E}">
        <p14:creationId xmlns:p14="http://schemas.microsoft.com/office/powerpoint/2010/main" val="494478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BB7FDA-0F1B-4F8A-82A7-AD97C47C1024}"/>
              </a:ext>
            </a:extLst>
          </p:cNvPr>
          <p:cNvSpPr>
            <a:spLocks noGrp="1"/>
          </p:cNvSpPr>
          <p:nvPr>
            <p:ph type="title"/>
          </p:nvPr>
        </p:nvSpPr>
        <p:spPr>
          <a:xfrm>
            <a:off x="839788" y="457200"/>
            <a:ext cx="3932237" cy="1600200"/>
          </a:xfrm>
        </p:spPr>
        <p:txBody>
          <a:bodyPr anchor="b">
            <a:normAutofit/>
          </a:bodyPr>
          <a:lstStyle>
            <a:lvl1pPr>
              <a:defRPr sz="4400"/>
            </a:lvl1pPr>
          </a:lstStyle>
          <a:p>
            <a:r>
              <a:rPr kumimoji="1" lang="ja-JP" altLang="en-US" dirty="0"/>
              <a:t>マスター タイトルの書式設定</a:t>
            </a:r>
          </a:p>
        </p:txBody>
      </p:sp>
      <p:sp>
        <p:nvSpPr>
          <p:cNvPr id="3" name="図プレースホルダー 2">
            <a:extLst>
              <a:ext uri="{FF2B5EF4-FFF2-40B4-BE49-F238E27FC236}">
                <a16:creationId xmlns:a16="http://schemas.microsoft.com/office/drawing/2014/main" id="{141CFEAB-7D7E-451B-836D-65629BDABA50}"/>
              </a:ext>
            </a:extLst>
          </p:cNvPr>
          <p:cNvSpPr>
            <a:spLocks noGrp="1"/>
          </p:cNvSpPr>
          <p:nvPr>
            <p:ph type="pic" idx="1"/>
          </p:nvPr>
        </p:nvSpPr>
        <p:spPr>
          <a:xfrm>
            <a:off x="5183188" y="987425"/>
            <a:ext cx="6172200" cy="4873625"/>
          </a:xfrm>
        </p:spPr>
        <p:txBody>
          <a:bodyPr>
            <a:normAutofit/>
          </a:bodyPr>
          <a:lstStyle>
            <a:lvl1pPr marL="0" indent="0">
              <a:buNone/>
              <a:defRPr sz="3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a:extLst>
              <a:ext uri="{FF2B5EF4-FFF2-40B4-BE49-F238E27FC236}">
                <a16:creationId xmlns:a16="http://schemas.microsoft.com/office/drawing/2014/main" id="{8E7B902D-D5C9-4C2E-A605-44A90126194A}"/>
              </a:ext>
            </a:extLst>
          </p:cNvPr>
          <p:cNvSpPr>
            <a:spLocks noGrp="1"/>
          </p:cNvSpPr>
          <p:nvPr>
            <p:ph type="body" sz="half" idx="2"/>
          </p:nvPr>
        </p:nvSpPr>
        <p:spPr>
          <a:xfrm>
            <a:off x="839788" y="2057400"/>
            <a:ext cx="3932237" cy="3811588"/>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dirty="0"/>
              <a:t>マスター テキストの書式設定</a:t>
            </a:r>
          </a:p>
        </p:txBody>
      </p:sp>
      <p:sp>
        <p:nvSpPr>
          <p:cNvPr id="5" name="日付プレースホルダー 4">
            <a:extLst>
              <a:ext uri="{FF2B5EF4-FFF2-40B4-BE49-F238E27FC236}">
                <a16:creationId xmlns:a16="http://schemas.microsoft.com/office/drawing/2014/main" id="{D78DD7F6-DC2B-4181-96F8-BF7451A750DC}"/>
              </a:ext>
            </a:extLst>
          </p:cNvPr>
          <p:cNvSpPr>
            <a:spLocks noGrp="1"/>
          </p:cNvSpPr>
          <p:nvPr>
            <p:ph type="dt" sz="half" idx="10"/>
          </p:nvPr>
        </p:nvSpPr>
        <p:spPr/>
        <p:txBody>
          <a:bodyPr/>
          <a:lstStyle/>
          <a:p>
            <a:fld id="{6135843F-005E-4BBB-93CB-D8981BF04794}" type="datetimeFigureOut">
              <a:rPr kumimoji="1" lang="ja-JP" altLang="en-US" smtClean="0"/>
              <a:t>2026/3/31</a:t>
            </a:fld>
            <a:endParaRPr kumimoji="1" lang="ja-JP" altLang="en-US"/>
          </a:p>
        </p:txBody>
      </p:sp>
      <p:sp>
        <p:nvSpPr>
          <p:cNvPr id="6" name="フッター プレースホルダー 5">
            <a:extLst>
              <a:ext uri="{FF2B5EF4-FFF2-40B4-BE49-F238E27FC236}">
                <a16:creationId xmlns:a16="http://schemas.microsoft.com/office/drawing/2014/main" id="{90571331-27AA-4D9E-8633-113EAE58CD2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489993E-51BD-4658-A996-CA6EBC972F07}"/>
              </a:ext>
            </a:extLst>
          </p:cNvPr>
          <p:cNvSpPr>
            <a:spLocks noGrp="1"/>
          </p:cNvSpPr>
          <p:nvPr>
            <p:ph type="sldNum" sz="quarter" idx="12"/>
          </p:nvPr>
        </p:nvSpPr>
        <p:spPr/>
        <p:txBody>
          <a:bodyPr/>
          <a:lstStyle/>
          <a:p>
            <a:fld id="{28A14D10-1807-4794-AC98-F0C4F63466ED}" type="slidenum">
              <a:rPr kumimoji="1" lang="ja-JP" altLang="en-US" smtClean="0"/>
              <a:t>‹#›</a:t>
            </a:fld>
            <a:endParaRPr kumimoji="1" lang="ja-JP" altLang="en-US"/>
          </a:p>
        </p:txBody>
      </p:sp>
      <p:sp>
        <p:nvSpPr>
          <p:cNvPr id="8" name="テキスト プレースホルダー 7">
            <a:extLst>
              <a:ext uri="{FF2B5EF4-FFF2-40B4-BE49-F238E27FC236}">
                <a16:creationId xmlns:a16="http://schemas.microsoft.com/office/drawing/2014/main" id="{E9AD5DA8-0E1E-4DC3-AB27-1A1F81C3CE16}"/>
              </a:ext>
            </a:extLst>
          </p:cNvPr>
          <p:cNvSpPr>
            <a:spLocks noGrp="1"/>
          </p:cNvSpPr>
          <p:nvPr>
            <p:ph type="body" sz="quarter" idx="13"/>
          </p:nvPr>
        </p:nvSpPr>
        <p:spPr>
          <a:xfrm>
            <a:off x="106363" y="52970"/>
            <a:ext cx="11979274" cy="426666"/>
          </a:xfrm>
        </p:spPr>
        <p:txBody>
          <a:bodyPr anchor="ctr">
            <a:noAutofit/>
          </a:bodyPr>
          <a:lstStyle>
            <a:lvl1pPr marL="0" indent="0">
              <a:buNone/>
              <a:defRPr sz="3200">
                <a:solidFill>
                  <a:schemeClr val="bg1"/>
                </a:solidFill>
                <a:latin typeface="UD デジタル 教科書体 NK-B" panose="02020700000000000000" pitchFamily="18" charset="-128"/>
                <a:ea typeface="UD デジタル 教科書体 NK-B" panose="02020700000000000000" pitchFamily="18" charset="-128"/>
              </a:defRPr>
            </a:lvl1pPr>
            <a:lvl2pPr marL="457200" indent="0">
              <a:buNone/>
              <a:defRPr sz="2800"/>
            </a:lvl2pPr>
            <a:lvl3pPr marL="914400" indent="0">
              <a:buNone/>
              <a:defRPr sz="2400"/>
            </a:lvl3pPr>
            <a:lvl4pPr>
              <a:defRPr sz="2000"/>
            </a:lvl4pPr>
            <a:lvl5pPr>
              <a:defRPr sz="2000"/>
            </a:lvl5pPr>
          </a:lstStyle>
          <a:p>
            <a:pPr lvl="0"/>
            <a:r>
              <a:rPr kumimoji="1" lang="ja-JP" altLang="en-US" dirty="0"/>
              <a:t>マスター テキストの書式設定</a:t>
            </a:r>
          </a:p>
        </p:txBody>
      </p:sp>
    </p:spTree>
    <p:extLst>
      <p:ext uri="{BB962C8B-B14F-4D97-AF65-F5344CB8AC3E}">
        <p14:creationId xmlns:p14="http://schemas.microsoft.com/office/powerpoint/2010/main" val="1968395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0867CD9-BA3B-4F93-9E5A-D04E3A38CC6C}"/>
              </a:ext>
            </a:extLst>
          </p:cNvPr>
          <p:cNvSpPr>
            <a:spLocks noGrp="1"/>
          </p:cNvSpPr>
          <p:nvPr>
            <p:ph type="title"/>
          </p:nvPr>
        </p:nvSpPr>
        <p:spPr>
          <a:xfrm>
            <a:off x="312420" y="646658"/>
            <a:ext cx="11567160" cy="90537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2E60122E-D2FA-41D9-831D-7AED75A187FF}"/>
              </a:ext>
            </a:extLst>
          </p:cNvPr>
          <p:cNvSpPr>
            <a:spLocks noGrp="1"/>
          </p:cNvSpPr>
          <p:nvPr>
            <p:ph type="body" idx="1"/>
          </p:nvPr>
        </p:nvSpPr>
        <p:spPr>
          <a:xfrm>
            <a:off x="312420" y="1608058"/>
            <a:ext cx="11567160" cy="4786472"/>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54FF8C31-2B1B-400D-8998-55AA3E0119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5843F-005E-4BBB-93CB-D8981BF04794}" type="datetimeFigureOut">
              <a:rPr kumimoji="1" lang="ja-JP" altLang="en-US" smtClean="0"/>
              <a:t>2026/3/31</a:t>
            </a:fld>
            <a:endParaRPr kumimoji="1" lang="ja-JP" altLang="en-US"/>
          </a:p>
        </p:txBody>
      </p:sp>
      <p:sp>
        <p:nvSpPr>
          <p:cNvPr id="5" name="フッター プレースホルダー 4">
            <a:extLst>
              <a:ext uri="{FF2B5EF4-FFF2-40B4-BE49-F238E27FC236}">
                <a16:creationId xmlns:a16="http://schemas.microsoft.com/office/drawing/2014/main" id="{56743DCA-25C2-42B1-977B-152D7EC51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323A341-EB5C-4E08-97BB-68A6450462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A14D10-1807-4794-AC98-F0C4F63466ED}"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13FD08DE-AE2B-457C-87CB-C545119ABA35}"/>
              </a:ext>
            </a:extLst>
          </p:cNvPr>
          <p:cNvSpPr/>
          <p:nvPr userDrawn="1"/>
        </p:nvSpPr>
        <p:spPr>
          <a:xfrm>
            <a:off x="0" y="0"/>
            <a:ext cx="12192000" cy="521494"/>
          </a:xfrm>
          <a:prstGeom prst="rect">
            <a:avLst/>
          </a:prstGeom>
          <a:solidFill>
            <a:srgbClr val="66D2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8503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800" kern="1200">
          <a:solidFill>
            <a:schemeClr val="tx1"/>
          </a:solidFill>
          <a:latin typeface="UD デジタル 教科書体 NK-B" panose="02020700000000000000" pitchFamily="18" charset="-128"/>
          <a:ea typeface="UD デジタル 教科書体 NK-B" panose="02020700000000000000" pitchFamily="18"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2A9994-ED40-4168-B6A9-4AD430FF27C1}"/>
              </a:ext>
            </a:extLst>
          </p:cNvPr>
          <p:cNvSpPr>
            <a:spLocks noGrp="1"/>
          </p:cNvSpPr>
          <p:nvPr>
            <p:ph type="ctrTitle"/>
          </p:nvPr>
        </p:nvSpPr>
        <p:spPr>
          <a:xfrm>
            <a:off x="10668" y="636588"/>
            <a:ext cx="12170664" cy="2387600"/>
          </a:xfrm>
        </p:spPr>
        <p:txBody>
          <a:bodyPr/>
          <a:lstStyle/>
          <a:p>
            <a:r>
              <a:rPr lang="ja-JP" altLang="en-US" dirty="0">
                <a:solidFill>
                  <a:srgbClr val="188E94"/>
                </a:solidFill>
              </a:rPr>
              <a:t>２</a:t>
            </a:r>
            <a:r>
              <a:rPr kumimoji="1" lang="en-US" altLang="ja-JP" dirty="0">
                <a:solidFill>
                  <a:srgbClr val="188E94"/>
                </a:solidFill>
              </a:rPr>
              <a:t> </a:t>
            </a:r>
            <a:r>
              <a:rPr kumimoji="1" lang="ja-JP" altLang="en-US" dirty="0">
                <a:solidFill>
                  <a:srgbClr val="188E94"/>
                </a:solidFill>
              </a:rPr>
              <a:t>コンテンツの発信</a:t>
            </a:r>
          </a:p>
        </p:txBody>
      </p:sp>
      <p:sp>
        <p:nvSpPr>
          <p:cNvPr id="3" name="字幕 2">
            <a:extLst>
              <a:ext uri="{FF2B5EF4-FFF2-40B4-BE49-F238E27FC236}">
                <a16:creationId xmlns:a16="http://schemas.microsoft.com/office/drawing/2014/main" id="{DB0729A7-9E4F-46DD-940B-739BA000BE31}"/>
              </a:ext>
            </a:extLst>
          </p:cNvPr>
          <p:cNvSpPr>
            <a:spLocks noGrp="1"/>
          </p:cNvSpPr>
          <p:nvPr>
            <p:ph type="subTitle" idx="1"/>
          </p:nvPr>
        </p:nvSpPr>
        <p:spPr>
          <a:xfrm>
            <a:off x="563880" y="3897313"/>
            <a:ext cx="11064240" cy="1655762"/>
          </a:xfrm>
        </p:spPr>
        <p:txBody>
          <a:bodyPr>
            <a:normAutofit/>
          </a:bodyPr>
          <a:lstStyle/>
          <a:p>
            <a:r>
              <a:rPr kumimoji="1" lang="ja-JP" altLang="en-US" sz="3200" dirty="0"/>
              <a:t>コンテンツは，どのような方法で発信すればよいだろうか。</a:t>
            </a:r>
          </a:p>
        </p:txBody>
      </p:sp>
      <p:sp>
        <p:nvSpPr>
          <p:cNvPr id="4" name="テキスト プレースホルダー 3">
            <a:extLst>
              <a:ext uri="{FF2B5EF4-FFF2-40B4-BE49-F238E27FC236}">
                <a16:creationId xmlns:a16="http://schemas.microsoft.com/office/drawing/2014/main" id="{17CBBACD-D194-4043-B5CE-7D2126492E6E}"/>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Tree>
    <p:extLst>
      <p:ext uri="{BB962C8B-B14F-4D97-AF65-F5344CB8AC3E}">
        <p14:creationId xmlns:p14="http://schemas.microsoft.com/office/powerpoint/2010/main" val="939426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28AF8-BEE0-0961-5868-E4905318D6F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AB596C3-BFEA-8B4D-18E1-80FCFEA5BD97}"/>
              </a:ext>
            </a:extLst>
          </p:cNvPr>
          <p:cNvSpPr>
            <a:spLocks noGrp="1"/>
          </p:cNvSpPr>
          <p:nvPr>
            <p:ph type="title"/>
          </p:nvPr>
        </p:nvSpPr>
        <p:spPr>
          <a:xfrm>
            <a:off x="312420" y="646658"/>
            <a:ext cx="11879580" cy="905377"/>
          </a:xfrm>
        </p:spPr>
        <p:txBody>
          <a:bodyPr>
            <a:normAutofit/>
          </a:bodyPr>
          <a:lstStyle/>
          <a:p>
            <a:r>
              <a:rPr kumimoji="1" lang="ja-JP" altLang="en-US" dirty="0"/>
              <a:t>例題</a:t>
            </a:r>
            <a:r>
              <a:rPr kumimoji="1" lang="en-US" altLang="ja-JP" dirty="0"/>
              <a:t>7</a:t>
            </a:r>
            <a:r>
              <a:rPr lang="ja-JP" altLang="en-US" dirty="0"/>
              <a:t>　コンテンツ発信手段の違いについて</a:t>
            </a:r>
            <a:endParaRPr kumimoji="1" lang="ja-JP" altLang="en-US" dirty="0"/>
          </a:p>
        </p:txBody>
      </p:sp>
      <p:sp>
        <p:nvSpPr>
          <p:cNvPr id="4" name="テキスト プレースホルダー 3">
            <a:extLst>
              <a:ext uri="{FF2B5EF4-FFF2-40B4-BE49-F238E27FC236}">
                <a16:creationId xmlns:a16="http://schemas.microsoft.com/office/drawing/2014/main" id="{E752EC32-F72D-1257-E00B-59DB9C983928}"/>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
        <p:nvSpPr>
          <p:cNvPr id="3" name="コンテンツ プレースホルダー 2">
            <a:extLst>
              <a:ext uri="{FF2B5EF4-FFF2-40B4-BE49-F238E27FC236}">
                <a16:creationId xmlns:a16="http://schemas.microsoft.com/office/drawing/2014/main" id="{E7B8445E-1E95-8404-FDDA-5A21B91F7FB5}"/>
              </a:ext>
            </a:extLst>
          </p:cNvPr>
          <p:cNvSpPr txBox="1">
            <a:spLocks/>
          </p:cNvSpPr>
          <p:nvPr/>
        </p:nvSpPr>
        <p:spPr>
          <a:xfrm>
            <a:off x="106361" y="1608058"/>
            <a:ext cx="12085639"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spc="-150" dirty="0"/>
              <a:t>学園祭に，より多くの中学生とその保護者に来てもらうため，</a:t>
            </a:r>
            <a:r>
              <a:rPr lang="en-US" altLang="ja-JP" sz="2800" spc="-150" dirty="0"/>
              <a:t>Web </a:t>
            </a:r>
            <a:r>
              <a:rPr lang="ja-JP" altLang="en-US" sz="2800" spc="-150" dirty="0"/>
              <a:t>サイトを用いた</a:t>
            </a:r>
            <a:br>
              <a:rPr lang="en-US" altLang="ja-JP" sz="2800" spc="-150" dirty="0"/>
            </a:br>
            <a:r>
              <a:rPr lang="ja-JP" altLang="en-US" sz="2800" spc="-150" dirty="0"/>
              <a:t>情報発信を考えている。次の各発信手段において，どのような内容を掲載するとよいか</a:t>
            </a:r>
            <a:br>
              <a:rPr lang="en-US" altLang="ja-JP" sz="2800" spc="-150" dirty="0"/>
            </a:br>
            <a:r>
              <a:rPr lang="ja-JP" altLang="en-US" sz="2800" spc="-150" dirty="0"/>
              <a:t>考えてみよう。また，それらを用いることで期待できる効果を考えてみよう。</a:t>
            </a:r>
            <a:endParaRPr lang="en-US" altLang="ja-JP" sz="2800" spc="-150" dirty="0"/>
          </a:p>
          <a:p>
            <a:pPr marL="0" indent="0">
              <a:lnSpc>
                <a:spcPct val="110000"/>
              </a:lnSpc>
              <a:buNone/>
            </a:pPr>
            <a:r>
              <a:rPr lang="ja-JP" altLang="en-US" sz="2800" spc="-150" dirty="0"/>
              <a:t>（１）</a:t>
            </a:r>
            <a:r>
              <a:rPr lang="en-US" altLang="ja-JP" sz="2800" spc="-150" dirty="0"/>
              <a:t>Web</a:t>
            </a:r>
            <a:r>
              <a:rPr lang="ja-JP" altLang="en-US" sz="2800" spc="-150" dirty="0"/>
              <a:t>サイトによる発信　　　　　　　　　　　　（２）</a:t>
            </a:r>
            <a:r>
              <a:rPr lang="en-US" altLang="ja-JP" sz="2800" spc="-150" dirty="0"/>
              <a:t>SNS</a:t>
            </a:r>
            <a:r>
              <a:rPr lang="ja-JP" altLang="en-US" sz="2800" spc="-150" dirty="0"/>
              <a:t>による発信</a:t>
            </a:r>
            <a:endParaRPr lang="en-US" altLang="ja-JP" sz="2800" spc="-150" dirty="0"/>
          </a:p>
        </p:txBody>
      </p:sp>
      <p:pic>
        <p:nvPicPr>
          <p:cNvPr id="7" name="図 6">
            <a:extLst>
              <a:ext uri="{FF2B5EF4-FFF2-40B4-BE49-F238E27FC236}">
                <a16:creationId xmlns:a16="http://schemas.microsoft.com/office/drawing/2014/main" id="{FC01AC9A-E647-7F65-1660-4820A10A9B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697" y="3692720"/>
            <a:ext cx="11308510" cy="2520000"/>
          </a:xfrm>
          <a:prstGeom prst="rect">
            <a:avLst/>
          </a:prstGeom>
        </p:spPr>
      </p:pic>
    </p:spTree>
    <p:extLst>
      <p:ext uri="{BB962C8B-B14F-4D97-AF65-F5344CB8AC3E}">
        <p14:creationId xmlns:p14="http://schemas.microsoft.com/office/powerpoint/2010/main" val="3264096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13CBC-C9E0-2AE8-4D96-D8DA2604898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B2EF584-D606-ECE3-FF5A-D2D5274D9A7C}"/>
              </a:ext>
            </a:extLst>
          </p:cNvPr>
          <p:cNvSpPr>
            <a:spLocks noGrp="1"/>
          </p:cNvSpPr>
          <p:nvPr>
            <p:ph type="title"/>
          </p:nvPr>
        </p:nvSpPr>
        <p:spPr>
          <a:xfrm>
            <a:off x="312420" y="646658"/>
            <a:ext cx="11879580" cy="905377"/>
          </a:xfrm>
        </p:spPr>
        <p:txBody>
          <a:bodyPr>
            <a:normAutofit/>
          </a:bodyPr>
          <a:lstStyle/>
          <a:p>
            <a:r>
              <a:rPr kumimoji="1" lang="ja-JP" altLang="en-US" dirty="0"/>
              <a:t>例題</a:t>
            </a:r>
            <a:r>
              <a:rPr kumimoji="1" lang="en-US" altLang="ja-JP" dirty="0"/>
              <a:t>7</a:t>
            </a:r>
            <a:r>
              <a:rPr lang="ja-JP" altLang="en-US" dirty="0"/>
              <a:t>　コンテンツ発信手段の違いについて</a:t>
            </a:r>
            <a:endParaRPr kumimoji="1" lang="ja-JP" altLang="en-US" dirty="0"/>
          </a:p>
        </p:txBody>
      </p:sp>
      <p:sp>
        <p:nvSpPr>
          <p:cNvPr id="4" name="テキスト プレースホルダー 3">
            <a:extLst>
              <a:ext uri="{FF2B5EF4-FFF2-40B4-BE49-F238E27FC236}">
                <a16:creationId xmlns:a16="http://schemas.microsoft.com/office/drawing/2014/main" id="{7BDFA196-83F0-C401-E3DE-A2CB4AEAB46B}"/>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
        <p:nvSpPr>
          <p:cNvPr id="3" name="コンテンツ プレースホルダー 2">
            <a:extLst>
              <a:ext uri="{FF2B5EF4-FFF2-40B4-BE49-F238E27FC236}">
                <a16:creationId xmlns:a16="http://schemas.microsoft.com/office/drawing/2014/main" id="{7E6EA93F-B287-434A-D322-B699D1B53389}"/>
              </a:ext>
            </a:extLst>
          </p:cNvPr>
          <p:cNvSpPr txBox="1">
            <a:spLocks/>
          </p:cNvSpPr>
          <p:nvPr/>
        </p:nvSpPr>
        <p:spPr>
          <a:xfrm>
            <a:off x="106361" y="1608058"/>
            <a:ext cx="12085639"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spc="-150" dirty="0"/>
              <a:t>学園祭に，より多くの中学生とその保護者に来てもらうため，</a:t>
            </a:r>
            <a:r>
              <a:rPr lang="en-US" altLang="ja-JP" sz="2800" spc="-150" dirty="0"/>
              <a:t>Web </a:t>
            </a:r>
            <a:r>
              <a:rPr lang="ja-JP" altLang="en-US" sz="2800" spc="-150" dirty="0"/>
              <a:t>サイトを用いた</a:t>
            </a:r>
            <a:br>
              <a:rPr lang="en-US" altLang="ja-JP" sz="2800" spc="-150" dirty="0"/>
            </a:br>
            <a:r>
              <a:rPr lang="ja-JP" altLang="en-US" sz="2800" spc="-150" dirty="0"/>
              <a:t>情報発信を考えている。次の各発信手段において，どのような内容を掲載するとよいか</a:t>
            </a:r>
            <a:br>
              <a:rPr lang="en-US" altLang="ja-JP" sz="2800" spc="-150" dirty="0"/>
            </a:br>
            <a:r>
              <a:rPr lang="ja-JP" altLang="en-US" sz="2800" spc="-150" dirty="0"/>
              <a:t>考えてみよう。また，それらを用いることで期待できる効果を考えてみよう。</a:t>
            </a:r>
            <a:endParaRPr lang="en-US" altLang="ja-JP" sz="2800" spc="-150" dirty="0"/>
          </a:p>
          <a:p>
            <a:pPr marL="0" indent="0">
              <a:lnSpc>
                <a:spcPct val="110000"/>
              </a:lnSpc>
              <a:buNone/>
            </a:pPr>
            <a:r>
              <a:rPr lang="ja-JP" altLang="en-US" sz="2800" spc="-150" dirty="0"/>
              <a:t>（１）</a:t>
            </a:r>
            <a:r>
              <a:rPr lang="en-US" altLang="ja-JP" sz="2800" spc="-150" dirty="0"/>
              <a:t>Web</a:t>
            </a:r>
            <a:r>
              <a:rPr lang="ja-JP" altLang="en-US" sz="2800" spc="-150" dirty="0"/>
              <a:t>サイトによる発信　　　　　　　　　　　　（２）</a:t>
            </a:r>
            <a:r>
              <a:rPr lang="en-US" altLang="ja-JP" sz="2800" spc="-150" dirty="0"/>
              <a:t>SNS</a:t>
            </a:r>
            <a:r>
              <a:rPr lang="ja-JP" altLang="en-US" sz="2800" spc="-150" dirty="0"/>
              <a:t>による発信</a:t>
            </a:r>
            <a:endParaRPr lang="en-US" altLang="ja-JP" sz="2800" spc="-150" dirty="0"/>
          </a:p>
        </p:txBody>
      </p:sp>
      <p:grpSp>
        <p:nvGrpSpPr>
          <p:cNvPr id="7" name="グループ化 6">
            <a:extLst>
              <a:ext uri="{FF2B5EF4-FFF2-40B4-BE49-F238E27FC236}">
                <a16:creationId xmlns:a16="http://schemas.microsoft.com/office/drawing/2014/main" id="{6D60FE8D-E998-BBBC-8233-146D119FF959}"/>
              </a:ext>
            </a:extLst>
          </p:cNvPr>
          <p:cNvGrpSpPr/>
          <p:nvPr/>
        </p:nvGrpSpPr>
        <p:grpSpPr>
          <a:xfrm>
            <a:off x="480179" y="3722582"/>
            <a:ext cx="11363779" cy="2947157"/>
            <a:chOff x="563880" y="4264632"/>
            <a:chExt cx="11064240" cy="2022933"/>
          </a:xfrm>
        </p:grpSpPr>
        <p:sp>
          <p:nvSpPr>
            <p:cNvPr id="8" name="正方形/長方形 7">
              <a:extLst>
                <a:ext uri="{FF2B5EF4-FFF2-40B4-BE49-F238E27FC236}">
                  <a16:creationId xmlns:a16="http://schemas.microsoft.com/office/drawing/2014/main" id="{3B7714AA-CE61-6D37-476C-E9DC647892CA}"/>
                </a:ext>
              </a:extLst>
            </p:cNvPr>
            <p:cNvSpPr/>
            <p:nvPr/>
          </p:nvSpPr>
          <p:spPr>
            <a:xfrm>
              <a:off x="563880" y="4434606"/>
              <a:ext cx="11064240" cy="1852959"/>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ja-JP" altLang="en-US" sz="2800" dirty="0">
                  <a:solidFill>
                    <a:schemeClr val="tx1"/>
                  </a:solidFill>
                  <a:latin typeface="UD Digi Kyokasho NK-R" panose="02020400000000000000" pitchFamily="18" charset="-128"/>
                  <a:ea typeface="UD Digi Kyokasho NK-R" panose="02020400000000000000" pitchFamily="18" charset="-128"/>
                </a:rPr>
                <a:t>それぞれのメディアがもつ特性をいかし，</a:t>
              </a:r>
              <a:br>
                <a:rPr lang="ja-JP" altLang="en-US" sz="2800" dirty="0">
                  <a:solidFill>
                    <a:schemeClr val="tx1"/>
                  </a:solidFill>
                  <a:latin typeface="UD Digi Kyokasho NK-R" panose="02020400000000000000" pitchFamily="18" charset="-128"/>
                  <a:ea typeface="UD Digi Kyokasho NK-R" panose="02020400000000000000" pitchFamily="18" charset="-128"/>
                </a:rPr>
              </a:br>
              <a:r>
                <a:rPr lang="ja-JP" altLang="en-US" sz="2800" dirty="0">
                  <a:solidFill>
                    <a:schemeClr val="tx1"/>
                  </a:solidFill>
                  <a:latin typeface="UD Digi Kyokasho NK-R" panose="02020400000000000000" pitchFamily="18" charset="-128"/>
                  <a:ea typeface="UD Digi Kyokasho NK-R" panose="02020400000000000000" pitchFamily="18" charset="-128"/>
                </a:rPr>
                <a:t>どのようなコンテンツを発信すれば</a:t>
              </a:r>
              <a:br>
                <a:rPr lang="ja-JP" altLang="en-US" sz="2800" dirty="0">
                  <a:solidFill>
                    <a:schemeClr val="tx1"/>
                  </a:solidFill>
                  <a:latin typeface="UD Digi Kyokasho NK-R" panose="02020400000000000000" pitchFamily="18" charset="-128"/>
                  <a:ea typeface="UD Digi Kyokasho NK-R" panose="02020400000000000000" pitchFamily="18" charset="-128"/>
                </a:rPr>
              </a:br>
              <a:r>
                <a:rPr lang="ja-JP" altLang="en-US" sz="2800" dirty="0">
                  <a:solidFill>
                    <a:schemeClr val="tx1"/>
                  </a:solidFill>
                  <a:latin typeface="UD Digi Kyokasho NK-R" panose="02020400000000000000" pitchFamily="18" charset="-128"/>
                  <a:ea typeface="UD Digi Kyokasho NK-R" panose="02020400000000000000" pitchFamily="18" charset="-128"/>
                </a:rPr>
                <a:t>学園祭への関心や参加意欲を高めることができるか考える。</a:t>
              </a:r>
            </a:p>
          </p:txBody>
        </p:sp>
        <p:sp>
          <p:nvSpPr>
            <p:cNvPr id="9" name="テキスト ボックス 8">
              <a:extLst>
                <a:ext uri="{FF2B5EF4-FFF2-40B4-BE49-F238E27FC236}">
                  <a16:creationId xmlns:a16="http://schemas.microsoft.com/office/drawing/2014/main" id="{5D40FF69-7BAD-8A1C-44E9-DA026263DE18}"/>
                </a:ext>
              </a:extLst>
            </p:cNvPr>
            <p:cNvSpPr txBox="1"/>
            <p:nvPr/>
          </p:nvSpPr>
          <p:spPr>
            <a:xfrm>
              <a:off x="1074302" y="4264632"/>
              <a:ext cx="1592101" cy="401390"/>
            </a:xfrm>
            <a:prstGeom prst="rect">
              <a:avLst/>
            </a:prstGeom>
            <a:solidFill>
              <a:schemeClr val="bg1"/>
            </a:solidFill>
            <a:ln w="57150">
              <a:solidFill>
                <a:schemeClr val="bg1">
                  <a:lumMod val="75000"/>
                </a:schemeClr>
              </a:solidFill>
            </a:ln>
          </p:spPr>
          <p:txBody>
            <a:bodyPr wrap="square" rtlCol="0">
              <a:spAutoFit/>
            </a:bodyPr>
            <a:lstStyle/>
            <a:p>
              <a:pPr algn="ctr"/>
              <a:r>
                <a:rPr lang="ja-JP" altLang="en-US" sz="3200" dirty="0">
                  <a:latin typeface="UD デジタル 教科書体 NK-B" panose="02020700000000000000" pitchFamily="18" charset="-128"/>
                  <a:ea typeface="UD デジタル 教科書体 NK-B" panose="02020700000000000000" pitchFamily="18" charset="-128"/>
                </a:rPr>
                <a:t>考え方</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grpSp>
    </p:spTree>
    <p:extLst>
      <p:ext uri="{BB962C8B-B14F-4D97-AF65-F5344CB8AC3E}">
        <p14:creationId xmlns:p14="http://schemas.microsoft.com/office/powerpoint/2010/main" val="982045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89A85-4636-95C5-B9B3-E3AED8058CB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69CEBA9-A6B3-E9BE-20AC-47DE88111503}"/>
              </a:ext>
            </a:extLst>
          </p:cNvPr>
          <p:cNvSpPr>
            <a:spLocks noGrp="1"/>
          </p:cNvSpPr>
          <p:nvPr>
            <p:ph type="title"/>
          </p:nvPr>
        </p:nvSpPr>
        <p:spPr>
          <a:xfrm>
            <a:off x="312420" y="646658"/>
            <a:ext cx="11879580" cy="905377"/>
          </a:xfrm>
        </p:spPr>
        <p:txBody>
          <a:bodyPr>
            <a:normAutofit/>
          </a:bodyPr>
          <a:lstStyle/>
          <a:p>
            <a:r>
              <a:rPr kumimoji="1" lang="ja-JP" altLang="en-US" dirty="0"/>
              <a:t>例題</a:t>
            </a:r>
            <a:r>
              <a:rPr kumimoji="1" lang="en-US" altLang="ja-JP" dirty="0"/>
              <a:t>7</a:t>
            </a:r>
            <a:r>
              <a:rPr lang="ja-JP" altLang="en-US" dirty="0"/>
              <a:t>　コンテンツ発信手段の違いについて</a:t>
            </a:r>
            <a:endParaRPr kumimoji="1" lang="ja-JP" altLang="en-US" dirty="0"/>
          </a:p>
        </p:txBody>
      </p:sp>
      <p:sp>
        <p:nvSpPr>
          <p:cNvPr id="4" name="テキスト プレースホルダー 3">
            <a:extLst>
              <a:ext uri="{FF2B5EF4-FFF2-40B4-BE49-F238E27FC236}">
                <a16:creationId xmlns:a16="http://schemas.microsoft.com/office/drawing/2014/main" id="{FFF06918-5FBA-A2D4-49A0-3EAD038F35B7}"/>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
        <p:nvSpPr>
          <p:cNvPr id="3" name="コンテンツ プレースホルダー 2">
            <a:extLst>
              <a:ext uri="{FF2B5EF4-FFF2-40B4-BE49-F238E27FC236}">
                <a16:creationId xmlns:a16="http://schemas.microsoft.com/office/drawing/2014/main" id="{CD4D986B-ECBE-B96C-28E5-142520FDF4AC}"/>
              </a:ext>
            </a:extLst>
          </p:cNvPr>
          <p:cNvSpPr txBox="1">
            <a:spLocks/>
          </p:cNvSpPr>
          <p:nvPr/>
        </p:nvSpPr>
        <p:spPr>
          <a:xfrm>
            <a:off x="106361" y="1608058"/>
            <a:ext cx="12085639"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spc="-150" dirty="0"/>
              <a:t>学園祭に，より多くの中学生とその保護者に来てもらうため，</a:t>
            </a:r>
            <a:r>
              <a:rPr lang="en-US" altLang="ja-JP" sz="2800" spc="-150" dirty="0"/>
              <a:t>Web </a:t>
            </a:r>
            <a:r>
              <a:rPr lang="ja-JP" altLang="en-US" sz="2800" spc="-150" dirty="0"/>
              <a:t>サイトを用いた</a:t>
            </a:r>
            <a:br>
              <a:rPr lang="en-US" altLang="ja-JP" sz="2800" spc="-150" dirty="0"/>
            </a:br>
            <a:r>
              <a:rPr lang="ja-JP" altLang="en-US" sz="2800" spc="-150" dirty="0"/>
              <a:t>情報発信を考えている。次の各発信手段において，どのような内容を掲載するとよいか</a:t>
            </a:r>
            <a:br>
              <a:rPr lang="en-US" altLang="ja-JP" sz="2800" spc="-150" dirty="0"/>
            </a:br>
            <a:r>
              <a:rPr lang="ja-JP" altLang="en-US" sz="2800" spc="-150" dirty="0"/>
              <a:t>考えてみよう。また，それらを用いることで期待できる効果を考えてみよう。</a:t>
            </a:r>
            <a:endParaRPr lang="en-US" altLang="ja-JP" sz="2800" spc="-150" dirty="0"/>
          </a:p>
          <a:p>
            <a:pPr marL="0" indent="0">
              <a:lnSpc>
                <a:spcPct val="110000"/>
              </a:lnSpc>
              <a:buNone/>
            </a:pPr>
            <a:r>
              <a:rPr lang="ja-JP" altLang="en-US" sz="2800" spc="-150" dirty="0"/>
              <a:t>（１）</a:t>
            </a:r>
            <a:r>
              <a:rPr lang="en-US" altLang="ja-JP" sz="2800" spc="-150" dirty="0"/>
              <a:t>Web</a:t>
            </a:r>
            <a:r>
              <a:rPr lang="ja-JP" altLang="en-US" sz="2800" spc="-150" dirty="0"/>
              <a:t>サイトによる発信　　　　　　　　　　　　（２）</a:t>
            </a:r>
            <a:r>
              <a:rPr lang="en-US" altLang="ja-JP" sz="2800" spc="-150" dirty="0"/>
              <a:t>SNS</a:t>
            </a:r>
            <a:r>
              <a:rPr lang="ja-JP" altLang="en-US" sz="2800" spc="-150" dirty="0"/>
              <a:t>による発信</a:t>
            </a:r>
            <a:endParaRPr lang="en-US" altLang="ja-JP" sz="2800" spc="-150" dirty="0"/>
          </a:p>
        </p:txBody>
      </p:sp>
      <p:grpSp>
        <p:nvGrpSpPr>
          <p:cNvPr id="7" name="グループ化 6">
            <a:extLst>
              <a:ext uri="{FF2B5EF4-FFF2-40B4-BE49-F238E27FC236}">
                <a16:creationId xmlns:a16="http://schemas.microsoft.com/office/drawing/2014/main" id="{17CCCC30-0222-66BD-667A-48FF8056B5D0}"/>
              </a:ext>
            </a:extLst>
          </p:cNvPr>
          <p:cNvGrpSpPr/>
          <p:nvPr/>
        </p:nvGrpSpPr>
        <p:grpSpPr>
          <a:xfrm>
            <a:off x="480179" y="3722582"/>
            <a:ext cx="11363779" cy="2947157"/>
            <a:chOff x="563880" y="4264632"/>
            <a:chExt cx="11064240" cy="2022933"/>
          </a:xfrm>
        </p:grpSpPr>
        <p:sp>
          <p:nvSpPr>
            <p:cNvPr id="8" name="正方形/長方形 7">
              <a:extLst>
                <a:ext uri="{FF2B5EF4-FFF2-40B4-BE49-F238E27FC236}">
                  <a16:creationId xmlns:a16="http://schemas.microsoft.com/office/drawing/2014/main" id="{745635FC-40AB-16FE-2F4C-AB76518D9DDC}"/>
                </a:ext>
              </a:extLst>
            </p:cNvPr>
            <p:cNvSpPr/>
            <p:nvPr/>
          </p:nvSpPr>
          <p:spPr>
            <a:xfrm>
              <a:off x="563880" y="4434606"/>
              <a:ext cx="11064240" cy="1852959"/>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20000"/>
                </a:lnSpc>
              </a:pPr>
              <a:endParaRPr lang="ja-JP" altLang="en-US" sz="2800" dirty="0">
                <a:solidFill>
                  <a:schemeClr val="tx1"/>
                </a:solidFill>
                <a:latin typeface="UD Digi Kyokasho NK-R" panose="02020400000000000000" pitchFamily="18" charset="-128"/>
                <a:ea typeface="UD Digi Kyokasho NK-R" panose="02020400000000000000" pitchFamily="18" charset="-128"/>
              </a:endParaRPr>
            </a:p>
          </p:txBody>
        </p:sp>
        <p:sp>
          <p:nvSpPr>
            <p:cNvPr id="9" name="テキスト ボックス 8">
              <a:extLst>
                <a:ext uri="{FF2B5EF4-FFF2-40B4-BE49-F238E27FC236}">
                  <a16:creationId xmlns:a16="http://schemas.microsoft.com/office/drawing/2014/main" id="{1A41C085-BA4D-4950-CC69-C56A6B0A98A7}"/>
                </a:ext>
              </a:extLst>
            </p:cNvPr>
            <p:cNvSpPr txBox="1"/>
            <p:nvPr/>
          </p:nvSpPr>
          <p:spPr>
            <a:xfrm>
              <a:off x="1074302" y="4264632"/>
              <a:ext cx="1592101" cy="401390"/>
            </a:xfrm>
            <a:prstGeom prst="rect">
              <a:avLst/>
            </a:prstGeom>
            <a:solidFill>
              <a:schemeClr val="bg1"/>
            </a:solidFill>
            <a:ln w="57150">
              <a:solidFill>
                <a:schemeClr val="bg1">
                  <a:lumMod val="75000"/>
                </a:schemeClr>
              </a:solidFill>
            </a:ln>
          </p:spPr>
          <p:txBody>
            <a:bodyPr wrap="square" rtlCol="0">
              <a:spAutoFit/>
            </a:bodyPr>
            <a:lstStyle/>
            <a:p>
              <a:pPr algn="ctr"/>
              <a:r>
                <a:rPr lang="ja-JP" altLang="en-US" sz="3200" dirty="0">
                  <a:latin typeface="UD デジタル 教科書体 NK-B" panose="02020700000000000000" pitchFamily="18" charset="-128"/>
                  <a:ea typeface="UD デジタル 教科書体 NK-B" panose="02020700000000000000" pitchFamily="18" charset="-128"/>
                </a:rPr>
                <a:t>解答例</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grpSp>
      <p:graphicFrame>
        <p:nvGraphicFramePr>
          <p:cNvPr id="5" name="表 4">
            <a:extLst>
              <a:ext uri="{FF2B5EF4-FFF2-40B4-BE49-F238E27FC236}">
                <a16:creationId xmlns:a16="http://schemas.microsoft.com/office/drawing/2014/main" id="{93B6F1E0-00AB-38A3-EA0B-F418454C1F1F}"/>
              </a:ext>
            </a:extLst>
          </p:cNvPr>
          <p:cNvGraphicFramePr>
            <a:graphicFrameLocks noGrp="1"/>
          </p:cNvGraphicFramePr>
          <p:nvPr>
            <p:extLst>
              <p:ext uri="{D42A27DB-BD31-4B8C-83A1-F6EECF244321}">
                <p14:modId xmlns:p14="http://schemas.microsoft.com/office/powerpoint/2010/main" val="3129892973"/>
              </p:ext>
            </p:extLst>
          </p:nvPr>
        </p:nvGraphicFramePr>
        <p:xfrm>
          <a:off x="672353" y="4475504"/>
          <a:ext cx="10985680" cy="1889760"/>
        </p:xfrm>
        <a:graphic>
          <a:graphicData uri="http://schemas.openxmlformats.org/drawingml/2006/table">
            <a:tbl>
              <a:tblPr firstRow="1" bandRow="1">
                <a:tableStyleId>{5940675A-B579-460E-94D1-54222C63F5DA}</a:tableStyleId>
              </a:tblPr>
              <a:tblGrid>
                <a:gridCol w="1463374">
                  <a:extLst>
                    <a:ext uri="{9D8B030D-6E8A-4147-A177-3AD203B41FA5}">
                      <a16:colId xmlns:a16="http://schemas.microsoft.com/office/drawing/2014/main" val="2641026264"/>
                    </a:ext>
                  </a:extLst>
                </a:gridCol>
                <a:gridCol w="5113033">
                  <a:extLst>
                    <a:ext uri="{9D8B030D-6E8A-4147-A177-3AD203B41FA5}">
                      <a16:colId xmlns:a16="http://schemas.microsoft.com/office/drawing/2014/main" val="2414633198"/>
                    </a:ext>
                  </a:extLst>
                </a:gridCol>
                <a:gridCol w="4409273">
                  <a:extLst>
                    <a:ext uri="{9D8B030D-6E8A-4147-A177-3AD203B41FA5}">
                      <a16:colId xmlns:a16="http://schemas.microsoft.com/office/drawing/2014/main" val="2603893746"/>
                    </a:ext>
                  </a:extLst>
                </a:gridCol>
              </a:tblGrid>
              <a:tr h="370840">
                <a:tc>
                  <a:txBody>
                    <a:bodyPr/>
                    <a:lstStyle/>
                    <a:p>
                      <a:pPr algn="ctr"/>
                      <a:endParaRPr kumimoji="1" lang="ja-JP" altLang="en-US" sz="2800" dirty="0">
                        <a:latin typeface="UD デジタル 教科書体 NK-R" panose="02020400000000000000" pitchFamily="18" charset="-128"/>
                        <a:ea typeface="UD デジタル 教科書体 NK-R" panose="02020400000000000000" pitchFamily="18" charset="-128"/>
                      </a:endParaRPr>
                    </a:p>
                  </a:txBody>
                  <a:tcPr>
                    <a:solidFill>
                      <a:srgbClr val="B2E8E9"/>
                    </a:solidFill>
                  </a:tcPr>
                </a:tc>
                <a:tc>
                  <a:txBody>
                    <a:bodyPr/>
                    <a:lstStyle/>
                    <a:p>
                      <a:pPr algn="ctr"/>
                      <a:r>
                        <a:rPr kumimoji="1" lang="ja-JP" altLang="en-US" sz="2800" dirty="0">
                          <a:latin typeface="UD デジタル 教科書体 NK-R" panose="02020400000000000000" pitchFamily="18" charset="-128"/>
                          <a:ea typeface="UD デジタル 教科書体 NK-R" panose="02020400000000000000" pitchFamily="18" charset="-128"/>
                        </a:rPr>
                        <a:t>掲載内容</a:t>
                      </a:r>
                    </a:p>
                  </a:txBody>
                  <a:tcPr>
                    <a:solidFill>
                      <a:srgbClr val="B2E8E9"/>
                    </a:solidFill>
                  </a:tcPr>
                </a:tc>
                <a:tc>
                  <a:txBody>
                    <a:bodyPr/>
                    <a:lstStyle/>
                    <a:p>
                      <a:pPr algn="ctr"/>
                      <a:r>
                        <a:rPr kumimoji="1" lang="ja-JP" altLang="en-US" sz="2800" dirty="0">
                          <a:latin typeface="UD デジタル 教科書体 NK-R" panose="02020400000000000000" pitchFamily="18" charset="-128"/>
                          <a:ea typeface="UD デジタル 教科書体 NK-R" panose="02020400000000000000" pitchFamily="18" charset="-128"/>
                        </a:rPr>
                        <a:t>期待できる効果</a:t>
                      </a:r>
                    </a:p>
                  </a:txBody>
                  <a:tcPr>
                    <a:solidFill>
                      <a:srgbClr val="B2E8E9"/>
                    </a:solidFill>
                  </a:tcPr>
                </a:tc>
                <a:extLst>
                  <a:ext uri="{0D108BD9-81ED-4DB2-BD59-A6C34878D82A}">
                    <a16:rowId xmlns:a16="http://schemas.microsoft.com/office/drawing/2014/main" val="1937237048"/>
                  </a:ext>
                </a:extLst>
              </a:tr>
              <a:tr h="370840">
                <a:tc>
                  <a:txBody>
                    <a:bodyPr/>
                    <a:lstStyle/>
                    <a:p>
                      <a:pPr algn="ctr"/>
                      <a:r>
                        <a:rPr kumimoji="1" lang="ja-JP" altLang="en-US" sz="2800" dirty="0">
                          <a:latin typeface="UD デジタル 教科書体 NK-R" panose="02020400000000000000" pitchFamily="18" charset="-128"/>
                          <a:ea typeface="UD デジタル 教科書体 NK-R" panose="02020400000000000000" pitchFamily="18" charset="-128"/>
                        </a:rPr>
                        <a:t>（１）</a:t>
                      </a:r>
                      <a:br>
                        <a:rPr kumimoji="1" lang="en-US" altLang="ja-JP" sz="2800" dirty="0">
                          <a:latin typeface="UD デジタル 教科書体 NK-R" panose="02020400000000000000" pitchFamily="18" charset="-128"/>
                          <a:ea typeface="UD デジタル 教科書体 NK-R" panose="02020400000000000000" pitchFamily="18" charset="-128"/>
                        </a:rPr>
                      </a:br>
                      <a:r>
                        <a:rPr kumimoji="1" lang="en-US" altLang="ja-JP" sz="2800" dirty="0">
                          <a:latin typeface="UD デジタル 教科書体 NK-R" panose="02020400000000000000" pitchFamily="18" charset="-128"/>
                          <a:ea typeface="UD デジタル 教科書体 NK-R" panose="02020400000000000000" pitchFamily="18" charset="-128"/>
                        </a:rPr>
                        <a:t>Web</a:t>
                      </a:r>
                      <a:br>
                        <a:rPr kumimoji="1" lang="en-US" altLang="ja-JP" sz="2800" dirty="0">
                          <a:latin typeface="UD デジタル 教科書体 NK-R" panose="02020400000000000000" pitchFamily="18" charset="-128"/>
                          <a:ea typeface="UD デジタル 教科書体 NK-R" panose="02020400000000000000" pitchFamily="18" charset="-128"/>
                        </a:rPr>
                      </a:br>
                      <a:r>
                        <a:rPr kumimoji="1" lang="ja-JP" altLang="en-US" sz="2800" dirty="0">
                          <a:latin typeface="UD デジタル 教科書体 NK-R" panose="02020400000000000000" pitchFamily="18" charset="-128"/>
                          <a:ea typeface="UD デジタル 教科書体 NK-R" panose="02020400000000000000" pitchFamily="18" charset="-128"/>
                        </a:rPr>
                        <a:t>サイト</a:t>
                      </a:r>
                    </a:p>
                  </a:txBody>
                  <a:tcPr/>
                </a:tc>
                <a:tc>
                  <a:txBody>
                    <a:bodyPr/>
                    <a:lstStyle/>
                    <a:p>
                      <a:pPr algn="ctr"/>
                      <a:r>
                        <a:rPr kumimoji="1" lang="ja-JP" altLang="en-US" sz="2800" dirty="0">
                          <a:latin typeface="UD デジタル 教科書体 NK-R" panose="02020400000000000000" pitchFamily="18" charset="-128"/>
                          <a:ea typeface="UD デジタル 教科書体 NK-R" panose="02020400000000000000" pitchFamily="18" charset="-128"/>
                        </a:rPr>
                        <a:t>学園祭の日時・場所，アクセス，</a:t>
                      </a:r>
                      <a:br>
                        <a:rPr kumimoji="1" lang="en-US" altLang="ja-JP" sz="2800" dirty="0">
                          <a:latin typeface="UD デジタル 教科書体 NK-R" panose="02020400000000000000" pitchFamily="18" charset="-128"/>
                          <a:ea typeface="UD デジタル 教科書体 NK-R" panose="02020400000000000000" pitchFamily="18" charset="-128"/>
                        </a:rPr>
                      </a:br>
                      <a:r>
                        <a:rPr kumimoji="1" lang="ja-JP" altLang="en-US" sz="2800" dirty="0">
                          <a:latin typeface="UD デジタル 教科書体 NK-R" panose="02020400000000000000" pitchFamily="18" charset="-128"/>
                          <a:ea typeface="UD デジタル 教科書体 NK-R" panose="02020400000000000000" pitchFamily="18" charset="-128"/>
                        </a:rPr>
                        <a:t>プログラム内容などの詳細情報，</a:t>
                      </a:r>
                      <a:br>
                        <a:rPr kumimoji="1" lang="en-US" altLang="ja-JP" sz="2800" dirty="0">
                          <a:latin typeface="UD デジタル 教科書体 NK-R" panose="02020400000000000000" pitchFamily="18" charset="-128"/>
                          <a:ea typeface="UD デジタル 教科書体 NK-R" panose="02020400000000000000" pitchFamily="18" charset="-128"/>
                        </a:rPr>
                      </a:br>
                      <a:r>
                        <a:rPr kumimoji="1" lang="ja-JP" altLang="en-US" sz="2800" dirty="0">
                          <a:latin typeface="UD デジタル 教科書体 NK-R" panose="02020400000000000000" pitchFamily="18" charset="-128"/>
                          <a:ea typeface="UD デジタル 教科書体 NK-R" panose="02020400000000000000" pitchFamily="18" charset="-128"/>
                        </a:rPr>
                        <a:t>よくある質問とその回答</a:t>
                      </a:r>
                    </a:p>
                  </a:txBody>
                  <a:tcPr/>
                </a:tc>
                <a:tc>
                  <a:txBody>
                    <a:bodyPr/>
                    <a:lstStyle/>
                    <a:p>
                      <a:pPr algn="ctr"/>
                      <a:r>
                        <a:rPr kumimoji="1" lang="ja-JP" altLang="en-US" sz="2800" dirty="0">
                          <a:latin typeface="UD デジタル 教科書体 NK-R" panose="02020400000000000000" pitchFamily="18" charset="-128"/>
                          <a:ea typeface="UD デジタル 教科書体 NK-R" panose="02020400000000000000" pitchFamily="18" charset="-128"/>
                        </a:rPr>
                        <a:t>正確で詳細な情報を</a:t>
                      </a:r>
                      <a:br>
                        <a:rPr kumimoji="1" lang="en-US" altLang="ja-JP" sz="2800" dirty="0">
                          <a:latin typeface="UD デジタル 教科書体 NK-R" panose="02020400000000000000" pitchFamily="18" charset="-128"/>
                          <a:ea typeface="UD デジタル 教科書体 NK-R" panose="02020400000000000000" pitchFamily="18" charset="-128"/>
                        </a:rPr>
                      </a:br>
                      <a:r>
                        <a:rPr kumimoji="1" lang="ja-JP" altLang="en-US" sz="2800" dirty="0">
                          <a:latin typeface="UD デジタル 教科書体 NK-R" panose="02020400000000000000" pitchFamily="18" charset="-128"/>
                          <a:ea typeface="UD デジタル 教科書体 NK-R" panose="02020400000000000000" pitchFamily="18" charset="-128"/>
                        </a:rPr>
                        <a:t>提示でき，参加者の事前の</a:t>
                      </a:r>
                      <a:br>
                        <a:rPr kumimoji="1" lang="en-US" altLang="ja-JP" sz="2800" dirty="0">
                          <a:latin typeface="UD デジタル 教科書体 NK-R" panose="02020400000000000000" pitchFamily="18" charset="-128"/>
                          <a:ea typeface="UD デジタル 教科書体 NK-R" panose="02020400000000000000" pitchFamily="18" charset="-128"/>
                        </a:rPr>
                      </a:br>
                      <a:r>
                        <a:rPr kumimoji="1" lang="ja-JP" altLang="en-US" sz="2800" dirty="0">
                          <a:latin typeface="UD デジタル 教科書体 NK-R" panose="02020400000000000000" pitchFamily="18" charset="-128"/>
                          <a:ea typeface="UD デジタル 教科書体 NK-R" panose="02020400000000000000" pitchFamily="18" charset="-128"/>
                        </a:rPr>
                        <a:t>疑問などを解決できる</a:t>
                      </a:r>
                    </a:p>
                  </a:txBody>
                  <a:tcPr/>
                </a:tc>
                <a:extLst>
                  <a:ext uri="{0D108BD9-81ED-4DB2-BD59-A6C34878D82A}">
                    <a16:rowId xmlns:a16="http://schemas.microsoft.com/office/drawing/2014/main" val="961714242"/>
                  </a:ext>
                </a:extLst>
              </a:tr>
            </a:tbl>
          </a:graphicData>
        </a:graphic>
      </p:graphicFrame>
    </p:spTree>
    <p:extLst>
      <p:ext uri="{BB962C8B-B14F-4D97-AF65-F5344CB8AC3E}">
        <p14:creationId xmlns:p14="http://schemas.microsoft.com/office/powerpoint/2010/main" val="407912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0BA82-5553-341F-EA42-3EE35C5952D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187BB73-BA4C-92D0-B8B5-BB91FA1FEB61}"/>
              </a:ext>
            </a:extLst>
          </p:cNvPr>
          <p:cNvSpPr>
            <a:spLocks noGrp="1"/>
          </p:cNvSpPr>
          <p:nvPr>
            <p:ph type="title"/>
          </p:nvPr>
        </p:nvSpPr>
        <p:spPr>
          <a:xfrm>
            <a:off x="312420" y="646658"/>
            <a:ext cx="11879580" cy="905377"/>
          </a:xfrm>
        </p:spPr>
        <p:txBody>
          <a:bodyPr>
            <a:normAutofit/>
          </a:bodyPr>
          <a:lstStyle/>
          <a:p>
            <a:r>
              <a:rPr kumimoji="1" lang="ja-JP" altLang="en-US" dirty="0"/>
              <a:t>例題</a:t>
            </a:r>
            <a:r>
              <a:rPr kumimoji="1" lang="en-US" altLang="ja-JP" dirty="0"/>
              <a:t>7</a:t>
            </a:r>
            <a:r>
              <a:rPr lang="ja-JP" altLang="en-US" dirty="0"/>
              <a:t>　コンテンツ発信手段の違いについて</a:t>
            </a:r>
            <a:endParaRPr kumimoji="1" lang="ja-JP" altLang="en-US" dirty="0"/>
          </a:p>
        </p:txBody>
      </p:sp>
      <p:sp>
        <p:nvSpPr>
          <p:cNvPr id="4" name="テキスト プレースホルダー 3">
            <a:extLst>
              <a:ext uri="{FF2B5EF4-FFF2-40B4-BE49-F238E27FC236}">
                <a16:creationId xmlns:a16="http://schemas.microsoft.com/office/drawing/2014/main" id="{1EC11A13-31F2-8983-0F09-F977044FA2C2}"/>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
        <p:nvSpPr>
          <p:cNvPr id="3" name="コンテンツ プレースホルダー 2">
            <a:extLst>
              <a:ext uri="{FF2B5EF4-FFF2-40B4-BE49-F238E27FC236}">
                <a16:creationId xmlns:a16="http://schemas.microsoft.com/office/drawing/2014/main" id="{4A460FB2-AC4D-0C1D-3F41-21FA7C3F576E}"/>
              </a:ext>
            </a:extLst>
          </p:cNvPr>
          <p:cNvSpPr txBox="1">
            <a:spLocks/>
          </p:cNvSpPr>
          <p:nvPr/>
        </p:nvSpPr>
        <p:spPr>
          <a:xfrm>
            <a:off x="106361" y="1608058"/>
            <a:ext cx="12085639"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spc="-150" dirty="0"/>
              <a:t>学園祭に，より多くの中学生とその保護者に来てもらうため，</a:t>
            </a:r>
            <a:r>
              <a:rPr lang="en-US" altLang="ja-JP" sz="2800" spc="-150" dirty="0"/>
              <a:t>Web </a:t>
            </a:r>
            <a:r>
              <a:rPr lang="ja-JP" altLang="en-US" sz="2800" spc="-150" dirty="0"/>
              <a:t>サイトを用いた</a:t>
            </a:r>
            <a:br>
              <a:rPr lang="en-US" altLang="ja-JP" sz="2800" spc="-150" dirty="0"/>
            </a:br>
            <a:r>
              <a:rPr lang="ja-JP" altLang="en-US" sz="2800" spc="-150" dirty="0"/>
              <a:t>情報発信を考えている。次の各発信手段において，どのような内容を掲載するとよいか</a:t>
            </a:r>
            <a:br>
              <a:rPr lang="en-US" altLang="ja-JP" sz="2800" spc="-150" dirty="0"/>
            </a:br>
            <a:r>
              <a:rPr lang="ja-JP" altLang="en-US" sz="2800" spc="-150" dirty="0"/>
              <a:t>考えてみよう。また，それらを用いることで期待できる効果を考えてみよう。</a:t>
            </a:r>
            <a:endParaRPr lang="en-US" altLang="ja-JP" sz="2800" spc="-150" dirty="0"/>
          </a:p>
          <a:p>
            <a:pPr marL="0" indent="0">
              <a:lnSpc>
                <a:spcPct val="110000"/>
              </a:lnSpc>
              <a:buNone/>
            </a:pPr>
            <a:r>
              <a:rPr lang="ja-JP" altLang="en-US" sz="2800" spc="-150" dirty="0"/>
              <a:t>（１）</a:t>
            </a:r>
            <a:r>
              <a:rPr lang="en-US" altLang="ja-JP" sz="2800" spc="-150" dirty="0"/>
              <a:t>Web</a:t>
            </a:r>
            <a:r>
              <a:rPr lang="ja-JP" altLang="en-US" sz="2800" spc="-150" dirty="0"/>
              <a:t>サイトによる発信　　　　　　　　　　　　（２）</a:t>
            </a:r>
            <a:r>
              <a:rPr lang="en-US" altLang="ja-JP" sz="2800" spc="-150" dirty="0"/>
              <a:t>SNS</a:t>
            </a:r>
            <a:r>
              <a:rPr lang="ja-JP" altLang="en-US" sz="2800" spc="-150" dirty="0"/>
              <a:t>による発信</a:t>
            </a:r>
            <a:endParaRPr lang="en-US" altLang="ja-JP" sz="2800" spc="-150" dirty="0"/>
          </a:p>
        </p:txBody>
      </p:sp>
      <p:grpSp>
        <p:nvGrpSpPr>
          <p:cNvPr id="7" name="グループ化 6">
            <a:extLst>
              <a:ext uri="{FF2B5EF4-FFF2-40B4-BE49-F238E27FC236}">
                <a16:creationId xmlns:a16="http://schemas.microsoft.com/office/drawing/2014/main" id="{B59E9B48-AF8A-EDF9-0FAF-5A1D27C90D94}"/>
              </a:ext>
            </a:extLst>
          </p:cNvPr>
          <p:cNvGrpSpPr/>
          <p:nvPr/>
        </p:nvGrpSpPr>
        <p:grpSpPr>
          <a:xfrm>
            <a:off x="480179" y="3722582"/>
            <a:ext cx="11363779" cy="2947157"/>
            <a:chOff x="563880" y="4264632"/>
            <a:chExt cx="11064240" cy="2022933"/>
          </a:xfrm>
        </p:grpSpPr>
        <p:sp>
          <p:nvSpPr>
            <p:cNvPr id="8" name="正方形/長方形 7">
              <a:extLst>
                <a:ext uri="{FF2B5EF4-FFF2-40B4-BE49-F238E27FC236}">
                  <a16:creationId xmlns:a16="http://schemas.microsoft.com/office/drawing/2014/main" id="{C204A828-5F7D-4905-4B8E-E2D3E3A17FDE}"/>
                </a:ext>
              </a:extLst>
            </p:cNvPr>
            <p:cNvSpPr/>
            <p:nvPr/>
          </p:nvSpPr>
          <p:spPr>
            <a:xfrm>
              <a:off x="563880" y="4434606"/>
              <a:ext cx="11064240" cy="1852959"/>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20000"/>
                </a:lnSpc>
              </a:pPr>
              <a:endParaRPr lang="ja-JP" altLang="en-US" sz="2800" dirty="0">
                <a:solidFill>
                  <a:schemeClr val="tx1"/>
                </a:solidFill>
                <a:latin typeface="UD Digi Kyokasho NK-R" panose="02020400000000000000" pitchFamily="18" charset="-128"/>
                <a:ea typeface="UD Digi Kyokasho NK-R" panose="02020400000000000000" pitchFamily="18" charset="-128"/>
              </a:endParaRPr>
            </a:p>
          </p:txBody>
        </p:sp>
        <p:sp>
          <p:nvSpPr>
            <p:cNvPr id="9" name="テキスト ボックス 8">
              <a:extLst>
                <a:ext uri="{FF2B5EF4-FFF2-40B4-BE49-F238E27FC236}">
                  <a16:creationId xmlns:a16="http://schemas.microsoft.com/office/drawing/2014/main" id="{F4963F76-D7F2-F824-C528-87537A8E7662}"/>
                </a:ext>
              </a:extLst>
            </p:cNvPr>
            <p:cNvSpPr txBox="1"/>
            <p:nvPr/>
          </p:nvSpPr>
          <p:spPr>
            <a:xfrm>
              <a:off x="1074302" y="4264632"/>
              <a:ext cx="1592101" cy="401390"/>
            </a:xfrm>
            <a:prstGeom prst="rect">
              <a:avLst/>
            </a:prstGeom>
            <a:solidFill>
              <a:schemeClr val="bg1"/>
            </a:solidFill>
            <a:ln w="57150">
              <a:solidFill>
                <a:schemeClr val="bg1">
                  <a:lumMod val="75000"/>
                </a:schemeClr>
              </a:solidFill>
            </a:ln>
          </p:spPr>
          <p:txBody>
            <a:bodyPr wrap="square" rtlCol="0">
              <a:spAutoFit/>
            </a:bodyPr>
            <a:lstStyle/>
            <a:p>
              <a:pPr algn="ctr"/>
              <a:r>
                <a:rPr lang="ja-JP" altLang="en-US" sz="3200" dirty="0">
                  <a:latin typeface="UD デジタル 教科書体 NK-B" panose="02020700000000000000" pitchFamily="18" charset="-128"/>
                  <a:ea typeface="UD デジタル 教科書体 NK-B" panose="02020700000000000000" pitchFamily="18" charset="-128"/>
                </a:rPr>
                <a:t>解答例</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grpSp>
      <p:graphicFrame>
        <p:nvGraphicFramePr>
          <p:cNvPr id="5" name="表 4">
            <a:extLst>
              <a:ext uri="{FF2B5EF4-FFF2-40B4-BE49-F238E27FC236}">
                <a16:creationId xmlns:a16="http://schemas.microsoft.com/office/drawing/2014/main" id="{E00AB8C2-E5FE-1F33-A88C-4EC3F960B95B}"/>
              </a:ext>
            </a:extLst>
          </p:cNvPr>
          <p:cNvGraphicFramePr>
            <a:graphicFrameLocks noGrp="1"/>
          </p:cNvGraphicFramePr>
          <p:nvPr>
            <p:extLst>
              <p:ext uri="{D42A27DB-BD31-4B8C-83A1-F6EECF244321}">
                <p14:modId xmlns:p14="http://schemas.microsoft.com/office/powerpoint/2010/main" val="215988351"/>
              </p:ext>
            </p:extLst>
          </p:nvPr>
        </p:nvGraphicFramePr>
        <p:xfrm>
          <a:off x="672353" y="4475504"/>
          <a:ext cx="10985680" cy="1889760"/>
        </p:xfrm>
        <a:graphic>
          <a:graphicData uri="http://schemas.openxmlformats.org/drawingml/2006/table">
            <a:tbl>
              <a:tblPr firstRow="1" bandRow="1">
                <a:tableStyleId>{5940675A-B579-460E-94D1-54222C63F5DA}</a:tableStyleId>
              </a:tblPr>
              <a:tblGrid>
                <a:gridCol w="1463374">
                  <a:extLst>
                    <a:ext uri="{9D8B030D-6E8A-4147-A177-3AD203B41FA5}">
                      <a16:colId xmlns:a16="http://schemas.microsoft.com/office/drawing/2014/main" val="2641026264"/>
                    </a:ext>
                  </a:extLst>
                </a:gridCol>
                <a:gridCol w="4076814">
                  <a:extLst>
                    <a:ext uri="{9D8B030D-6E8A-4147-A177-3AD203B41FA5}">
                      <a16:colId xmlns:a16="http://schemas.microsoft.com/office/drawing/2014/main" val="2414633198"/>
                    </a:ext>
                  </a:extLst>
                </a:gridCol>
                <a:gridCol w="5445492">
                  <a:extLst>
                    <a:ext uri="{9D8B030D-6E8A-4147-A177-3AD203B41FA5}">
                      <a16:colId xmlns:a16="http://schemas.microsoft.com/office/drawing/2014/main" val="2603893746"/>
                    </a:ext>
                  </a:extLst>
                </a:gridCol>
              </a:tblGrid>
              <a:tr h="370840">
                <a:tc>
                  <a:txBody>
                    <a:bodyPr/>
                    <a:lstStyle/>
                    <a:p>
                      <a:pPr algn="ctr"/>
                      <a:endParaRPr kumimoji="1" lang="ja-JP" altLang="en-US" sz="2800" dirty="0">
                        <a:latin typeface="UD デジタル 教科書体 NK-R" panose="02020400000000000000" pitchFamily="18" charset="-128"/>
                        <a:ea typeface="UD デジタル 教科書体 NK-R" panose="02020400000000000000" pitchFamily="18" charset="-128"/>
                      </a:endParaRPr>
                    </a:p>
                  </a:txBody>
                  <a:tcPr>
                    <a:solidFill>
                      <a:srgbClr val="B2E8E9"/>
                    </a:solidFill>
                  </a:tcPr>
                </a:tc>
                <a:tc>
                  <a:txBody>
                    <a:bodyPr/>
                    <a:lstStyle/>
                    <a:p>
                      <a:pPr algn="ctr"/>
                      <a:r>
                        <a:rPr kumimoji="1" lang="ja-JP" altLang="en-US" sz="2800" dirty="0">
                          <a:latin typeface="UD デジタル 教科書体 NK-R" panose="02020400000000000000" pitchFamily="18" charset="-128"/>
                          <a:ea typeface="UD デジタル 教科書体 NK-R" panose="02020400000000000000" pitchFamily="18" charset="-128"/>
                        </a:rPr>
                        <a:t>掲載内容</a:t>
                      </a:r>
                    </a:p>
                  </a:txBody>
                  <a:tcPr>
                    <a:solidFill>
                      <a:srgbClr val="B2E8E9"/>
                    </a:solidFill>
                  </a:tcPr>
                </a:tc>
                <a:tc>
                  <a:txBody>
                    <a:bodyPr/>
                    <a:lstStyle/>
                    <a:p>
                      <a:pPr algn="ctr"/>
                      <a:r>
                        <a:rPr kumimoji="1" lang="ja-JP" altLang="en-US" sz="2800" dirty="0">
                          <a:latin typeface="UD デジタル 教科書体 NK-R" panose="02020400000000000000" pitchFamily="18" charset="-128"/>
                          <a:ea typeface="UD デジタル 教科書体 NK-R" panose="02020400000000000000" pitchFamily="18" charset="-128"/>
                        </a:rPr>
                        <a:t>期待できる効果</a:t>
                      </a:r>
                    </a:p>
                  </a:txBody>
                  <a:tcPr>
                    <a:solidFill>
                      <a:srgbClr val="B2E8E9"/>
                    </a:solidFill>
                  </a:tcPr>
                </a:tc>
                <a:extLst>
                  <a:ext uri="{0D108BD9-81ED-4DB2-BD59-A6C34878D82A}">
                    <a16:rowId xmlns:a16="http://schemas.microsoft.com/office/drawing/2014/main" val="1937237048"/>
                  </a:ext>
                </a:extLst>
              </a:tr>
              <a:tr h="370840">
                <a:tc>
                  <a:txBody>
                    <a:bodyPr/>
                    <a:lstStyle/>
                    <a:p>
                      <a:pPr algn="ctr"/>
                      <a:r>
                        <a:rPr kumimoji="1" lang="ja-JP" altLang="en-US" sz="2800" dirty="0">
                          <a:latin typeface="UD デジタル 教科書体 NK-R" panose="02020400000000000000" pitchFamily="18" charset="-128"/>
                          <a:ea typeface="UD デジタル 教科書体 NK-R" panose="02020400000000000000" pitchFamily="18" charset="-128"/>
                        </a:rPr>
                        <a:t>（</a:t>
                      </a:r>
                      <a:r>
                        <a:rPr kumimoji="1" lang="en-US" altLang="ja-JP" sz="2800" dirty="0">
                          <a:latin typeface="UD デジタル 教科書体 NK-R" panose="02020400000000000000" pitchFamily="18" charset="-128"/>
                          <a:ea typeface="UD デジタル 教科書体 NK-R" panose="02020400000000000000" pitchFamily="18" charset="-128"/>
                        </a:rPr>
                        <a:t>2</a:t>
                      </a:r>
                      <a:r>
                        <a:rPr kumimoji="1" lang="ja-JP" altLang="en-US" sz="2800" dirty="0">
                          <a:latin typeface="UD デジタル 教科書体 NK-R" panose="02020400000000000000" pitchFamily="18" charset="-128"/>
                          <a:ea typeface="UD デジタル 教科書体 NK-R" panose="02020400000000000000" pitchFamily="18" charset="-128"/>
                        </a:rPr>
                        <a:t>）</a:t>
                      </a:r>
                      <a:br>
                        <a:rPr kumimoji="1" lang="en-US" altLang="ja-JP" sz="2800" dirty="0">
                          <a:latin typeface="UD デジタル 教科書体 NK-R" panose="02020400000000000000" pitchFamily="18" charset="-128"/>
                          <a:ea typeface="UD デジタル 教科書体 NK-R" panose="02020400000000000000" pitchFamily="18" charset="-128"/>
                        </a:rPr>
                      </a:br>
                      <a:r>
                        <a:rPr kumimoji="1" lang="en-US" altLang="ja-JP" sz="2800" dirty="0">
                          <a:latin typeface="UD デジタル 教科書体 NK-R" panose="02020400000000000000" pitchFamily="18" charset="-128"/>
                          <a:ea typeface="UD デジタル 教科書体 NK-R" panose="02020400000000000000" pitchFamily="18" charset="-128"/>
                        </a:rPr>
                        <a:t>SNS</a:t>
                      </a:r>
                      <a:endParaRPr kumimoji="1" lang="ja-JP" altLang="en-US" sz="28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2800" dirty="0">
                          <a:latin typeface="UD デジタル 教科書体 NK-R" panose="02020400000000000000" pitchFamily="18" charset="-128"/>
                          <a:ea typeface="UD デジタル 教科書体 NK-R" panose="02020400000000000000" pitchFamily="18" charset="-128"/>
                        </a:rPr>
                        <a:t>学園祭準備の最新情報を，</a:t>
                      </a:r>
                      <a:br>
                        <a:rPr kumimoji="1" lang="en-US" altLang="ja-JP" sz="2800" dirty="0">
                          <a:latin typeface="UD デジタル 教科書体 NK-R" panose="02020400000000000000" pitchFamily="18" charset="-128"/>
                          <a:ea typeface="UD デジタル 教科書体 NK-R" panose="02020400000000000000" pitchFamily="18" charset="-128"/>
                        </a:rPr>
                      </a:br>
                      <a:r>
                        <a:rPr kumimoji="1" lang="ja-JP" altLang="en-US" sz="2800" dirty="0">
                          <a:latin typeface="UD デジタル 教科書体 NK-R" panose="02020400000000000000" pitchFamily="18" charset="-128"/>
                          <a:ea typeface="UD デジタル 教科書体 NK-R" panose="02020400000000000000" pitchFamily="18" charset="-128"/>
                        </a:rPr>
                        <a:t>生徒の様子がわかるよう</a:t>
                      </a:r>
                      <a:br>
                        <a:rPr kumimoji="1" lang="en-US" altLang="ja-JP" sz="2800" dirty="0">
                          <a:latin typeface="UD デジタル 教科書体 NK-R" panose="02020400000000000000" pitchFamily="18" charset="-128"/>
                          <a:ea typeface="UD デジタル 教科書体 NK-R" panose="02020400000000000000" pitchFamily="18" charset="-128"/>
                        </a:rPr>
                      </a:br>
                      <a:r>
                        <a:rPr kumimoji="1" lang="ja-JP" altLang="en-US" sz="2800" dirty="0">
                          <a:latin typeface="UD デジタル 教科書体 NK-R" panose="02020400000000000000" pitchFamily="18" charset="-128"/>
                          <a:ea typeface="UD デジタル 教科書体 NK-R" panose="02020400000000000000" pitchFamily="18" charset="-128"/>
                        </a:rPr>
                        <a:t>動画とともに発信</a:t>
                      </a:r>
                    </a:p>
                  </a:txBody>
                  <a:tcPr/>
                </a:tc>
                <a:tc>
                  <a:txBody>
                    <a:bodyPr/>
                    <a:lstStyle/>
                    <a:p>
                      <a:pPr algn="ctr"/>
                      <a:r>
                        <a:rPr kumimoji="1" lang="ja-JP" altLang="en-US" sz="2800" spc="-150" dirty="0">
                          <a:latin typeface="UD デジタル 教科書体 NK-R" panose="02020400000000000000" pitchFamily="18" charset="-128"/>
                          <a:ea typeface="UD デジタル 教科書体 NK-R" panose="02020400000000000000" pitchFamily="18" charset="-128"/>
                        </a:rPr>
                        <a:t>ユーザによる拡散や双方向の</a:t>
                      </a:r>
                      <a:br>
                        <a:rPr kumimoji="1" lang="en-US" altLang="ja-JP" sz="2800" spc="-150" dirty="0">
                          <a:latin typeface="UD デジタル 教科書体 NK-R" panose="02020400000000000000" pitchFamily="18" charset="-128"/>
                          <a:ea typeface="UD デジタル 教科書体 NK-R" panose="02020400000000000000" pitchFamily="18" charset="-128"/>
                        </a:rPr>
                      </a:br>
                      <a:r>
                        <a:rPr kumimoji="1" lang="ja-JP" altLang="en-US" sz="2800" spc="-150" dirty="0">
                          <a:latin typeface="UD デジタル 教科書体 NK-R" panose="02020400000000000000" pitchFamily="18" charset="-128"/>
                          <a:ea typeface="UD デジタル 教科書体 NK-R" panose="02020400000000000000" pitchFamily="18" charset="-128"/>
                        </a:rPr>
                        <a:t>コミュニケーションができ，学校の</a:t>
                      </a:r>
                      <a:br>
                        <a:rPr kumimoji="1" lang="en-US" altLang="ja-JP" sz="2800" spc="-150" dirty="0">
                          <a:latin typeface="UD デジタル 教科書体 NK-R" panose="02020400000000000000" pitchFamily="18" charset="-128"/>
                          <a:ea typeface="UD デジタル 教科書体 NK-R" panose="02020400000000000000" pitchFamily="18" charset="-128"/>
                        </a:rPr>
                      </a:br>
                      <a:r>
                        <a:rPr kumimoji="1" lang="ja-JP" altLang="en-US" sz="2800" spc="-150" dirty="0">
                          <a:latin typeface="UD デジタル 教科書体 NK-R" panose="02020400000000000000" pitchFamily="18" charset="-128"/>
                          <a:ea typeface="UD デジタル 教科書体 NK-R" panose="02020400000000000000" pitchFamily="18" charset="-128"/>
                        </a:rPr>
                        <a:t>雰囲気や生徒の様子を知ってもらえる</a:t>
                      </a:r>
                    </a:p>
                  </a:txBody>
                  <a:tcPr/>
                </a:tc>
                <a:extLst>
                  <a:ext uri="{0D108BD9-81ED-4DB2-BD59-A6C34878D82A}">
                    <a16:rowId xmlns:a16="http://schemas.microsoft.com/office/drawing/2014/main" val="961714242"/>
                  </a:ext>
                </a:extLst>
              </a:tr>
            </a:tbl>
          </a:graphicData>
        </a:graphic>
      </p:graphicFrame>
    </p:spTree>
    <p:extLst>
      <p:ext uri="{BB962C8B-B14F-4D97-AF65-F5344CB8AC3E}">
        <p14:creationId xmlns:p14="http://schemas.microsoft.com/office/powerpoint/2010/main" val="232340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B979C-CD8B-0F6C-2FF9-F3B4C5E267B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E8225E4-530F-81D3-B6CE-29E4AD80CDDC}"/>
              </a:ext>
            </a:extLst>
          </p:cNvPr>
          <p:cNvSpPr>
            <a:spLocks noGrp="1"/>
          </p:cNvSpPr>
          <p:nvPr>
            <p:ph type="title"/>
          </p:nvPr>
        </p:nvSpPr>
        <p:spPr>
          <a:xfrm>
            <a:off x="312420" y="646658"/>
            <a:ext cx="11879580" cy="905377"/>
          </a:xfrm>
        </p:spPr>
        <p:txBody>
          <a:bodyPr>
            <a:normAutofit/>
          </a:bodyPr>
          <a:lstStyle/>
          <a:p>
            <a:r>
              <a:rPr kumimoji="1" lang="ja-JP" altLang="en-US" dirty="0"/>
              <a:t>例題</a:t>
            </a:r>
            <a:r>
              <a:rPr kumimoji="1" lang="en-US" altLang="ja-JP" dirty="0"/>
              <a:t>7</a:t>
            </a:r>
            <a:r>
              <a:rPr lang="ja-JP" altLang="en-US" dirty="0"/>
              <a:t>　コンテンツ発信手段の違いについて</a:t>
            </a:r>
            <a:endParaRPr kumimoji="1" lang="ja-JP" altLang="en-US" dirty="0"/>
          </a:p>
        </p:txBody>
      </p:sp>
      <p:sp>
        <p:nvSpPr>
          <p:cNvPr id="4" name="テキスト プレースホルダー 3">
            <a:extLst>
              <a:ext uri="{FF2B5EF4-FFF2-40B4-BE49-F238E27FC236}">
                <a16:creationId xmlns:a16="http://schemas.microsoft.com/office/drawing/2014/main" id="{FA1CDE57-4C97-462A-30F4-F748BAFBB038}"/>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
        <p:nvSpPr>
          <p:cNvPr id="3" name="コンテンツ プレースホルダー 2">
            <a:extLst>
              <a:ext uri="{FF2B5EF4-FFF2-40B4-BE49-F238E27FC236}">
                <a16:creationId xmlns:a16="http://schemas.microsoft.com/office/drawing/2014/main" id="{B1C3D0A4-2025-AAF0-6F6B-15C732B52EF3}"/>
              </a:ext>
            </a:extLst>
          </p:cNvPr>
          <p:cNvSpPr txBox="1">
            <a:spLocks/>
          </p:cNvSpPr>
          <p:nvPr/>
        </p:nvSpPr>
        <p:spPr>
          <a:xfrm>
            <a:off x="106361" y="1608058"/>
            <a:ext cx="12085639"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spc="-150" dirty="0"/>
              <a:t>学園祭に，より多くの中学生とその保護者に来てもらうため，</a:t>
            </a:r>
            <a:r>
              <a:rPr lang="en-US" altLang="ja-JP" sz="2800" spc="-150" dirty="0"/>
              <a:t>Web </a:t>
            </a:r>
            <a:r>
              <a:rPr lang="ja-JP" altLang="en-US" sz="2800" spc="-150" dirty="0"/>
              <a:t>サイトを用いた</a:t>
            </a:r>
            <a:br>
              <a:rPr lang="en-US" altLang="ja-JP" sz="2800" spc="-150" dirty="0"/>
            </a:br>
            <a:r>
              <a:rPr lang="ja-JP" altLang="en-US" sz="2800" spc="-150" dirty="0"/>
              <a:t>情報発信を考えている。次の各発信手段において，どのような内容を掲載するとよいか</a:t>
            </a:r>
            <a:br>
              <a:rPr lang="en-US" altLang="ja-JP" sz="2800" spc="-150" dirty="0"/>
            </a:br>
            <a:r>
              <a:rPr lang="ja-JP" altLang="en-US" sz="2800" spc="-150" dirty="0"/>
              <a:t>考えてみよう。また，それらを用いることで期待できる効果を考えてみよう。</a:t>
            </a:r>
            <a:endParaRPr lang="en-US" altLang="ja-JP" sz="2800" spc="-150" dirty="0"/>
          </a:p>
          <a:p>
            <a:pPr marL="0" indent="0">
              <a:lnSpc>
                <a:spcPct val="110000"/>
              </a:lnSpc>
              <a:buNone/>
            </a:pPr>
            <a:r>
              <a:rPr lang="ja-JP" altLang="en-US" sz="2800" spc="-150" dirty="0"/>
              <a:t>（１）</a:t>
            </a:r>
            <a:r>
              <a:rPr lang="en-US" altLang="ja-JP" sz="2800" spc="-150" dirty="0"/>
              <a:t>Web</a:t>
            </a:r>
            <a:r>
              <a:rPr lang="ja-JP" altLang="en-US" sz="2800" spc="-150" dirty="0"/>
              <a:t>サイトによる発信　　　　　　　　　　　　（２）</a:t>
            </a:r>
            <a:r>
              <a:rPr lang="en-US" altLang="ja-JP" sz="2800" spc="-150" dirty="0"/>
              <a:t>SNS</a:t>
            </a:r>
            <a:r>
              <a:rPr lang="ja-JP" altLang="en-US" sz="2800" spc="-150" dirty="0"/>
              <a:t>による発信</a:t>
            </a:r>
            <a:endParaRPr lang="en-US" altLang="ja-JP" sz="2800" spc="-150" dirty="0"/>
          </a:p>
        </p:txBody>
      </p:sp>
      <p:grpSp>
        <p:nvGrpSpPr>
          <p:cNvPr id="7" name="グループ化 6">
            <a:extLst>
              <a:ext uri="{FF2B5EF4-FFF2-40B4-BE49-F238E27FC236}">
                <a16:creationId xmlns:a16="http://schemas.microsoft.com/office/drawing/2014/main" id="{A50BAFF0-F53E-1102-A7A0-EB2874DE7DCA}"/>
              </a:ext>
            </a:extLst>
          </p:cNvPr>
          <p:cNvGrpSpPr/>
          <p:nvPr/>
        </p:nvGrpSpPr>
        <p:grpSpPr>
          <a:xfrm>
            <a:off x="480179" y="3722582"/>
            <a:ext cx="11363779" cy="2947157"/>
            <a:chOff x="563880" y="4264632"/>
            <a:chExt cx="11064240" cy="2022933"/>
          </a:xfrm>
        </p:grpSpPr>
        <p:sp>
          <p:nvSpPr>
            <p:cNvPr id="8" name="正方形/長方形 7">
              <a:extLst>
                <a:ext uri="{FF2B5EF4-FFF2-40B4-BE49-F238E27FC236}">
                  <a16:creationId xmlns:a16="http://schemas.microsoft.com/office/drawing/2014/main" id="{FF03BDBA-7A98-16A9-6E74-3926A586749B}"/>
                </a:ext>
              </a:extLst>
            </p:cNvPr>
            <p:cNvSpPr/>
            <p:nvPr/>
          </p:nvSpPr>
          <p:spPr>
            <a:xfrm>
              <a:off x="563880" y="4434606"/>
              <a:ext cx="11064240" cy="1852959"/>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spcAft>
                  <a:spcPts val="1200"/>
                </a:spcAft>
              </a:pPr>
              <a:r>
                <a:rPr lang="ja-JP" altLang="en-US" sz="2800" spc="-150" dirty="0">
                  <a:solidFill>
                    <a:schemeClr val="tx1"/>
                  </a:solidFill>
                  <a:latin typeface="UD Digi Kyokasho NK-R" panose="02020400000000000000" pitchFamily="18" charset="-128"/>
                  <a:ea typeface="UD Digi Kyokasho NK-R" panose="02020400000000000000" pitchFamily="18" charset="-128"/>
                </a:rPr>
                <a:t>（１）</a:t>
              </a:r>
              <a:r>
                <a:rPr lang="en-US" altLang="ja-JP" sz="2800" spc="-150" dirty="0">
                  <a:solidFill>
                    <a:schemeClr val="tx1"/>
                  </a:solidFill>
                  <a:latin typeface="UD Digi Kyokasho NK-R" panose="02020400000000000000" pitchFamily="18" charset="-128"/>
                  <a:ea typeface="UD Digi Kyokasho NK-R" panose="02020400000000000000" pitchFamily="18" charset="-128"/>
                </a:rPr>
                <a:t>Web </a:t>
              </a:r>
              <a:r>
                <a:rPr lang="ja-JP" altLang="en-US" sz="2800" spc="-150" dirty="0">
                  <a:solidFill>
                    <a:schemeClr val="tx1"/>
                  </a:solidFill>
                  <a:latin typeface="UD Digi Kyokasho NK-R" panose="02020400000000000000" pitchFamily="18" charset="-128"/>
                  <a:ea typeface="UD Digi Kyokasho NK-R" panose="02020400000000000000" pitchFamily="18" charset="-128"/>
                </a:rPr>
                <a:t>サイトは，</a:t>
              </a:r>
              <a:r>
                <a:rPr lang="ja-JP" altLang="en-US" sz="2800" b="1" u="sng" spc="-150" dirty="0">
                  <a:solidFill>
                    <a:schemeClr val="tx1"/>
                  </a:solidFill>
                  <a:latin typeface="UD Digi Kyokasho NK-R" panose="02020400000000000000" pitchFamily="18" charset="-128"/>
                  <a:ea typeface="UD Digi Kyokasho NK-R" panose="02020400000000000000" pitchFamily="18" charset="-128"/>
                </a:rPr>
                <a:t>発信者側がコンテンツ内容をコントロールすることができる</a:t>
              </a:r>
              <a:br>
                <a:rPr lang="en-US" altLang="ja-JP" sz="2800" spc="-150" dirty="0">
                  <a:solidFill>
                    <a:schemeClr val="tx1"/>
                  </a:solidFill>
                  <a:latin typeface="UD Digi Kyokasho NK-R" panose="02020400000000000000" pitchFamily="18" charset="-128"/>
                  <a:ea typeface="UD Digi Kyokasho NK-R" panose="02020400000000000000" pitchFamily="18" charset="-128"/>
                </a:rPr>
              </a:br>
              <a:r>
                <a:rPr lang="ja-JP" altLang="en-US" sz="4000" spc="-150" dirty="0">
                  <a:solidFill>
                    <a:srgbClr val="FF0000"/>
                  </a:solidFill>
                  <a:latin typeface="UD デジタル 教科書体 NK-B" panose="02020700000000000000" pitchFamily="18" charset="-128"/>
                  <a:ea typeface="UD デジタル 教科書体 NK-B" panose="02020700000000000000" pitchFamily="18" charset="-128"/>
                </a:rPr>
                <a:t>オウンドメディア</a:t>
              </a:r>
              <a:r>
                <a:rPr lang="ja-JP" altLang="en-US" sz="2800" spc="-150" dirty="0">
                  <a:solidFill>
                    <a:schemeClr val="tx1"/>
                  </a:solidFill>
                  <a:latin typeface="UD Digi Kyokasho NK-R" panose="02020400000000000000" pitchFamily="18" charset="-128"/>
                  <a:ea typeface="UD Digi Kyokasho NK-R" panose="02020400000000000000" pitchFamily="18" charset="-128"/>
                </a:rPr>
                <a:t>。</a:t>
              </a:r>
              <a:r>
                <a:rPr lang="en-US" altLang="ja-JP" sz="2800" spc="-150" dirty="0">
                  <a:solidFill>
                    <a:schemeClr val="tx1"/>
                  </a:solidFill>
                  <a:latin typeface="UD Digi Kyokasho NK-R" panose="02020400000000000000" pitchFamily="18" charset="-128"/>
                  <a:ea typeface="UD Digi Kyokasho NK-R" panose="02020400000000000000" pitchFamily="18" charset="-128"/>
                </a:rPr>
                <a:t>Web </a:t>
              </a:r>
              <a:r>
                <a:rPr lang="ja-JP" altLang="en-US" sz="2800" spc="-150" dirty="0">
                  <a:solidFill>
                    <a:schemeClr val="tx1"/>
                  </a:solidFill>
                  <a:latin typeface="UD Digi Kyokasho NK-R" panose="02020400000000000000" pitchFamily="18" charset="-128"/>
                  <a:ea typeface="UD Digi Kyokasho NK-R" panose="02020400000000000000" pitchFamily="18" charset="-128"/>
                </a:rPr>
                <a:t>サイトやブログなどの存在を知らない人には</a:t>
              </a:r>
              <a:br>
                <a:rPr lang="en-US" altLang="ja-JP" sz="2800" spc="-150" dirty="0">
                  <a:solidFill>
                    <a:schemeClr val="tx1"/>
                  </a:solidFill>
                  <a:latin typeface="UD Digi Kyokasho NK-R" panose="02020400000000000000" pitchFamily="18" charset="-128"/>
                  <a:ea typeface="UD Digi Kyokasho NK-R" panose="02020400000000000000" pitchFamily="18" charset="-128"/>
                </a:rPr>
              </a:br>
              <a:r>
                <a:rPr lang="ja-JP" altLang="en-US" sz="2800" spc="-150" dirty="0">
                  <a:solidFill>
                    <a:schemeClr val="tx1"/>
                  </a:solidFill>
                  <a:latin typeface="UD Digi Kyokasho NK-R" panose="02020400000000000000" pitchFamily="18" charset="-128"/>
                  <a:ea typeface="UD Digi Kyokasho NK-R" panose="02020400000000000000" pitchFamily="18" charset="-128"/>
                </a:rPr>
                <a:t>なかなか見つけてもらえないため，</a:t>
              </a:r>
              <a:r>
                <a:rPr lang="en-US" altLang="ja-JP" sz="4000" dirty="0">
                  <a:solidFill>
                    <a:srgbClr val="FF0000"/>
                  </a:solidFill>
                  <a:latin typeface="UD デジタル 教科書体 NK-B" panose="02020700000000000000" pitchFamily="18" charset="-128"/>
                  <a:ea typeface="UD デジタル 教科書体 NK-B" panose="02020700000000000000" pitchFamily="18" charset="-128"/>
                </a:rPr>
                <a:t>SEO</a:t>
              </a:r>
              <a:r>
                <a:rPr lang="ja-JP" altLang="en-US" sz="2800" spc="-150" dirty="0">
                  <a:solidFill>
                    <a:schemeClr val="tx1"/>
                  </a:solidFill>
                  <a:latin typeface="UD Digi Kyokasho NK-R" panose="02020400000000000000" pitchFamily="18" charset="-128"/>
                  <a:ea typeface="UD Digi Kyokasho NK-R" panose="02020400000000000000" pitchFamily="18" charset="-128"/>
                </a:rPr>
                <a:t>対策などを行うことも有効な手段。</a:t>
              </a:r>
              <a:endParaRPr lang="en-US" altLang="ja-JP" sz="2800" spc="-150" dirty="0">
                <a:solidFill>
                  <a:schemeClr val="tx1"/>
                </a:solidFill>
                <a:latin typeface="UD Digi Kyokasho NK-R" panose="02020400000000000000" pitchFamily="18" charset="-128"/>
                <a:ea typeface="UD Digi Kyokasho NK-R" panose="02020400000000000000" pitchFamily="18" charset="-128"/>
              </a:endParaRPr>
            </a:p>
            <a:p>
              <a:pPr algn="ctr"/>
              <a:r>
                <a:rPr lang="ja-JP" altLang="en-US" sz="2800" spc="-150" dirty="0">
                  <a:solidFill>
                    <a:schemeClr val="tx1"/>
                  </a:solidFill>
                  <a:latin typeface="UD Digi Kyokasho NK-R" panose="02020400000000000000" pitchFamily="18" charset="-128"/>
                  <a:ea typeface="UD Digi Kyokasho NK-R" panose="02020400000000000000" pitchFamily="18" charset="-128"/>
                </a:rPr>
                <a:t>また，</a:t>
              </a:r>
              <a:r>
                <a:rPr lang="en-US" altLang="ja-JP" sz="2800" spc="-150" dirty="0">
                  <a:solidFill>
                    <a:schemeClr val="tx1"/>
                  </a:solidFill>
                  <a:latin typeface="UD Digi Kyokasho NK-R" panose="02020400000000000000" pitchFamily="18" charset="-128"/>
                  <a:ea typeface="UD Digi Kyokasho NK-R" panose="02020400000000000000" pitchFamily="18" charset="-128"/>
                </a:rPr>
                <a:t>Web </a:t>
              </a:r>
              <a:r>
                <a:rPr lang="ja-JP" altLang="en-US" sz="2800" spc="-150" dirty="0">
                  <a:solidFill>
                    <a:schemeClr val="tx1"/>
                  </a:solidFill>
                  <a:latin typeface="UD Digi Kyokasho NK-R" panose="02020400000000000000" pitchFamily="18" charset="-128"/>
                  <a:ea typeface="UD Digi Kyokasho NK-R" panose="02020400000000000000" pitchFamily="18" charset="-128"/>
                </a:rPr>
                <a:t>サイトは，正確で詳細な情報を提供するのに適している。</a:t>
              </a:r>
            </a:p>
          </p:txBody>
        </p:sp>
        <p:sp>
          <p:nvSpPr>
            <p:cNvPr id="9" name="テキスト ボックス 8">
              <a:extLst>
                <a:ext uri="{FF2B5EF4-FFF2-40B4-BE49-F238E27FC236}">
                  <a16:creationId xmlns:a16="http://schemas.microsoft.com/office/drawing/2014/main" id="{108D9BA8-04C9-FEC9-F7C5-A7DA887B33A4}"/>
                </a:ext>
              </a:extLst>
            </p:cNvPr>
            <p:cNvSpPr txBox="1"/>
            <p:nvPr/>
          </p:nvSpPr>
          <p:spPr>
            <a:xfrm>
              <a:off x="1074302" y="4264632"/>
              <a:ext cx="1592101" cy="401390"/>
            </a:xfrm>
            <a:prstGeom prst="rect">
              <a:avLst/>
            </a:prstGeom>
            <a:solidFill>
              <a:schemeClr val="bg1"/>
            </a:solidFill>
            <a:ln w="57150">
              <a:solidFill>
                <a:schemeClr val="bg1">
                  <a:lumMod val="75000"/>
                </a:schemeClr>
              </a:solidFill>
            </a:ln>
          </p:spPr>
          <p:txBody>
            <a:bodyPr wrap="square" rtlCol="0">
              <a:spAutoFit/>
            </a:bodyPr>
            <a:lstStyle/>
            <a:p>
              <a:pPr algn="ctr"/>
              <a:r>
                <a:rPr lang="ja-JP" altLang="en-US" sz="3200" dirty="0">
                  <a:latin typeface="UD デジタル 教科書体 NK-B" panose="02020700000000000000" pitchFamily="18" charset="-128"/>
                  <a:ea typeface="UD デジタル 教科書体 NK-B" panose="02020700000000000000" pitchFamily="18" charset="-128"/>
                </a:rPr>
                <a:t>考 察</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grpSp>
    </p:spTree>
    <p:extLst>
      <p:ext uri="{BB962C8B-B14F-4D97-AF65-F5344CB8AC3E}">
        <p14:creationId xmlns:p14="http://schemas.microsoft.com/office/powerpoint/2010/main" val="3047283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EB94A-270D-3840-9441-4E028F7A4F4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FCC82C2-0205-DB5B-68E2-9A82DEE03FDB}"/>
              </a:ext>
            </a:extLst>
          </p:cNvPr>
          <p:cNvSpPr>
            <a:spLocks noGrp="1"/>
          </p:cNvSpPr>
          <p:nvPr>
            <p:ph type="title"/>
          </p:nvPr>
        </p:nvSpPr>
        <p:spPr>
          <a:xfrm>
            <a:off x="312420" y="646658"/>
            <a:ext cx="11879580" cy="905377"/>
          </a:xfrm>
        </p:spPr>
        <p:txBody>
          <a:bodyPr>
            <a:normAutofit/>
          </a:bodyPr>
          <a:lstStyle/>
          <a:p>
            <a:r>
              <a:rPr kumimoji="1" lang="ja-JP" altLang="en-US" dirty="0"/>
              <a:t>例題</a:t>
            </a:r>
            <a:r>
              <a:rPr kumimoji="1" lang="en-US" altLang="ja-JP" dirty="0"/>
              <a:t>7</a:t>
            </a:r>
            <a:r>
              <a:rPr lang="ja-JP" altLang="en-US" dirty="0"/>
              <a:t>　コンテンツ発信手段の違いについて</a:t>
            </a:r>
            <a:endParaRPr kumimoji="1" lang="ja-JP" altLang="en-US" dirty="0"/>
          </a:p>
        </p:txBody>
      </p:sp>
      <p:sp>
        <p:nvSpPr>
          <p:cNvPr id="4" name="テキスト プレースホルダー 3">
            <a:extLst>
              <a:ext uri="{FF2B5EF4-FFF2-40B4-BE49-F238E27FC236}">
                <a16:creationId xmlns:a16="http://schemas.microsoft.com/office/drawing/2014/main" id="{AABA69CD-258C-F8AC-8163-076B4A947552}"/>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
        <p:nvSpPr>
          <p:cNvPr id="3" name="コンテンツ プレースホルダー 2">
            <a:extLst>
              <a:ext uri="{FF2B5EF4-FFF2-40B4-BE49-F238E27FC236}">
                <a16:creationId xmlns:a16="http://schemas.microsoft.com/office/drawing/2014/main" id="{75CA6984-2269-3BC3-580D-1356234546C7}"/>
              </a:ext>
            </a:extLst>
          </p:cNvPr>
          <p:cNvSpPr txBox="1">
            <a:spLocks/>
          </p:cNvSpPr>
          <p:nvPr/>
        </p:nvSpPr>
        <p:spPr>
          <a:xfrm>
            <a:off x="106361" y="1608058"/>
            <a:ext cx="12085639"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spc="-150" dirty="0"/>
              <a:t>学園祭に，より多くの中学生とその保護者に来てもらうため，</a:t>
            </a:r>
            <a:r>
              <a:rPr lang="en-US" altLang="ja-JP" sz="2800" spc="-150" dirty="0"/>
              <a:t>Web </a:t>
            </a:r>
            <a:r>
              <a:rPr lang="ja-JP" altLang="en-US" sz="2800" spc="-150" dirty="0"/>
              <a:t>サイトを用いた</a:t>
            </a:r>
            <a:br>
              <a:rPr lang="en-US" altLang="ja-JP" sz="2800" spc="-150" dirty="0"/>
            </a:br>
            <a:r>
              <a:rPr lang="ja-JP" altLang="en-US" sz="2800" spc="-150" dirty="0"/>
              <a:t>情報発信を考えている。次の各発信手段において，どのような内容を掲載するとよいか</a:t>
            </a:r>
            <a:br>
              <a:rPr lang="en-US" altLang="ja-JP" sz="2800" spc="-150" dirty="0"/>
            </a:br>
            <a:r>
              <a:rPr lang="ja-JP" altLang="en-US" sz="2800" spc="-150" dirty="0"/>
              <a:t>考えてみよう。また，それらを用いることで期待できる効果を考えてみよう。</a:t>
            </a:r>
            <a:endParaRPr lang="en-US" altLang="ja-JP" sz="2800" spc="-150" dirty="0"/>
          </a:p>
          <a:p>
            <a:pPr marL="0" indent="0">
              <a:lnSpc>
                <a:spcPct val="110000"/>
              </a:lnSpc>
              <a:buNone/>
            </a:pPr>
            <a:r>
              <a:rPr lang="ja-JP" altLang="en-US" sz="2800" spc="-150" dirty="0"/>
              <a:t>（１）</a:t>
            </a:r>
            <a:r>
              <a:rPr lang="en-US" altLang="ja-JP" sz="2800" spc="-150" dirty="0"/>
              <a:t>Web</a:t>
            </a:r>
            <a:r>
              <a:rPr lang="ja-JP" altLang="en-US" sz="2800" spc="-150" dirty="0"/>
              <a:t>サイトによる発信　　　　　　　　　　　　（２）</a:t>
            </a:r>
            <a:r>
              <a:rPr lang="en-US" altLang="ja-JP" sz="2800" spc="-150" dirty="0"/>
              <a:t>SNS</a:t>
            </a:r>
            <a:r>
              <a:rPr lang="ja-JP" altLang="en-US" sz="2800" spc="-150" dirty="0"/>
              <a:t>による発信</a:t>
            </a:r>
            <a:endParaRPr lang="en-US" altLang="ja-JP" sz="2800" spc="-150" dirty="0"/>
          </a:p>
        </p:txBody>
      </p:sp>
      <p:grpSp>
        <p:nvGrpSpPr>
          <p:cNvPr id="7" name="グループ化 6">
            <a:extLst>
              <a:ext uri="{FF2B5EF4-FFF2-40B4-BE49-F238E27FC236}">
                <a16:creationId xmlns:a16="http://schemas.microsoft.com/office/drawing/2014/main" id="{DF2A85B5-B303-8AAE-6DE6-A0C523E48C98}"/>
              </a:ext>
            </a:extLst>
          </p:cNvPr>
          <p:cNvGrpSpPr/>
          <p:nvPr/>
        </p:nvGrpSpPr>
        <p:grpSpPr>
          <a:xfrm>
            <a:off x="480179" y="3722582"/>
            <a:ext cx="11363779" cy="2947157"/>
            <a:chOff x="563880" y="4264632"/>
            <a:chExt cx="11064240" cy="2022933"/>
          </a:xfrm>
        </p:grpSpPr>
        <p:sp>
          <p:nvSpPr>
            <p:cNvPr id="8" name="正方形/長方形 7">
              <a:extLst>
                <a:ext uri="{FF2B5EF4-FFF2-40B4-BE49-F238E27FC236}">
                  <a16:creationId xmlns:a16="http://schemas.microsoft.com/office/drawing/2014/main" id="{032A798E-E954-A43F-595F-CF2EA58734E0}"/>
                </a:ext>
              </a:extLst>
            </p:cNvPr>
            <p:cNvSpPr/>
            <p:nvPr/>
          </p:nvSpPr>
          <p:spPr>
            <a:xfrm>
              <a:off x="563880" y="4434606"/>
              <a:ext cx="11064240" cy="1852959"/>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spcAft>
                  <a:spcPts val="1200"/>
                </a:spcAft>
              </a:pPr>
              <a:r>
                <a:rPr lang="ja-JP" altLang="en-US" sz="2800" spc="-150" dirty="0">
                  <a:solidFill>
                    <a:schemeClr val="tx1"/>
                  </a:solidFill>
                  <a:latin typeface="UD Digi Kyokasho NK-R" panose="02020400000000000000" pitchFamily="18" charset="-128"/>
                  <a:ea typeface="UD Digi Kyokasho NK-R" panose="02020400000000000000" pitchFamily="18" charset="-128"/>
                </a:rPr>
                <a:t>（</a:t>
              </a:r>
              <a:r>
                <a:rPr lang="en-US" altLang="ja-JP" sz="2800" spc="-150" dirty="0">
                  <a:solidFill>
                    <a:schemeClr val="tx1"/>
                  </a:solidFill>
                  <a:latin typeface="UD Digi Kyokasho NK-R" panose="02020400000000000000" pitchFamily="18" charset="-128"/>
                  <a:ea typeface="UD Digi Kyokasho NK-R" panose="02020400000000000000" pitchFamily="18" charset="-128"/>
                </a:rPr>
                <a:t>2</a:t>
              </a:r>
              <a:r>
                <a:rPr lang="ja-JP" altLang="en-US" sz="2800" spc="-150" dirty="0">
                  <a:solidFill>
                    <a:schemeClr val="tx1"/>
                  </a:solidFill>
                  <a:latin typeface="UD Digi Kyokasho NK-R" panose="02020400000000000000" pitchFamily="18" charset="-128"/>
                  <a:ea typeface="UD Digi Kyokasho NK-R" panose="02020400000000000000" pitchFamily="18" charset="-128"/>
                </a:rPr>
                <a:t>）</a:t>
              </a:r>
              <a:r>
                <a:rPr lang="en-US" altLang="ja-JP" sz="2800" spc="-150" dirty="0">
                  <a:solidFill>
                    <a:schemeClr val="tx1"/>
                  </a:solidFill>
                  <a:latin typeface="UD Digi Kyokasho NK-R" panose="02020400000000000000" pitchFamily="18" charset="-128"/>
                  <a:ea typeface="UD Digi Kyokasho NK-R" panose="02020400000000000000" pitchFamily="18" charset="-128"/>
                </a:rPr>
                <a:t>SNS </a:t>
              </a:r>
              <a:r>
                <a:rPr lang="ja-JP" altLang="en-US" sz="2800" spc="-150" dirty="0">
                  <a:solidFill>
                    <a:schemeClr val="tx1"/>
                  </a:solidFill>
                  <a:latin typeface="UD Digi Kyokasho NK-R" panose="02020400000000000000" pitchFamily="18" charset="-128"/>
                  <a:ea typeface="UD Digi Kyokasho NK-R" panose="02020400000000000000" pitchFamily="18" charset="-128"/>
                </a:rPr>
                <a:t>は，ユーザが情報を受け取るだけでなく，ユーザ自身が情報発信を行え，</a:t>
              </a:r>
              <a:br>
                <a:rPr lang="en-US" altLang="ja-JP" sz="2800" spc="-150" dirty="0">
                  <a:solidFill>
                    <a:schemeClr val="tx1"/>
                  </a:solidFill>
                  <a:latin typeface="UD Digi Kyokasho NK-R" panose="02020400000000000000" pitchFamily="18" charset="-128"/>
                  <a:ea typeface="UD Digi Kyokasho NK-R" panose="02020400000000000000" pitchFamily="18" charset="-128"/>
                </a:rPr>
              </a:br>
              <a:r>
                <a:rPr lang="ja-JP" altLang="en-US" sz="2800" spc="-150" dirty="0">
                  <a:solidFill>
                    <a:schemeClr val="tx1"/>
                  </a:solidFill>
                  <a:latin typeface="UD Digi Kyokasho NK-R" panose="02020400000000000000" pitchFamily="18" charset="-128"/>
                  <a:ea typeface="UD Digi Kyokasho NK-R" panose="02020400000000000000" pitchFamily="18" charset="-128"/>
                </a:rPr>
                <a:t>第三者による情報発信を行ってもらえる可能性がある。</a:t>
              </a:r>
              <a:endParaRPr lang="en-US" altLang="ja-JP" sz="2800" spc="-150" dirty="0">
                <a:solidFill>
                  <a:schemeClr val="tx1"/>
                </a:solidFill>
                <a:latin typeface="UD Digi Kyokasho NK-R" panose="02020400000000000000" pitchFamily="18" charset="-128"/>
                <a:ea typeface="UD Digi Kyokasho NK-R" panose="02020400000000000000" pitchFamily="18" charset="-128"/>
              </a:endParaRPr>
            </a:p>
            <a:p>
              <a:pPr algn="ctr">
                <a:spcAft>
                  <a:spcPts val="1200"/>
                </a:spcAft>
              </a:pPr>
              <a:r>
                <a:rPr lang="ja-JP" altLang="en-US" sz="2800" b="1" u="sng" spc="-150" dirty="0">
                  <a:solidFill>
                    <a:schemeClr val="tx1"/>
                  </a:solidFill>
                  <a:latin typeface="UD Digi Kyokasho NK-R" panose="02020400000000000000" pitchFamily="18" charset="-128"/>
                  <a:ea typeface="UD Digi Kyokasho NK-R" panose="02020400000000000000" pitchFamily="18" charset="-128"/>
                </a:rPr>
                <a:t>情報発信者と直接的なかかわりがない第三者が発信する媒体</a:t>
              </a:r>
              <a:r>
                <a:rPr lang="ja-JP" altLang="en-US" sz="2800" spc="-150" dirty="0">
                  <a:solidFill>
                    <a:schemeClr val="tx1"/>
                  </a:solidFill>
                  <a:latin typeface="UD Digi Kyokasho NK-R" panose="02020400000000000000" pitchFamily="18" charset="-128"/>
                  <a:ea typeface="UD Digi Kyokasho NK-R" panose="02020400000000000000" pitchFamily="18" charset="-128"/>
                </a:rPr>
                <a:t>を</a:t>
              </a:r>
              <a:br>
                <a:rPr lang="en-US" altLang="ja-JP" sz="2800" spc="-150" dirty="0">
                  <a:solidFill>
                    <a:schemeClr val="tx1"/>
                  </a:solidFill>
                  <a:latin typeface="UD Digi Kyokasho NK-R" panose="02020400000000000000" pitchFamily="18" charset="-128"/>
                  <a:ea typeface="UD Digi Kyokasho NK-R" panose="02020400000000000000" pitchFamily="18" charset="-128"/>
                </a:rPr>
              </a:br>
              <a:r>
                <a:rPr lang="ja-JP" altLang="en-US" sz="4000" spc="-150" dirty="0">
                  <a:solidFill>
                    <a:srgbClr val="FF0000"/>
                  </a:solidFill>
                  <a:latin typeface="UD デジタル 教科書体 NK-B" panose="02020700000000000000" pitchFamily="18" charset="-128"/>
                  <a:ea typeface="UD デジタル 教科書体 NK-B" panose="02020700000000000000" pitchFamily="18" charset="-128"/>
                </a:rPr>
                <a:t>アーンドメディア</a:t>
              </a:r>
              <a:r>
                <a:rPr lang="ja-JP" altLang="en-US" sz="2800" spc="-150" dirty="0">
                  <a:solidFill>
                    <a:schemeClr val="tx1"/>
                  </a:solidFill>
                  <a:latin typeface="UD Digi Kyokasho NK-R" panose="02020400000000000000" pitchFamily="18" charset="-128"/>
                  <a:ea typeface="UD Digi Kyokasho NK-R" panose="02020400000000000000" pitchFamily="18" charset="-128"/>
                </a:rPr>
                <a:t>と呼ぶ。</a:t>
              </a:r>
            </a:p>
          </p:txBody>
        </p:sp>
        <p:sp>
          <p:nvSpPr>
            <p:cNvPr id="9" name="テキスト ボックス 8">
              <a:extLst>
                <a:ext uri="{FF2B5EF4-FFF2-40B4-BE49-F238E27FC236}">
                  <a16:creationId xmlns:a16="http://schemas.microsoft.com/office/drawing/2014/main" id="{AB5AF02A-A64B-AF9A-8F3A-1C657BC6883A}"/>
                </a:ext>
              </a:extLst>
            </p:cNvPr>
            <p:cNvSpPr txBox="1"/>
            <p:nvPr/>
          </p:nvSpPr>
          <p:spPr>
            <a:xfrm>
              <a:off x="1074302" y="4264632"/>
              <a:ext cx="1592101" cy="401390"/>
            </a:xfrm>
            <a:prstGeom prst="rect">
              <a:avLst/>
            </a:prstGeom>
            <a:solidFill>
              <a:schemeClr val="bg1"/>
            </a:solidFill>
            <a:ln w="57150">
              <a:solidFill>
                <a:schemeClr val="bg1">
                  <a:lumMod val="75000"/>
                </a:schemeClr>
              </a:solidFill>
            </a:ln>
          </p:spPr>
          <p:txBody>
            <a:bodyPr wrap="square" rtlCol="0">
              <a:spAutoFit/>
            </a:bodyPr>
            <a:lstStyle/>
            <a:p>
              <a:pPr algn="ctr"/>
              <a:r>
                <a:rPr lang="ja-JP" altLang="en-US" sz="3200" dirty="0">
                  <a:latin typeface="UD デジタル 教科書体 NK-B" panose="02020700000000000000" pitchFamily="18" charset="-128"/>
                  <a:ea typeface="UD デジタル 教科書体 NK-B" panose="02020700000000000000" pitchFamily="18" charset="-128"/>
                </a:rPr>
                <a:t>考 察</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grpSp>
    </p:spTree>
    <p:extLst>
      <p:ext uri="{BB962C8B-B14F-4D97-AF65-F5344CB8AC3E}">
        <p14:creationId xmlns:p14="http://schemas.microsoft.com/office/powerpoint/2010/main" val="2048877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6353E-5E85-7454-E2F7-5BD4B3C7A1B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CB7C529-82A9-9BA5-E1F3-F4997F75405C}"/>
              </a:ext>
            </a:extLst>
          </p:cNvPr>
          <p:cNvSpPr>
            <a:spLocks noGrp="1"/>
          </p:cNvSpPr>
          <p:nvPr>
            <p:ph type="title"/>
          </p:nvPr>
        </p:nvSpPr>
        <p:spPr/>
        <p:txBody>
          <a:bodyPr>
            <a:normAutofit/>
          </a:bodyPr>
          <a:lstStyle/>
          <a:p>
            <a:r>
              <a:rPr lang="ja-JP" altLang="en-US" dirty="0"/>
              <a:t>確認問題　</a:t>
            </a:r>
            <a:endParaRPr kumimoji="1" lang="ja-JP" altLang="en-US" dirty="0"/>
          </a:p>
        </p:txBody>
      </p:sp>
      <p:sp>
        <p:nvSpPr>
          <p:cNvPr id="4" name="テキスト プレースホルダー 3">
            <a:extLst>
              <a:ext uri="{FF2B5EF4-FFF2-40B4-BE49-F238E27FC236}">
                <a16:creationId xmlns:a16="http://schemas.microsoft.com/office/drawing/2014/main" id="{3E890F4D-9866-45A2-DA8D-2B3EAB88AF73}"/>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
        <p:nvSpPr>
          <p:cNvPr id="8" name="コンテンツ プレースホルダー 2">
            <a:extLst>
              <a:ext uri="{FF2B5EF4-FFF2-40B4-BE49-F238E27FC236}">
                <a16:creationId xmlns:a16="http://schemas.microsoft.com/office/drawing/2014/main" id="{66A68F05-DD7C-5C82-6108-CA97CF5F7E0B}"/>
              </a:ext>
            </a:extLst>
          </p:cNvPr>
          <p:cNvSpPr txBox="1">
            <a:spLocks/>
          </p:cNvSpPr>
          <p:nvPr/>
        </p:nvSpPr>
        <p:spPr>
          <a:xfrm>
            <a:off x="554182" y="1608058"/>
            <a:ext cx="11637818" cy="167040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buNone/>
            </a:pPr>
            <a:r>
              <a:rPr lang="ja-JP" altLang="en-US" sz="2800" dirty="0"/>
              <a:t>検索サイトの検索結果上位に自身の</a:t>
            </a:r>
            <a:r>
              <a:rPr lang="en-US" altLang="ja-JP" sz="2800"/>
              <a:t>Web</a:t>
            </a:r>
            <a:r>
              <a:rPr lang="ja-JP" altLang="en-US" sz="2800"/>
              <a:t>ページ</a:t>
            </a:r>
            <a:r>
              <a:rPr lang="ja-JP" altLang="en-US" sz="2800" dirty="0"/>
              <a:t>が表示されるには，</a:t>
            </a:r>
            <a:br>
              <a:rPr lang="en-US" altLang="ja-JP" sz="2800" dirty="0"/>
            </a:br>
            <a:r>
              <a:rPr lang="ja-JP" altLang="en-US" sz="2800" dirty="0"/>
              <a:t>どのような方法があるか調べてみよう。</a:t>
            </a:r>
            <a:endParaRPr lang="en-US" altLang="ja-JP" sz="2800" dirty="0"/>
          </a:p>
        </p:txBody>
      </p:sp>
      <p:grpSp>
        <p:nvGrpSpPr>
          <p:cNvPr id="12" name="グループ化 11">
            <a:extLst>
              <a:ext uri="{FF2B5EF4-FFF2-40B4-BE49-F238E27FC236}">
                <a16:creationId xmlns:a16="http://schemas.microsoft.com/office/drawing/2014/main" id="{BFB85083-D020-21B8-9E1A-87D4F2FA45A8}"/>
              </a:ext>
            </a:extLst>
          </p:cNvPr>
          <p:cNvGrpSpPr/>
          <p:nvPr/>
        </p:nvGrpSpPr>
        <p:grpSpPr>
          <a:xfrm>
            <a:off x="480179" y="2606480"/>
            <a:ext cx="11363779" cy="4057792"/>
            <a:chOff x="563880" y="4264632"/>
            <a:chExt cx="11064240" cy="2785275"/>
          </a:xfrm>
        </p:grpSpPr>
        <p:sp>
          <p:nvSpPr>
            <p:cNvPr id="13" name="正方形/長方形 12">
              <a:extLst>
                <a:ext uri="{FF2B5EF4-FFF2-40B4-BE49-F238E27FC236}">
                  <a16:creationId xmlns:a16="http://schemas.microsoft.com/office/drawing/2014/main" id="{8BC33071-1B41-F8F0-2592-39C64DE16A7C}"/>
                </a:ext>
              </a:extLst>
            </p:cNvPr>
            <p:cNvSpPr/>
            <p:nvPr/>
          </p:nvSpPr>
          <p:spPr>
            <a:xfrm>
              <a:off x="563880" y="4434605"/>
              <a:ext cx="11064240" cy="2615302"/>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endParaRPr lang="ja-JP" altLang="en-US" sz="2800" dirty="0">
                <a:solidFill>
                  <a:schemeClr val="tx1"/>
                </a:solidFill>
                <a:latin typeface="UD Digi Kyokasho NK-R" panose="02020400000000000000" pitchFamily="18" charset="-128"/>
                <a:ea typeface="UD Digi Kyokasho NK-R" panose="02020400000000000000" pitchFamily="18" charset="-128"/>
              </a:endParaRPr>
            </a:p>
          </p:txBody>
        </p:sp>
        <p:sp>
          <p:nvSpPr>
            <p:cNvPr id="14" name="テキスト ボックス 13">
              <a:extLst>
                <a:ext uri="{FF2B5EF4-FFF2-40B4-BE49-F238E27FC236}">
                  <a16:creationId xmlns:a16="http://schemas.microsoft.com/office/drawing/2014/main" id="{9D969C35-EDEA-C7D8-2331-ED7D2C366F97}"/>
                </a:ext>
              </a:extLst>
            </p:cNvPr>
            <p:cNvSpPr txBox="1"/>
            <p:nvPr/>
          </p:nvSpPr>
          <p:spPr>
            <a:xfrm>
              <a:off x="1074302" y="4264632"/>
              <a:ext cx="1592101" cy="401391"/>
            </a:xfrm>
            <a:prstGeom prst="rect">
              <a:avLst/>
            </a:prstGeom>
            <a:solidFill>
              <a:schemeClr val="bg1"/>
            </a:solidFill>
            <a:ln w="57150">
              <a:solidFill>
                <a:schemeClr val="bg1">
                  <a:lumMod val="75000"/>
                </a:schemeClr>
              </a:solidFill>
            </a:ln>
          </p:spPr>
          <p:txBody>
            <a:bodyPr wrap="square" rtlCol="0">
              <a:spAutoFit/>
            </a:bodyPr>
            <a:lstStyle/>
            <a:p>
              <a:pPr algn="ctr"/>
              <a:r>
                <a:rPr kumimoji="1" lang="ja-JP" altLang="en-US" sz="3200" dirty="0">
                  <a:latin typeface="UD デジタル 教科書体 NK-B" panose="02020700000000000000" pitchFamily="18" charset="-128"/>
                  <a:ea typeface="UD デジタル 教科書体 NK-B" panose="02020700000000000000" pitchFamily="18" charset="-128"/>
                </a:rPr>
                <a:t>解答例</a:t>
              </a:r>
            </a:p>
          </p:txBody>
        </p:sp>
      </p:grpSp>
    </p:spTree>
    <p:extLst>
      <p:ext uri="{BB962C8B-B14F-4D97-AF65-F5344CB8AC3E}">
        <p14:creationId xmlns:p14="http://schemas.microsoft.com/office/powerpoint/2010/main" val="267513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09B8B-71AF-ABE0-2910-AE530E491F6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136A7D3-9DFC-9858-E4D9-9DC69FC418AC}"/>
              </a:ext>
            </a:extLst>
          </p:cNvPr>
          <p:cNvSpPr>
            <a:spLocks noGrp="1"/>
          </p:cNvSpPr>
          <p:nvPr>
            <p:ph type="title"/>
          </p:nvPr>
        </p:nvSpPr>
        <p:spPr>
          <a:xfrm>
            <a:off x="312420" y="646658"/>
            <a:ext cx="11879580" cy="905377"/>
          </a:xfrm>
        </p:spPr>
        <p:txBody>
          <a:bodyPr>
            <a:normAutofit/>
          </a:bodyPr>
          <a:lstStyle/>
          <a:p>
            <a:r>
              <a:rPr lang="ja-JP" altLang="en-US" dirty="0"/>
              <a:t>１</a:t>
            </a:r>
            <a:r>
              <a:rPr kumimoji="1" lang="ja-JP" altLang="en-US" dirty="0"/>
              <a:t>．</a:t>
            </a:r>
            <a:r>
              <a:rPr lang="ja-JP" altLang="en-US" dirty="0"/>
              <a:t>コンテンツの発信の変化</a:t>
            </a:r>
            <a:endParaRPr kumimoji="1" lang="ja-JP" altLang="en-US" spc="-150" dirty="0"/>
          </a:p>
        </p:txBody>
      </p:sp>
      <p:sp>
        <p:nvSpPr>
          <p:cNvPr id="3" name="コンテンツ プレースホルダー 2">
            <a:extLst>
              <a:ext uri="{FF2B5EF4-FFF2-40B4-BE49-F238E27FC236}">
                <a16:creationId xmlns:a16="http://schemas.microsoft.com/office/drawing/2014/main" id="{EFBC4732-5808-C340-F014-136603B2A974}"/>
              </a:ext>
            </a:extLst>
          </p:cNvPr>
          <p:cNvSpPr>
            <a:spLocks noGrp="1"/>
          </p:cNvSpPr>
          <p:nvPr>
            <p:ph idx="1"/>
          </p:nvPr>
        </p:nvSpPr>
        <p:spPr>
          <a:xfrm>
            <a:off x="0" y="1608057"/>
            <a:ext cx="12192000" cy="5249943"/>
          </a:xfrm>
        </p:spPr>
        <p:txBody>
          <a:bodyPr>
            <a:normAutofit/>
          </a:bodyPr>
          <a:lstStyle/>
          <a:p>
            <a:pPr marL="0" indent="0" algn="ctr">
              <a:lnSpc>
                <a:spcPct val="110000"/>
              </a:lnSpc>
              <a:buNone/>
            </a:pPr>
            <a:r>
              <a:rPr lang="ja-JP" altLang="en-US" sz="3200" dirty="0"/>
              <a:t>（以前）</a:t>
            </a:r>
            <a:endParaRPr lang="en-US" altLang="ja-JP" sz="3200" dirty="0"/>
          </a:p>
          <a:p>
            <a:pPr marL="0" indent="0" algn="ctr">
              <a:lnSpc>
                <a:spcPct val="110000"/>
              </a:lnSpc>
              <a:buNone/>
            </a:pPr>
            <a:r>
              <a:rPr lang="ja-JP" altLang="en-US" sz="3200" dirty="0"/>
              <a:t>コンテンツ発信のおもな手段は</a:t>
            </a:r>
            <a:r>
              <a:rPr lang="ja-JP" altLang="en-US" sz="3200" b="1" u="sng" dirty="0"/>
              <a:t>マスメディアが主流</a:t>
            </a:r>
            <a:r>
              <a:rPr lang="ja-JP" altLang="en-US" sz="3200" dirty="0"/>
              <a:t>。</a:t>
            </a:r>
            <a:endParaRPr lang="en-US" altLang="ja-JP" sz="3200" dirty="0"/>
          </a:p>
          <a:p>
            <a:pPr marL="0" indent="0" algn="ctr">
              <a:lnSpc>
                <a:spcPct val="110000"/>
              </a:lnSpc>
              <a:buNone/>
            </a:pPr>
            <a:r>
              <a:rPr lang="ja-JP" altLang="en-US" sz="3200" dirty="0"/>
              <a:t>ユーザは</a:t>
            </a:r>
            <a:r>
              <a:rPr lang="ja-JP" altLang="en-US" sz="3200" b="1" u="sng" dirty="0"/>
              <a:t>マスメディアからコンテンツを一方的に受け取る</a:t>
            </a:r>
            <a:r>
              <a:rPr lang="ja-JP" altLang="en-US" sz="3200" dirty="0"/>
              <a:t>だけ。</a:t>
            </a:r>
            <a:endParaRPr lang="en-US" altLang="ja-JP" sz="3200" dirty="0"/>
          </a:p>
          <a:p>
            <a:pPr marL="0" indent="0" algn="ctr">
              <a:lnSpc>
                <a:spcPct val="110000"/>
              </a:lnSpc>
              <a:buNone/>
            </a:pPr>
            <a:br>
              <a:rPr lang="en-US" altLang="ja-JP" sz="3200" dirty="0"/>
            </a:br>
            <a:endParaRPr lang="en-US" altLang="ja-JP" sz="3200" dirty="0"/>
          </a:p>
          <a:p>
            <a:pPr marL="0" indent="0" algn="ctr">
              <a:lnSpc>
                <a:spcPct val="110000"/>
              </a:lnSpc>
              <a:buNone/>
            </a:pPr>
            <a:r>
              <a:rPr lang="ja-JP" altLang="en-US" sz="3200" dirty="0"/>
              <a:t>（現在）</a:t>
            </a:r>
            <a:endParaRPr lang="en-US" altLang="ja-JP" sz="3200" dirty="0"/>
          </a:p>
          <a:p>
            <a:pPr marL="0" indent="0" algn="ctr">
              <a:lnSpc>
                <a:spcPct val="110000"/>
              </a:lnSpc>
              <a:buNone/>
            </a:pPr>
            <a:r>
              <a:rPr lang="ja-JP" altLang="en-US" sz="3200" dirty="0"/>
              <a:t>インターネットや </a:t>
            </a:r>
            <a:r>
              <a:rPr lang="en-US" altLang="ja-JP" sz="3200" dirty="0"/>
              <a:t>SNS </a:t>
            </a:r>
            <a:r>
              <a:rPr lang="ja-JP" altLang="en-US" sz="3200" dirty="0"/>
              <a:t>などの普及に伴い，</a:t>
            </a:r>
            <a:br>
              <a:rPr lang="en-US" altLang="ja-JP" sz="3200" dirty="0"/>
            </a:br>
            <a:r>
              <a:rPr lang="ja-JP" altLang="en-US" sz="3200" dirty="0"/>
              <a:t>マスメディアや企業に限らず，</a:t>
            </a:r>
            <a:r>
              <a:rPr lang="ja-JP" altLang="en-US" sz="3200" b="1" u="sng" dirty="0"/>
              <a:t>誰もがコンテンツ発信の手段をもつ</a:t>
            </a:r>
            <a:r>
              <a:rPr lang="ja-JP" altLang="en-US" sz="3200" dirty="0"/>
              <a:t>。</a:t>
            </a:r>
            <a:endParaRPr lang="en-US" altLang="ja-JP" sz="3200" dirty="0"/>
          </a:p>
        </p:txBody>
      </p:sp>
      <p:sp>
        <p:nvSpPr>
          <p:cNvPr id="4" name="テキスト プレースホルダー 3">
            <a:extLst>
              <a:ext uri="{FF2B5EF4-FFF2-40B4-BE49-F238E27FC236}">
                <a16:creationId xmlns:a16="http://schemas.microsoft.com/office/drawing/2014/main" id="{262D0F63-C58F-BA6A-9A0A-FDB960C6C915}"/>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
        <p:nvSpPr>
          <p:cNvPr id="5" name="矢印: 下 4">
            <a:extLst>
              <a:ext uri="{FF2B5EF4-FFF2-40B4-BE49-F238E27FC236}">
                <a16:creationId xmlns:a16="http://schemas.microsoft.com/office/drawing/2014/main" id="{33F1B53A-45EB-C38B-564F-EC74D243AB82}"/>
              </a:ext>
            </a:extLst>
          </p:cNvPr>
          <p:cNvSpPr/>
          <p:nvPr/>
        </p:nvSpPr>
        <p:spPr>
          <a:xfrm>
            <a:off x="5372100" y="3912988"/>
            <a:ext cx="1447800" cy="640080"/>
          </a:xfrm>
          <a:prstGeom prst="down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7686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9235A-BFB8-2AA7-3CFF-75C3D09EB1F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456D567-F561-086A-B132-2490ED173AD4}"/>
              </a:ext>
            </a:extLst>
          </p:cNvPr>
          <p:cNvSpPr>
            <a:spLocks noGrp="1"/>
          </p:cNvSpPr>
          <p:nvPr>
            <p:ph type="title"/>
          </p:nvPr>
        </p:nvSpPr>
        <p:spPr>
          <a:xfrm>
            <a:off x="312420" y="646658"/>
            <a:ext cx="11879580" cy="905377"/>
          </a:xfrm>
        </p:spPr>
        <p:txBody>
          <a:bodyPr>
            <a:normAutofit/>
          </a:bodyPr>
          <a:lstStyle/>
          <a:p>
            <a:r>
              <a:rPr lang="ja-JP" altLang="en-US" dirty="0"/>
              <a:t>１</a:t>
            </a:r>
            <a:r>
              <a:rPr kumimoji="1" lang="ja-JP" altLang="en-US" dirty="0"/>
              <a:t>．</a:t>
            </a:r>
            <a:r>
              <a:rPr lang="ja-JP" altLang="en-US" dirty="0"/>
              <a:t>コンテンツの発信の変化</a:t>
            </a:r>
            <a:endParaRPr kumimoji="1" lang="ja-JP" altLang="en-US" spc="-150" dirty="0"/>
          </a:p>
        </p:txBody>
      </p:sp>
      <p:sp>
        <p:nvSpPr>
          <p:cNvPr id="4" name="テキスト プレースホルダー 3">
            <a:extLst>
              <a:ext uri="{FF2B5EF4-FFF2-40B4-BE49-F238E27FC236}">
                <a16:creationId xmlns:a16="http://schemas.microsoft.com/office/drawing/2014/main" id="{9993EE2F-CE35-9E1C-E93D-3122CE3B3B14}"/>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grpSp>
        <p:nvGrpSpPr>
          <p:cNvPr id="8" name="グループ化 7">
            <a:extLst>
              <a:ext uri="{FF2B5EF4-FFF2-40B4-BE49-F238E27FC236}">
                <a16:creationId xmlns:a16="http://schemas.microsoft.com/office/drawing/2014/main" id="{0896DF30-E227-EC4D-52E8-B0501DF52485}"/>
              </a:ext>
            </a:extLst>
          </p:cNvPr>
          <p:cNvGrpSpPr/>
          <p:nvPr/>
        </p:nvGrpSpPr>
        <p:grpSpPr>
          <a:xfrm>
            <a:off x="469669" y="1575228"/>
            <a:ext cx="11399401" cy="5009344"/>
            <a:chOff x="563880" y="4264632"/>
            <a:chExt cx="11098922" cy="3820324"/>
          </a:xfrm>
        </p:grpSpPr>
        <p:sp>
          <p:nvSpPr>
            <p:cNvPr id="9" name="正方形/長方形 8">
              <a:extLst>
                <a:ext uri="{FF2B5EF4-FFF2-40B4-BE49-F238E27FC236}">
                  <a16:creationId xmlns:a16="http://schemas.microsoft.com/office/drawing/2014/main" id="{08F7F9B8-C433-5482-9E0B-4B38CB168A9D}"/>
                </a:ext>
              </a:extLst>
            </p:cNvPr>
            <p:cNvSpPr/>
            <p:nvPr/>
          </p:nvSpPr>
          <p:spPr>
            <a:xfrm>
              <a:off x="563880" y="4434603"/>
              <a:ext cx="11098922" cy="3650353"/>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spcAft>
                  <a:spcPts val="3000"/>
                </a:spcAft>
                <a:buFont typeface="Wingdings" panose="05000000000000000000" pitchFamily="2" charset="2"/>
                <a:buChar char="ü"/>
              </a:pPr>
              <a:r>
                <a:rPr lang="ja-JP" altLang="en-US" sz="3600" dirty="0">
                  <a:solidFill>
                    <a:schemeClr val="tx1"/>
                  </a:solidFill>
                  <a:latin typeface="UD Digi Kyokasho NK-R" panose="02020400000000000000" pitchFamily="18" charset="-128"/>
                  <a:ea typeface="UD Digi Kyokasho NK-R" panose="02020400000000000000" pitchFamily="18" charset="-128"/>
                </a:rPr>
                <a:t>ユーザは漠然と情報を受け取るだけではなく，</a:t>
              </a:r>
              <a:br>
                <a:rPr lang="en-US" altLang="ja-JP" sz="3600" dirty="0">
                  <a:solidFill>
                    <a:schemeClr val="tx1"/>
                  </a:solidFill>
                  <a:latin typeface="UD Digi Kyokasho NK-R" panose="02020400000000000000" pitchFamily="18" charset="-128"/>
                  <a:ea typeface="UD Digi Kyokasho NK-R" panose="02020400000000000000" pitchFamily="18" charset="-128"/>
                </a:rPr>
              </a:br>
              <a:r>
                <a:rPr lang="ja-JP" altLang="en-US" sz="3600" dirty="0">
                  <a:solidFill>
                    <a:schemeClr val="tx1"/>
                  </a:solidFill>
                  <a:latin typeface="UD Digi Kyokasho NK-R" panose="02020400000000000000" pitchFamily="18" charset="-128"/>
                  <a:ea typeface="UD Digi Kyokasho NK-R" panose="02020400000000000000" pitchFamily="18" charset="-128"/>
                </a:rPr>
                <a:t>必要とするコンテンツを自身で探し出せるようになった。</a:t>
              </a:r>
              <a:endParaRPr lang="en-US" altLang="ja-JP" sz="3600" dirty="0">
                <a:solidFill>
                  <a:schemeClr val="tx1"/>
                </a:solidFill>
                <a:latin typeface="UD Digi Kyokasho NK-R" panose="02020400000000000000" pitchFamily="18" charset="-128"/>
                <a:ea typeface="UD Digi Kyokasho NK-R" panose="02020400000000000000" pitchFamily="18" charset="-128"/>
              </a:endParaRPr>
            </a:p>
            <a:p>
              <a:pPr marL="457200" indent="-457200">
                <a:spcAft>
                  <a:spcPts val="1200"/>
                </a:spcAft>
                <a:buFont typeface="Wingdings" panose="05000000000000000000" pitchFamily="2" charset="2"/>
                <a:buChar char="ü"/>
              </a:pPr>
              <a:r>
                <a:rPr lang="en-US" altLang="ja-JP" sz="3600" dirty="0">
                  <a:solidFill>
                    <a:schemeClr val="tx1"/>
                  </a:solidFill>
                  <a:latin typeface="UD Digi Kyokasho NK-R" panose="02020400000000000000" pitchFamily="18" charset="-128"/>
                  <a:ea typeface="UD Digi Kyokasho NK-R" panose="02020400000000000000" pitchFamily="18" charset="-128"/>
                </a:rPr>
                <a:t>SNS </a:t>
              </a:r>
              <a:r>
                <a:rPr lang="ja-JP" altLang="en-US" sz="3600" dirty="0">
                  <a:solidFill>
                    <a:schemeClr val="tx1"/>
                  </a:solidFill>
                  <a:latin typeface="UD Digi Kyokasho NK-R" panose="02020400000000000000" pitchFamily="18" charset="-128"/>
                  <a:ea typeface="UD Digi Kyokasho NK-R" panose="02020400000000000000" pitchFamily="18" charset="-128"/>
                </a:rPr>
                <a:t>やブログなどでは，自身の気に入ったコンテンツを</a:t>
              </a:r>
              <a:r>
                <a:rPr lang="ja-JP" altLang="en-US" sz="4000" dirty="0">
                  <a:solidFill>
                    <a:srgbClr val="FF0000"/>
                  </a:solidFill>
                  <a:latin typeface="UD デジタル 教科書体 NK-B" panose="02020700000000000000" pitchFamily="18" charset="-128"/>
                  <a:ea typeface="UD デジタル 教科書体 NK-B" panose="02020700000000000000" pitchFamily="18" charset="-128"/>
                </a:rPr>
                <a:t>ハッシュタグ</a:t>
              </a:r>
              <a:r>
                <a:rPr lang="ja-JP" altLang="en-US" sz="3600" dirty="0">
                  <a:solidFill>
                    <a:schemeClr val="tx1"/>
                  </a:solidFill>
                  <a:latin typeface="UD Digi Kyokasho NK-R" panose="02020400000000000000" pitchFamily="18" charset="-128"/>
                  <a:ea typeface="UD Digi Kyokasho NK-R" panose="02020400000000000000" pitchFamily="18" charset="-128"/>
                </a:rPr>
                <a:t>や</a:t>
              </a:r>
              <a:r>
                <a:rPr lang="ja-JP" altLang="en-US" sz="4000" dirty="0">
                  <a:solidFill>
                    <a:srgbClr val="FF0000"/>
                  </a:solidFill>
                  <a:latin typeface="UD デジタル 教科書体 NK-B" panose="02020700000000000000" pitchFamily="18" charset="-128"/>
                  <a:ea typeface="UD デジタル 教科書体 NK-B" panose="02020700000000000000" pitchFamily="18" charset="-128"/>
                </a:rPr>
                <a:t>シェアボタン</a:t>
              </a:r>
              <a:r>
                <a:rPr lang="ja-JP" altLang="en-US" sz="3600" dirty="0">
                  <a:solidFill>
                    <a:schemeClr val="tx1"/>
                  </a:solidFill>
                  <a:latin typeface="UD Digi Kyokasho NK-R" panose="02020400000000000000" pitchFamily="18" charset="-128"/>
                  <a:ea typeface="UD Digi Kyokasho NK-R" panose="02020400000000000000" pitchFamily="18" charset="-128"/>
                </a:rPr>
                <a:t>を使って仲間と共有し，</a:t>
              </a:r>
              <a:br>
                <a:rPr lang="en-US" altLang="ja-JP" sz="3600" dirty="0">
                  <a:solidFill>
                    <a:schemeClr val="tx1"/>
                  </a:solidFill>
                  <a:latin typeface="UD Digi Kyokasho NK-R" panose="02020400000000000000" pitchFamily="18" charset="-128"/>
                  <a:ea typeface="UD Digi Kyokasho NK-R" panose="02020400000000000000" pitchFamily="18" charset="-128"/>
                </a:rPr>
              </a:br>
              <a:r>
                <a:rPr lang="ja-JP" altLang="en-US" sz="3600" dirty="0">
                  <a:solidFill>
                    <a:schemeClr val="tx1"/>
                  </a:solidFill>
                  <a:latin typeface="UD Digi Kyokasho NK-R" panose="02020400000000000000" pitchFamily="18" charset="-128"/>
                  <a:ea typeface="UD Digi Kyokasho NK-R" panose="02020400000000000000" pitchFamily="18" charset="-128"/>
                </a:rPr>
                <a:t>より多くのユーザに広く伝えることが可能となった。</a:t>
              </a:r>
            </a:p>
          </p:txBody>
        </p:sp>
        <p:sp>
          <p:nvSpPr>
            <p:cNvPr id="10" name="テキスト ボックス 9">
              <a:extLst>
                <a:ext uri="{FF2B5EF4-FFF2-40B4-BE49-F238E27FC236}">
                  <a16:creationId xmlns:a16="http://schemas.microsoft.com/office/drawing/2014/main" id="{A563E5A0-9FFD-9668-9295-91B8B5A6B383}"/>
                </a:ext>
              </a:extLst>
            </p:cNvPr>
            <p:cNvSpPr txBox="1"/>
            <p:nvPr/>
          </p:nvSpPr>
          <p:spPr>
            <a:xfrm>
              <a:off x="1074302" y="4264632"/>
              <a:ext cx="1592101" cy="401391"/>
            </a:xfrm>
            <a:prstGeom prst="rect">
              <a:avLst/>
            </a:prstGeom>
            <a:solidFill>
              <a:schemeClr val="bg1"/>
            </a:solidFill>
            <a:ln w="57150">
              <a:solidFill>
                <a:schemeClr val="bg1">
                  <a:lumMod val="75000"/>
                </a:schemeClr>
              </a:solidFill>
            </a:ln>
          </p:spPr>
          <p:txBody>
            <a:bodyPr wrap="square" rtlCol="0">
              <a:spAutoFit/>
            </a:bodyPr>
            <a:lstStyle/>
            <a:p>
              <a:pPr algn="ctr"/>
              <a:r>
                <a:rPr lang="ja-JP" altLang="en-US" sz="3200" dirty="0">
                  <a:latin typeface="UD デジタル 教科書体 NK-B" panose="02020700000000000000" pitchFamily="18" charset="-128"/>
                  <a:ea typeface="UD デジタル 教科書体 NK-B" panose="02020700000000000000" pitchFamily="18" charset="-128"/>
                </a:rPr>
                <a:t>ポイント</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grpSp>
    </p:spTree>
    <p:extLst>
      <p:ext uri="{BB962C8B-B14F-4D97-AF65-F5344CB8AC3E}">
        <p14:creationId xmlns:p14="http://schemas.microsoft.com/office/powerpoint/2010/main" val="3504781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6512-299A-E568-46AC-8FEAC169D34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B7FC4BF-A2FF-BC71-DC63-443ED95559B7}"/>
              </a:ext>
            </a:extLst>
          </p:cNvPr>
          <p:cNvSpPr>
            <a:spLocks noGrp="1"/>
          </p:cNvSpPr>
          <p:nvPr>
            <p:ph type="title"/>
          </p:nvPr>
        </p:nvSpPr>
        <p:spPr>
          <a:xfrm>
            <a:off x="312420" y="646658"/>
            <a:ext cx="11879580" cy="905377"/>
          </a:xfrm>
        </p:spPr>
        <p:txBody>
          <a:bodyPr>
            <a:normAutofit/>
          </a:bodyPr>
          <a:lstStyle/>
          <a:p>
            <a:r>
              <a:rPr kumimoji="1" lang="ja-JP" altLang="en-US" dirty="0"/>
              <a:t>例題</a:t>
            </a:r>
            <a:r>
              <a:rPr lang="en-US" altLang="ja-JP" dirty="0"/>
              <a:t>6</a:t>
            </a:r>
            <a:r>
              <a:rPr lang="ja-JP" altLang="en-US" dirty="0"/>
              <a:t>　コンテンツの発信の与える影響</a:t>
            </a:r>
            <a:endParaRPr kumimoji="1" lang="ja-JP" altLang="en-US" dirty="0"/>
          </a:p>
        </p:txBody>
      </p:sp>
      <p:sp>
        <p:nvSpPr>
          <p:cNvPr id="4" name="テキスト プレースホルダー 3">
            <a:extLst>
              <a:ext uri="{FF2B5EF4-FFF2-40B4-BE49-F238E27FC236}">
                <a16:creationId xmlns:a16="http://schemas.microsoft.com/office/drawing/2014/main" id="{0E66E09C-95C3-919C-2A88-111CD2822707}"/>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grpSp>
        <p:nvGrpSpPr>
          <p:cNvPr id="12" name="グループ化 11">
            <a:extLst>
              <a:ext uri="{FF2B5EF4-FFF2-40B4-BE49-F238E27FC236}">
                <a16:creationId xmlns:a16="http://schemas.microsoft.com/office/drawing/2014/main" id="{C6DFFA7C-DCE5-7D1B-3E13-1A0BF58BCFCB}"/>
              </a:ext>
            </a:extLst>
          </p:cNvPr>
          <p:cNvGrpSpPr/>
          <p:nvPr/>
        </p:nvGrpSpPr>
        <p:grpSpPr>
          <a:xfrm>
            <a:off x="480179" y="3205616"/>
            <a:ext cx="11428248" cy="3408544"/>
            <a:chOff x="563880" y="4264632"/>
            <a:chExt cx="11127010" cy="2376180"/>
          </a:xfrm>
        </p:grpSpPr>
        <p:sp>
          <p:nvSpPr>
            <p:cNvPr id="13" name="正方形/長方形 12">
              <a:extLst>
                <a:ext uri="{FF2B5EF4-FFF2-40B4-BE49-F238E27FC236}">
                  <a16:creationId xmlns:a16="http://schemas.microsoft.com/office/drawing/2014/main" id="{1AFEC81E-071E-1166-51DD-D7AE999E2137}"/>
                </a:ext>
              </a:extLst>
            </p:cNvPr>
            <p:cNvSpPr/>
            <p:nvPr/>
          </p:nvSpPr>
          <p:spPr>
            <a:xfrm>
              <a:off x="563880" y="4434608"/>
              <a:ext cx="11127010" cy="2206204"/>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ja-JP" altLang="en-US" sz="3200" dirty="0">
                  <a:solidFill>
                    <a:schemeClr val="tx1"/>
                  </a:solidFill>
                  <a:latin typeface="UD Digi Kyokasho NK-R" panose="02020400000000000000" pitchFamily="18" charset="-128"/>
                  <a:ea typeface="UD Digi Kyokasho NK-R" panose="02020400000000000000" pitchFamily="18" charset="-128"/>
                </a:rPr>
                <a:t>商品やサービスを実際に利用したり</a:t>
              </a:r>
              <a:br>
                <a:rPr lang="en-US" altLang="ja-JP" sz="3200" dirty="0">
                  <a:solidFill>
                    <a:schemeClr val="tx1"/>
                  </a:solidFill>
                  <a:latin typeface="UD Digi Kyokasho NK-R" panose="02020400000000000000" pitchFamily="18" charset="-128"/>
                  <a:ea typeface="UD Digi Kyokasho NK-R" panose="02020400000000000000" pitchFamily="18" charset="-128"/>
                </a:rPr>
              </a:br>
              <a:r>
                <a:rPr lang="ja-JP" altLang="en-US" sz="3200" dirty="0">
                  <a:solidFill>
                    <a:schemeClr val="tx1"/>
                  </a:solidFill>
                  <a:latin typeface="UD Digi Kyokasho NK-R" panose="02020400000000000000" pitchFamily="18" charset="-128"/>
                  <a:ea typeface="UD Digi Kyokasho NK-R" panose="02020400000000000000" pitchFamily="18" charset="-128"/>
                </a:rPr>
                <a:t>購入したりした経験をもとに考える。</a:t>
              </a:r>
              <a:endParaRPr lang="en-US" altLang="ja-JP" sz="3200" dirty="0">
                <a:solidFill>
                  <a:schemeClr val="tx1"/>
                </a:solidFill>
                <a:latin typeface="UD Digi Kyokasho NK-R" panose="02020400000000000000" pitchFamily="18" charset="-128"/>
                <a:ea typeface="UD Digi Kyokasho NK-R" panose="02020400000000000000" pitchFamily="18" charset="-128"/>
              </a:endParaRPr>
            </a:p>
          </p:txBody>
        </p:sp>
        <p:sp>
          <p:nvSpPr>
            <p:cNvPr id="14" name="テキスト ボックス 13">
              <a:extLst>
                <a:ext uri="{FF2B5EF4-FFF2-40B4-BE49-F238E27FC236}">
                  <a16:creationId xmlns:a16="http://schemas.microsoft.com/office/drawing/2014/main" id="{101E19AB-00DC-0B84-18F7-E1088E6984BA}"/>
                </a:ext>
              </a:extLst>
            </p:cNvPr>
            <p:cNvSpPr txBox="1"/>
            <p:nvPr/>
          </p:nvSpPr>
          <p:spPr>
            <a:xfrm>
              <a:off x="1074302" y="4264632"/>
              <a:ext cx="1592101" cy="407661"/>
            </a:xfrm>
            <a:prstGeom prst="rect">
              <a:avLst/>
            </a:prstGeom>
            <a:solidFill>
              <a:schemeClr val="bg1"/>
            </a:solidFill>
            <a:ln w="57150">
              <a:solidFill>
                <a:schemeClr val="bg1">
                  <a:lumMod val="75000"/>
                </a:schemeClr>
              </a:solidFill>
            </a:ln>
          </p:spPr>
          <p:txBody>
            <a:bodyPr wrap="square" rtlCol="0">
              <a:spAutoFit/>
            </a:bodyPr>
            <a:lstStyle/>
            <a:p>
              <a:pPr algn="ctr"/>
              <a:r>
                <a:rPr lang="ja-JP" altLang="en-US" sz="3200" dirty="0">
                  <a:latin typeface="UD デジタル 教科書体 NK-B" panose="02020700000000000000" pitchFamily="18" charset="-128"/>
                  <a:ea typeface="UD デジタル 教科書体 NK-B" panose="02020700000000000000" pitchFamily="18" charset="-128"/>
                </a:rPr>
                <a:t>考え方</a:t>
              </a:r>
              <a:endParaRPr kumimoji="1" lang="en-US" altLang="ja-JP" sz="3200" dirty="0">
                <a:latin typeface="UD デジタル 教科書体 NK-B" panose="02020700000000000000" pitchFamily="18" charset="-128"/>
                <a:ea typeface="UD デジタル 教科書体 NK-B" panose="02020700000000000000" pitchFamily="18" charset="-128"/>
              </a:endParaRPr>
            </a:p>
          </p:txBody>
        </p:sp>
      </p:grpSp>
      <p:sp>
        <p:nvSpPr>
          <p:cNvPr id="3" name="コンテンツ プレースホルダー 2">
            <a:extLst>
              <a:ext uri="{FF2B5EF4-FFF2-40B4-BE49-F238E27FC236}">
                <a16:creationId xmlns:a16="http://schemas.microsoft.com/office/drawing/2014/main" id="{680CDE9D-2559-3CDB-5FC2-FD7EE092D95D}"/>
              </a:ext>
            </a:extLst>
          </p:cNvPr>
          <p:cNvSpPr txBox="1">
            <a:spLocks/>
          </p:cNvSpPr>
          <p:nvPr/>
        </p:nvSpPr>
        <p:spPr>
          <a:xfrm>
            <a:off x="106361" y="1608058"/>
            <a:ext cx="11979273"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dirty="0"/>
              <a:t>　　日常において，新しい商品やサービスについてどのような手段で知ることが</a:t>
            </a:r>
            <a:br>
              <a:rPr lang="en-US" altLang="ja-JP" sz="2800" dirty="0"/>
            </a:br>
            <a:r>
              <a:rPr lang="ja-JP" altLang="en-US" sz="2800" dirty="0"/>
              <a:t>　　多いか考えてみよう。また，その手段がユーザにどのような影響や効果を</a:t>
            </a:r>
            <a:br>
              <a:rPr lang="en-US" altLang="ja-JP" sz="2800" dirty="0"/>
            </a:br>
            <a:r>
              <a:rPr lang="ja-JP" altLang="en-US" sz="2800" dirty="0"/>
              <a:t>　　与えているかも考えてみよう。</a:t>
            </a:r>
            <a:endParaRPr lang="en-US" altLang="ja-JP" sz="2800" dirty="0"/>
          </a:p>
        </p:txBody>
      </p:sp>
    </p:spTree>
    <p:extLst>
      <p:ext uri="{BB962C8B-B14F-4D97-AF65-F5344CB8AC3E}">
        <p14:creationId xmlns:p14="http://schemas.microsoft.com/office/powerpoint/2010/main" val="236911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A47FD-1368-DB8F-45A7-77A39764CB6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CC32C55-49D0-7AF6-9243-EAB2B2E0A003}"/>
              </a:ext>
            </a:extLst>
          </p:cNvPr>
          <p:cNvSpPr>
            <a:spLocks noGrp="1"/>
          </p:cNvSpPr>
          <p:nvPr>
            <p:ph type="title"/>
          </p:nvPr>
        </p:nvSpPr>
        <p:spPr>
          <a:xfrm>
            <a:off x="312420" y="646658"/>
            <a:ext cx="11879580" cy="905377"/>
          </a:xfrm>
        </p:spPr>
        <p:txBody>
          <a:bodyPr>
            <a:normAutofit/>
          </a:bodyPr>
          <a:lstStyle/>
          <a:p>
            <a:r>
              <a:rPr kumimoji="1" lang="ja-JP" altLang="en-US" dirty="0"/>
              <a:t>例題</a:t>
            </a:r>
            <a:r>
              <a:rPr kumimoji="1" lang="en-US" altLang="ja-JP" dirty="0"/>
              <a:t>6</a:t>
            </a:r>
            <a:r>
              <a:rPr lang="ja-JP" altLang="en-US" dirty="0"/>
              <a:t>　コンテンツの発信の与える影響</a:t>
            </a:r>
            <a:endParaRPr kumimoji="1" lang="ja-JP" altLang="en-US" dirty="0"/>
          </a:p>
        </p:txBody>
      </p:sp>
      <p:sp>
        <p:nvSpPr>
          <p:cNvPr id="4" name="テキスト プレースホルダー 3">
            <a:extLst>
              <a:ext uri="{FF2B5EF4-FFF2-40B4-BE49-F238E27FC236}">
                <a16:creationId xmlns:a16="http://schemas.microsoft.com/office/drawing/2014/main" id="{8F059F07-228A-4E9A-D744-331CF78CB3C8}"/>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grpSp>
        <p:nvGrpSpPr>
          <p:cNvPr id="12" name="グループ化 11">
            <a:extLst>
              <a:ext uri="{FF2B5EF4-FFF2-40B4-BE49-F238E27FC236}">
                <a16:creationId xmlns:a16="http://schemas.microsoft.com/office/drawing/2014/main" id="{8CC90FF3-2868-C151-EDAB-B7161C0C7432}"/>
              </a:ext>
            </a:extLst>
          </p:cNvPr>
          <p:cNvGrpSpPr/>
          <p:nvPr/>
        </p:nvGrpSpPr>
        <p:grpSpPr>
          <a:xfrm>
            <a:off x="480179" y="3205616"/>
            <a:ext cx="11428248" cy="3408544"/>
            <a:chOff x="563880" y="4264632"/>
            <a:chExt cx="11127010" cy="2376180"/>
          </a:xfrm>
        </p:grpSpPr>
        <p:sp>
          <p:nvSpPr>
            <p:cNvPr id="13" name="正方形/長方形 12">
              <a:extLst>
                <a:ext uri="{FF2B5EF4-FFF2-40B4-BE49-F238E27FC236}">
                  <a16:creationId xmlns:a16="http://schemas.microsoft.com/office/drawing/2014/main" id="{D1C3A5EF-9AA1-7CD4-EB2A-02BA761AB6FC}"/>
                </a:ext>
              </a:extLst>
            </p:cNvPr>
            <p:cNvSpPr/>
            <p:nvPr/>
          </p:nvSpPr>
          <p:spPr>
            <a:xfrm>
              <a:off x="563880" y="4434608"/>
              <a:ext cx="11127010" cy="2206204"/>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u="sng" dirty="0">
                  <a:solidFill>
                    <a:schemeClr val="tx1"/>
                  </a:solidFill>
                  <a:latin typeface="UD Digi Kyokasho NK-R" panose="02020400000000000000" pitchFamily="18" charset="-128"/>
                  <a:ea typeface="UD Digi Kyokasho NK-R" panose="02020400000000000000" pitchFamily="18" charset="-128"/>
                </a:rPr>
                <a:t>手段</a:t>
              </a:r>
              <a:endParaRPr lang="en-US" altLang="ja-JP" sz="3200" b="1" u="sng" dirty="0">
                <a:solidFill>
                  <a:schemeClr val="tx1"/>
                </a:solidFill>
                <a:latin typeface="UD Digi Kyokasho NK-R" panose="02020400000000000000" pitchFamily="18" charset="-128"/>
                <a:ea typeface="UD Digi Kyokasho NK-R" panose="02020400000000000000" pitchFamily="18" charset="-128"/>
              </a:endParaRPr>
            </a:p>
            <a:p>
              <a:pPr algn="ctr">
                <a:spcBef>
                  <a:spcPts val="1800"/>
                </a:spcBef>
              </a:pPr>
              <a:r>
                <a:rPr lang="ja-JP" altLang="en-US" sz="3200" dirty="0">
                  <a:solidFill>
                    <a:schemeClr val="tx1"/>
                  </a:solidFill>
                  <a:latin typeface="UD Digi Kyokasho NK-R" panose="02020400000000000000" pitchFamily="18" charset="-128"/>
                  <a:ea typeface="UD Digi Kyokasho NK-R" panose="02020400000000000000" pitchFamily="18" charset="-128"/>
                </a:rPr>
                <a:t>テレビ番組やテレビ </a:t>
              </a:r>
              <a:r>
                <a:rPr lang="en-US" altLang="ja-JP" sz="3200" dirty="0">
                  <a:solidFill>
                    <a:schemeClr val="tx1"/>
                  </a:solidFill>
                  <a:latin typeface="UD Digi Kyokasho NK-R" panose="02020400000000000000" pitchFamily="18" charset="-128"/>
                  <a:ea typeface="UD Digi Kyokasho NK-R" panose="02020400000000000000" pitchFamily="18" charset="-128"/>
                </a:rPr>
                <a:t>CM</a:t>
              </a:r>
              <a:r>
                <a:rPr lang="ja-JP" altLang="en-US" sz="3200" dirty="0">
                  <a:solidFill>
                    <a:schemeClr val="tx1"/>
                  </a:solidFill>
                  <a:latin typeface="UD Digi Kyokasho NK-R" panose="02020400000000000000" pitchFamily="18" charset="-128"/>
                  <a:ea typeface="UD Digi Kyokasho NK-R" panose="02020400000000000000" pitchFamily="18" charset="-128"/>
                </a:rPr>
                <a:t>，</a:t>
              </a:r>
              <a:r>
                <a:rPr lang="en-US" altLang="ja-JP" sz="3200" dirty="0">
                  <a:solidFill>
                    <a:schemeClr val="tx1"/>
                  </a:solidFill>
                  <a:latin typeface="UD Digi Kyokasho NK-R" panose="02020400000000000000" pitchFamily="18" charset="-128"/>
                  <a:ea typeface="UD Digi Kyokasho NK-R" panose="02020400000000000000" pitchFamily="18" charset="-128"/>
                </a:rPr>
                <a:t>SNS </a:t>
              </a:r>
              <a:r>
                <a:rPr lang="ja-JP" altLang="en-US" sz="3200" dirty="0">
                  <a:solidFill>
                    <a:schemeClr val="tx1"/>
                  </a:solidFill>
                  <a:latin typeface="UD Digi Kyokasho NK-R" panose="02020400000000000000" pitchFamily="18" charset="-128"/>
                  <a:ea typeface="UD Digi Kyokasho NK-R" panose="02020400000000000000" pitchFamily="18" charset="-128"/>
                </a:rPr>
                <a:t>でのインフルエンサーの投稿，</a:t>
              </a:r>
              <a:br>
                <a:rPr lang="en-US" altLang="ja-JP" sz="3200" dirty="0">
                  <a:solidFill>
                    <a:schemeClr val="tx1"/>
                  </a:solidFill>
                  <a:latin typeface="UD Digi Kyokasho NK-R" panose="02020400000000000000" pitchFamily="18" charset="-128"/>
                  <a:ea typeface="UD Digi Kyokasho NK-R" panose="02020400000000000000" pitchFamily="18" charset="-128"/>
                </a:rPr>
              </a:br>
              <a:r>
                <a:rPr lang="ja-JP" altLang="en-US" sz="3200" dirty="0">
                  <a:solidFill>
                    <a:schemeClr val="tx1"/>
                  </a:solidFill>
                  <a:latin typeface="UD Digi Kyokasho NK-R" panose="02020400000000000000" pitchFamily="18" charset="-128"/>
                  <a:ea typeface="UD Digi Kyokasho NK-R" panose="02020400000000000000" pitchFamily="18" charset="-128"/>
                </a:rPr>
                <a:t>動画共有サイトでのインフルエンサーによる商品紹介，</a:t>
              </a:r>
              <a:br>
                <a:rPr lang="en-US" altLang="ja-JP" sz="3200" dirty="0">
                  <a:solidFill>
                    <a:schemeClr val="tx1"/>
                  </a:solidFill>
                  <a:latin typeface="UD Digi Kyokasho NK-R" panose="02020400000000000000" pitchFamily="18" charset="-128"/>
                  <a:ea typeface="UD Digi Kyokasho NK-R" panose="02020400000000000000" pitchFamily="18" charset="-128"/>
                </a:rPr>
              </a:br>
              <a:r>
                <a:rPr lang="ja-JP" altLang="en-US" sz="3200" dirty="0">
                  <a:solidFill>
                    <a:schemeClr val="tx1"/>
                  </a:solidFill>
                  <a:latin typeface="UD Digi Kyokasho NK-R" panose="02020400000000000000" pitchFamily="18" charset="-128"/>
                  <a:ea typeface="UD Digi Kyokasho NK-R" panose="02020400000000000000" pitchFamily="18" charset="-128"/>
                </a:rPr>
                <a:t>自分と同じ趣味の人が運営するブログ記事，</a:t>
              </a:r>
              <a:br>
                <a:rPr lang="en-US" altLang="ja-JP" sz="3200" dirty="0">
                  <a:solidFill>
                    <a:schemeClr val="tx1"/>
                  </a:solidFill>
                  <a:latin typeface="UD Digi Kyokasho NK-R" panose="02020400000000000000" pitchFamily="18" charset="-128"/>
                  <a:ea typeface="UD Digi Kyokasho NK-R" panose="02020400000000000000" pitchFamily="18" charset="-128"/>
                </a:rPr>
              </a:br>
              <a:r>
                <a:rPr lang="ja-JP" altLang="en-US" sz="3200" dirty="0">
                  <a:solidFill>
                    <a:schemeClr val="tx1"/>
                  </a:solidFill>
                  <a:latin typeface="UD Digi Kyokasho NK-R" panose="02020400000000000000" pitchFamily="18" charset="-128"/>
                  <a:ea typeface="UD Digi Kyokasho NK-R" panose="02020400000000000000" pitchFamily="18" charset="-128"/>
                </a:rPr>
                <a:t>友人や家族からの口コミ，など。</a:t>
              </a:r>
              <a:endParaRPr lang="en-US" altLang="ja-JP" sz="3200" dirty="0">
                <a:solidFill>
                  <a:schemeClr val="tx1"/>
                </a:solidFill>
                <a:latin typeface="UD Digi Kyokasho NK-R" panose="02020400000000000000" pitchFamily="18" charset="-128"/>
                <a:ea typeface="UD Digi Kyokasho NK-R" panose="02020400000000000000" pitchFamily="18" charset="-128"/>
              </a:endParaRPr>
            </a:p>
          </p:txBody>
        </p:sp>
        <p:sp>
          <p:nvSpPr>
            <p:cNvPr id="14" name="テキスト ボックス 13">
              <a:extLst>
                <a:ext uri="{FF2B5EF4-FFF2-40B4-BE49-F238E27FC236}">
                  <a16:creationId xmlns:a16="http://schemas.microsoft.com/office/drawing/2014/main" id="{92CFF530-7C5A-CD2E-DC55-C9CBC351E85F}"/>
                </a:ext>
              </a:extLst>
            </p:cNvPr>
            <p:cNvSpPr txBox="1"/>
            <p:nvPr/>
          </p:nvSpPr>
          <p:spPr>
            <a:xfrm>
              <a:off x="1074302" y="4264632"/>
              <a:ext cx="1592101" cy="407661"/>
            </a:xfrm>
            <a:prstGeom prst="rect">
              <a:avLst/>
            </a:prstGeom>
            <a:solidFill>
              <a:schemeClr val="bg1"/>
            </a:solidFill>
            <a:ln w="57150">
              <a:solidFill>
                <a:schemeClr val="bg1">
                  <a:lumMod val="75000"/>
                </a:schemeClr>
              </a:solidFill>
            </a:ln>
          </p:spPr>
          <p:txBody>
            <a:bodyPr wrap="square" rtlCol="0">
              <a:spAutoFit/>
            </a:bodyPr>
            <a:lstStyle/>
            <a:p>
              <a:pPr algn="ctr"/>
              <a:r>
                <a:rPr lang="ja-JP" altLang="en-US" sz="3200" dirty="0">
                  <a:latin typeface="UD デジタル 教科書体 NK-B" panose="02020700000000000000" pitchFamily="18" charset="-128"/>
                  <a:ea typeface="UD デジタル 教科書体 NK-B" panose="02020700000000000000" pitchFamily="18" charset="-128"/>
                </a:rPr>
                <a:t>解答例</a:t>
              </a:r>
              <a:endParaRPr kumimoji="1" lang="en-US" altLang="ja-JP" sz="3200" dirty="0">
                <a:latin typeface="UD デジタル 教科書体 NK-B" panose="02020700000000000000" pitchFamily="18" charset="-128"/>
                <a:ea typeface="UD デジタル 教科書体 NK-B" panose="02020700000000000000" pitchFamily="18" charset="-128"/>
              </a:endParaRPr>
            </a:p>
          </p:txBody>
        </p:sp>
      </p:grpSp>
      <p:sp>
        <p:nvSpPr>
          <p:cNvPr id="3" name="コンテンツ プレースホルダー 2">
            <a:extLst>
              <a:ext uri="{FF2B5EF4-FFF2-40B4-BE49-F238E27FC236}">
                <a16:creationId xmlns:a16="http://schemas.microsoft.com/office/drawing/2014/main" id="{0F8F3CD0-5ADA-D77F-C3C1-253BBD71A9FB}"/>
              </a:ext>
            </a:extLst>
          </p:cNvPr>
          <p:cNvSpPr txBox="1">
            <a:spLocks/>
          </p:cNvSpPr>
          <p:nvPr/>
        </p:nvSpPr>
        <p:spPr>
          <a:xfrm>
            <a:off x="106361" y="1608058"/>
            <a:ext cx="11979273"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dirty="0"/>
              <a:t>　　日常において，新しい商品やサービスについてどのような手段で知ることが</a:t>
            </a:r>
            <a:br>
              <a:rPr lang="en-US" altLang="ja-JP" sz="2800" dirty="0"/>
            </a:br>
            <a:r>
              <a:rPr lang="ja-JP" altLang="en-US" sz="2800" dirty="0"/>
              <a:t>　　多いか考えてみよう。また，その手段がユーザにどのような影響や効果を</a:t>
            </a:r>
            <a:br>
              <a:rPr lang="en-US" altLang="ja-JP" sz="2800" dirty="0"/>
            </a:br>
            <a:r>
              <a:rPr lang="ja-JP" altLang="en-US" sz="2800" dirty="0"/>
              <a:t>　　与えているかも考えてみよう。</a:t>
            </a:r>
            <a:endParaRPr lang="en-US" altLang="ja-JP" sz="2800" dirty="0"/>
          </a:p>
        </p:txBody>
      </p:sp>
    </p:spTree>
    <p:extLst>
      <p:ext uri="{BB962C8B-B14F-4D97-AF65-F5344CB8AC3E}">
        <p14:creationId xmlns:p14="http://schemas.microsoft.com/office/powerpoint/2010/main" val="2795344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9FF7E-E83D-0172-1B53-50B4BAA80F7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449BF86-AC9A-27F2-DA8B-63BAE58820D5}"/>
              </a:ext>
            </a:extLst>
          </p:cNvPr>
          <p:cNvSpPr>
            <a:spLocks noGrp="1"/>
          </p:cNvSpPr>
          <p:nvPr>
            <p:ph type="title"/>
          </p:nvPr>
        </p:nvSpPr>
        <p:spPr>
          <a:xfrm>
            <a:off x="312420" y="646658"/>
            <a:ext cx="11879580" cy="905377"/>
          </a:xfrm>
        </p:spPr>
        <p:txBody>
          <a:bodyPr>
            <a:normAutofit/>
          </a:bodyPr>
          <a:lstStyle/>
          <a:p>
            <a:r>
              <a:rPr kumimoji="1" lang="ja-JP" altLang="en-US" dirty="0"/>
              <a:t>例題</a:t>
            </a:r>
            <a:r>
              <a:rPr kumimoji="1" lang="en-US" altLang="ja-JP" dirty="0"/>
              <a:t>6</a:t>
            </a:r>
            <a:r>
              <a:rPr lang="ja-JP" altLang="en-US" dirty="0"/>
              <a:t>　コンテンツの発信の与える影響</a:t>
            </a:r>
            <a:endParaRPr kumimoji="1" lang="ja-JP" altLang="en-US" dirty="0"/>
          </a:p>
        </p:txBody>
      </p:sp>
      <p:sp>
        <p:nvSpPr>
          <p:cNvPr id="4" name="テキスト プレースホルダー 3">
            <a:extLst>
              <a:ext uri="{FF2B5EF4-FFF2-40B4-BE49-F238E27FC236}">
                <a16:creationId xmlns:a16="http://schemas.microsoft.com/office/drawing/2014/main" id="{9520C1FF-CFAE-257C-A0A3-EE257CD30770}"/>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grpSp>
        <p:nvGrpSpPr>
          <p:cNvPr id="12" name="グループ化 11">
            <a:extLst>
              <a:ext uri="{FF2B5EF4-FFF2-40B4-BE49-F238E27FC236}">
                <a16:creationId xmlns:a16="http://schemas.microsoft.com/office/drawing/2014/main" id="{C91574FE-FD16-F350-393A-75BCB39B0441}"/>
              </a:ext>
            </a:extLst>
          </p:cNvPr>
          <p:cNvGrpSpPr/>
          <p:nvPr/>
        </p:nvGrpSpPr>
        <p:grpSpPr>
          <a:xfrm>
            <a:off x="480179" y="3205616"/>
            <a:ext cx="11428248" cy="3408544"/>
            <a:chOff x="563880" y="4264632"/>
            <a:chExt cx="11127010" cy="2376180"/>
          </a:xfrm>
        </p:grpSpPr>
        <p:sp>
          <p:nvSpPr>
            <p:cNvPr id="13" name="正方形/長方形 12">
              <a:extLst>
                <a:ext uri="{FF2B5EF4-FFF2-40B4-BE49-F238E27FC236}">
                  <a16:creationId xmlns:a16="http://schemas.microsoft.com/office/drawing/2014/main" id="{8D24EC66-8C11-A4C5-C947-3E01FBD15897}"/>
                </a:ext>
              </a:extLst>
            </p:cNvPr>
            <p:cNvSpPr/>
            <p:nvPr/>
          </p:nvSpPr>
          <p:spPr>
            <a:xfrm>
              <a:off x="563880" y="4434608"/>
              <a:ext cx="11127010" cy="2206204"/>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u="sng" dirty="0">
                  <a:solidFill>
                    <a:schemeClr val="tx1"/>
                  </a:solidFill>
                  <a:latin typeface="UD Digi Kyokasho NK-R" panose="02020400000000000000" pitchFamily="18" charset="-128"/>
                  <a:ea typeface="UD Digi Kyokasho NK-R" panose="02020400000000000000" pitchFamily="18" charset="-128"/>
                </a:rPr>
                <a:t>影響・効果</a:t>
              </a:r>
              <a:endParaRPr lang="en-US" altLang="ja-JP" sz="3200" b="1" u="sng" dirty="0">
                <a:solidFill>
                  <a:schemeClr val="tx1"/>
                </a:solidFill>
                <a:latin typeface="UD Digi Kyokasho NK-R" panose="02020400000000000000" pitchFamily="18" charset="-128"/>
                <a:ea typeface="UD Digi Kyokasho NK-R" panose="02020400000000000000" pitchFamily="18" charset="-128"/>
              </a:endParaRPr>
            </a:p>
            <a:p>
              <a:pPr algn="ctr">
                <a:spcBef>
                  <a:spcPts val="1800"/>
                </a:spcBef>
              </a:pPr>
              <a:r>
                <a:rPr lang="ja-JP" altLang="en-US" sz="3200" spc="-150" dirty="0">
                  <a:solidFill>
                    <a:schemeClr val="tx1"/>
                  </a:solidFill>
                  <a:latin typeface="UD Digi Kyokasho NK-R" panose="02020400000000000000" pitchFamily="18" charset="-128"/>
                  <a:ea typeface="UD Digi Kyokasho NK-R" panose="02020400000000000000" pitchFamily="18" charset="-128"/>
                </a:rPr>
                <a:t>テレビ番組で放映された商品の影響例として，放映翌日に</a:t>
              </a:r>
              <a:br>
                <a:rPr lang="en-US" altLang="ja-JP" sz="3200" spc="-150" dirty="0">
                  <a:solidFill>
                    <a:schemeClr val="tx1"/>
                  </a:solidFill>
                  <a:latin typeface="UD Digi Kyokasho NK-R" panose="02020400000000000000" pitchFamily="18" charset="-128"/>
                  <a:ea typeface="UD Digi Kyokasho NK-R" panose="02020400000000000000" pitchFamily="18" charset="-128"/>
                </a:rPr>
              </a:br>
              <a:r>
                <a:rPr lang="ja-JP" altLang="en-US" sz="3200" spc="-150" dirty="0">
                  <a:solidFill>
                    <a:schemeClr val="tx1"/>
                  </a:solidFill>
                  <a:latin typeface="UD Digi Kyokasho NK-R" panose="02020400000000000000" pitchFamily="18" charset="-128"/>
                  <a:ea typeface="UD Digi Kyokasho NK-R" panose="02020400000000000000" pitchFamily="18" charset="-128"/>
                </a:rPr>
                <a:t>店に行くと</a:t>
              </a:r>
              <a:r>
                <a:rPr lang="ja-JP" altLang="en-US" sz="3200" dirty="0">
                  <a:solidFill>
                    <a:schemeClr val="tx1"/>
                  </a:solidFill>
                  <a:latin typeface="UD Digi Kyokasho NK-R" panose="02020400000000000000" pitchFamily="18" charset="-128"/>
                  <a:ea typeface="UD Digi Kyokasho NK-R" panose="02020400000000000000" pitchFamily="18" charset="-128"/>
                </a:rPr>
                <a:t>紹介されていた商品が売り切れていた</a:t>
              </a:r>
              <a:br>
                <a:rPr lang="en-US" altLang="ja-JP" sz="3200" dirty="0">
                  <a:solidFill>
                    <a:schemeClr val="tx1"/>
                  </a:solidFill>
                  <a:latin typeface="UD Digi Kyokasho NK-R" panose="02020400000000000000" pitchFamily="18" charset="-128"/>
                  <a:ea typeface="UD Digi Kyokasho NK-R" panose="02020400000000000000" pitchFamily="18" charset="-128"/>
                </a:rPr>
              </a:br>
              <a:r>
                <a:rPr lang="en-US" altLang="ja-JP" sz="3200" dirty="0">
                  <a:solidFill>
                    <a:schemeClr val="tx1"/>
                  </a:solidFill>
                  <a:latin typeface="UD Digi Kyokasho NK-R" panose="02020400000000000000" pitchFamily="18" charset="-128"/>
                  <a:ea typeface="UD Digi Kyokasho NK-R" panose="02020400000000000000" pitchFamily="18" charset="-128"/>
                </a:rPr>
                <a:t>SNS </a:t>
              </a:r>
              <a:r>
                <a:rPr lang="ja-JP" altLang="en-US" sz="3200" dirty="0">
                  <a:solidFill>
                    <a:schemeClr val="tx1"/>
                  </a:solidFill>
                  <a:latin typeface="UD Digi Kyokasho NK-R" panose="02020400000000000000" pitchFamily="18" charset="-128"/>
                  <a:ea typeface="UD Digi Kyokasho NK-R" panose="02020400000000000000" pitchFamily="18" charset="-128"/>
                </a:rPr>
                <a:t>や動画共有サイトでのインフルエンサーの投稿によって</a:t>
              </a:r>
              <a:br>
                <a:rPr lang="en-US" altLang="ja-JP" sz="3200" dirty="0">
                  <a:solidFill>
                    <a:schemeClr val="tx1"/>
                  </a:solidFill>
                  <a:latin typeface="UD Digi Kyokasho NK-R" panose="02020400000000000000" pitchFamily="18" charset="-128"/>
                  <a:ea typeface="UD Digi Kyokasho NK-R" panose="02020400000000000000" pitchFamily="18" charset="-128"/>
                </a:rPr>
              </a:br>
              <a:r>
                <a:rPr lang="ja-JP" altLang="en-US" sz="3200" spc="-150" dirty="0">
                  <a:solidFill>
                    <a:schemeClr val="tx1"/>
                  </a:solidFill>
                  <a:latin typeface="UD Digi Kyokasho NK-R" panose="02020400000000000000" pitchFamily="18" charset="-128"/>
                  <a:ea typeface="UD Digi Kyokasho NK-R" panose="02020400000000000000" pitchFamily="18" charset="-128"/>
                </a:rPr>
                <a:t>話題の洋服がオンラインショッピングサイトで完売になっていた　など。</a:t>
              </a:r>
              <a:endParaRPr lang="en-US" altLang="ja-JP" sz="3200" spc="-150" dirty="0">
                <a:solidFill>
                  <a:schemeClr val="tx1"/>
                </a:solidFill>
                <a:latin typeface="UD Digi Kyokasho NK-R" panose="02020400000000000000" pitchFamily="18" charset="-128"/>
                <a:ea typeface="UD Digi Kyokasho NK-R" panose="02020400000000000000" pitchFamily="18" charset="-128"/>
              </a:endParaRPr>
            </a:p>
          </p:txBody>
        </p:sp>
        <p:sp>
          <p:nvSpPr>
            <p:cNvPr id="14" name="テキスト ボックス 13">
              <a:extLst>
                <a:ext uri="{FF2B5EF4-FFF2-40B4-BE49-F238E27FC236}">
                  <a16:creationId xmlns:a16="http://schemas.microsoft.com/office/drawing/2014/main" id="{67703C70-2719-12FF-50E4-F15EDF1EC058}"/>
                </a:ext>
              </a:extLst>
            </p:cNvPr>
            <p:cNvSpPr txBox="1"/>
            <p:nvPr/>
          </p:nvSpPr>
          <p:spPr>
            <a:xfrm>
              <a:off x="1074302" y="4264632"/>
              <a:ext cx="1592101" cy="407661"/>
            </a:xfrm>
            <a:prstGeom prst="rect">
              <a:avLst/>
            </a:prstGeom>
            <a:solidFill>
              <a:schemeClr val="bg1"/>
            </a:solidFill>
            <a:ln w="57150">
              <a:solidFill>
                <a:schemeClr val="bg1">
                  <a:lumMod val="75000"/>
                </a:schemeClr>
              </a:solidFill>
            </a:ln>
          </p:spPr>
          <p:txBody>
            <a:bodyPr wrap="square" rtlCol="0">
              <a:spAutoFit/>
            </a:bodyPr>
            <a:lstStyle/>
            <a:p>
              <a:pPr algn="ctr"/>
              <a:r>
                <a:rPr lang="ja-JP" altLang="en-US" sz="3200" dirty="0">
                  <a:latin typeface="UD デジタル 教科書体 NK-B" panose="02020700000000000000" pitchFamily="18" charset="-128"/>
                  <a:ea typeface="UD デジタル 教科書体 NK-B" panose="02020700000000000000" pitchFamily="18" charset="-128"/>
                </a:rPr>
                <a:t>解答例</a:t>
              </a:r>
              <a:endParaRPr kumimoji="1" lang="en-US" altLang="ja-JP" sz="3200" dirty="0">
                <a:latin typeface="UD デジタル 教科書体 NK-B" panose="02020700000000000000" pitchFamily="18" charset="-128"/>
                <a:ea typeface="UD デジタル 教科書体 NK-B" panose="02020700000000000000" pitchFamily="18" charset="-128"/>
              </a:endParaRPr>
            </a:p>
          </p:txBody>
        </p:sp>
      </p:grpSp>
      <p:sp>
        <p:nvSpPr>
          <p:cNvPr id="3" name="コンテンツ プレースホルダー 2">
            <a:extLst>
              <a:ext uri="{FF2B5EF4-FFF2-40B4-BE49-F238E27FC236}">
                <a16:creationId xmlns:a16="http://schemas.microsoft.com/office/drawing/2014/main" id="{575EEE02-A296-B838-FA91-43E8110919A0}"/>
              </a:ext>
            </a:extLst>
          </p:cNvPr>
          <p:cNvSpPr txBox="1">
            <a:spLocks/>
          </p:cNvSpPr>
          <p:nvPr/>
        </p:nvSpPr>
        <p:spPr>
          <a:xfrm>
            <a:off x="106361" y="1608058"/>
            <a:ext cx="11979273"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dirty="0"/>
              <a:t>　　日常において，新しい商品やサービスについてどのような手段で知ることが</a:t>
            </a:r>
            <a:br>
              <a:rPr lang="en-US" altLang="ja-JP" sz="2800" dirty="0"/>
            </a:br>
            <a:r>
              <a:rPr lang="ja-JP" altLang="en-US" sz="2800" dirty="0"/>
              <a:t>　　多いか考えてみよう。また，その手段がユーザにどのような影響や効果を</a:t>
            </a:r>
            <a:br>
              <a:rPr lang="en-US" altLang="ja-JP" sz="2800" dirty="0"/>
            </a:br>
            <a:r>
              <a:rPr lang="ja-JP" altLang="en-US" sz="2800" dirty="0"/>
              <a:t>　　与えているかも考えてみよう。</a:t>
            </a:r>
            <a:endParaRPr lang="en-US" altLang="ja-JP" sz="2800" dirty="0"/>
          </a:p>
        </p:txBody>
      </p:sp>
    </p:spTree>
    <p:extLst>
      <p:ext uri="{BB962C8B-B14F-4D97-AF65-F5344CB8AC3E}">
        <p14:creationId xmlns:p14="http://schemas.microsoft.com/office/powerpoint/2010/main" val="3968926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9AAEA-4190-C4BF-A7AF-DF673F57D26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66E2A42-7C97-9E67-24AE-EA670B1000FA}"/>
              </a:ext>
            </a:extLst>
          </p:cNvPr>
          <p:cNvSpPr>
            <a:spLocks noGrp="1"/>
          </p:cNvSpPr>
          <p:nvPr>
            <p:ph type="title"/>
          </p:nvPr>
        </p:nvSpPr>
        <p:spPr>
          <a:xfrm>
            <a:off x="312420" y="646658"/>
            <a:ext cx="11879580" cy="905377"/>
          </a:xfrm>
        </p:spPr>
        <p:txBody>
          <a:bodyPr>
            <a:normAutofit/>
          </a:bodyPr>
          <a:lstStyle/>
          <a:p>
            <a:r>
              <a:rPr kumimoji="1" lang="ja-JP" altLang="en-US" dirty="0"/>
              <a:t>例題</a:t>
            </a:r>
            <a:r>
              <a:rPr kumimoji="1" lang="en-US" altLang="ja-JP" dirty="0"/>
              <a:t>6</a:t>
            </a:r>
            <a:r>
              <a:rPr lang="ja-JP" altLang="en-US" dirty="0"/>
              <a:t>　コンテンツの発信の与える影響</a:t>
            </a:r>
            <a:endParaRPr kumimoji="1" lang="ja-JP" altLang="en-US" dirty="0"/>
          </a:p>
        </p:txBody>
      </p:sp>
      <p:sp>
        <p:nvSpPr>
          <p:cNvPr id="4" name="テキスト プレースホルダー 3">
            <a:extLst>
              <a:ext uri="{FF2B5EF4-FFF2-40B4-BE49-F238E27FC236}">
                <a16:creationId xmlns:a16="http://schemas.microsoft.com/office/drawing/2014/main" id="{0E53E509-26BB-22E1-11A6-07B7A0F49513}"/>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grpSp>
        <p:nvGrpSpPr>
          <p:cNvPr id="12" name="グループ化 11">
            <a:extLst>
              <a:ext uri="{FF2B5EF4-FFF2-40B4-BE49-F238E27FC236}">
                <a16:creationId xmlns:a16="http://schemas.microsoft.com/office/drawing/2014/main" id="{69E00BB3-EDFA-86E0-8A43-093D1AC5854B}"/>
              </a:ext>
            </a:extLst>
          </p:cNvPr>
          <p:cNvGrpSpPr/>
          <p:nvPr/>
        </p:nvGrpSpPr>
        <p:grpSpPr>
          <a:xfrm>
            <a:off x="480179" y="3205616"/>
            <a:ext cx="11428248" cy="3408544"/>
            <a:chOff x="563880" y="4264632"/>
            <a:chExt cx="11127010" cy="2376180"/>
          </a:xfrm>
        </p:grpSpPr>
        <p:sp>
          <p:nvSpPr>
            <p:cNvPr id="13" name="正方形/長方形 12">
              <a:extLst>
                <a:ext uri="{FF2B5EF4-FFF2-40B4-BE49-F238E27FC236}">
                  <a16:creationId xmlns:a16="http://schemas.microsoft.com/office/drawing/2014/main" id="{FC1C70F2-FB8F-E19F-8081-D8AE8BA4EF33}"/>
                </a:ext>
              </a:extLst>
            </p:cNvPr>
            <p:cNvSpPr/>
            <p:nvPr/>
          </p:nvSpPr>
          <p:spPr>
            <a:xfrm>
              <a:off x="563880" y="4434608"/>
              <a:ext cx="11127010" cy="2206204"/>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lnSpc>
                  <a:spcPct val="120000"/>
                </a:lnSpc>
              </a:pPr>
              <a:r>
                <a:rPr lang="ja-JP" altLang="en-US" sz="2800" dirty="0">
                  <a:solidFill>
                    <a:schemeClr val="tx1"/>
                  </a:solidFill>
                  <a:latin typeface="UD Digi Kyokasho NK-R" panose="02020400000000000000" pitchFamily="18" charset="-128"/>
                  <a:ea typeface="UD Digi Kyokasho NK-R" panose="02020400000000000000" pitchFamily="18" charset="-128"/>
                </a:rPr>
                <a:t>商品やサービスの認知や購買行動は，マスメディアに限らず，</a:t>
              </a:r>
              <a:br>
                <a:rPr lang="en-US" altLang="ja-JP" sz="2800" dirty="0">
                  <a:solidFill>
                    <a:schemeClr val="tx1"/>
                  </a:solidFill>
                  <a:latin typeface="UD Digi Kyokasho NK-R" panose="02020400000000000000" pitchFamily="18" charset="-128"/>
                  <a:ea typeface="UD Digi Kyokasho NK-R" panose="02020400000000000000" pitchFamily="18" charset="-128"/>
                </a:rPr>
              </a:br>
              <a:r>
                <a:rPr lang="en-US" altLang="ja-JP" sz="2800" dirty="0">
                  <a:solidFill>
                    <a:schemeClr val="tx1"/>
                  </a:solidFill>
                  <a:latin typeface="UD Digi Kyokasho NK-R" panose="02020400000000000000" pitchFamily="18" charset="-128"/>
                  <a:ea typeface="UD Digi Kyokasho NK-R" panose="02020400000000000000" pitchFamily="18" charset="-128"/>
                </a:rPr>
                <a:t>SNS</a:t>
              </a:r>
              <a:r>
                <a:rPr lang="ja-JP" altLang="en-US" sz="2800" dirty="0">
                  <a:solidFill>
                    <a:schemeClr val="tx1"/>
                  </a:solidFill>
                  <a:latin typeface="UD Digi Kyokasho NK-R" panose="02020400000000000000" pitchFamily="18" charset="-128"/>
                  <a:ea typeface="UD Digi Kyokasho NK-R" panose="02020400000000000000" pitchFamily="18" charset="-128"/>
                </a:rPr>
                <a:t>やインフルエンサー，口コミといった多様な情報源から影響を受ける。</a:t>
              </a:r>
              <a:br>
                <a:rPr lang="en-US" altLang="ja-JP" sz="2800" dirty="0">
                  <a:solidFill>
                    <a:schemeClr val="tx1"/>
                  </a:solidFill>
                  <a:latin typeface="UD Digi Kyokasho NK-R" panose="02020400000000000000" pitchFamily="18" charset="-128"/>
                  <a:ea typeface="UD Digi Kyokasho NK-R" panose="02020400000000000000" pitchFamily="18" charset="-128"/>
                </a:rPr>
              </a:br>
              <a:r>
                <a:rPr lang="ja-JP" altLang="en-US" sz="2800" dirty="0">
                  <a:solidFill>
                    <a:schemeClr val="tx1"/>
                  </a:solidFill>
                  <a:latin typeface="UD Digi Kyokasho NK-R" panose="02020400000000000000" pitchFamily="18" charset="-128"/>
                  <a:ea typeface="UD Digi Kyokasho NK-R" panose="02020400000000000000" pitchFamily="18" charset="-128"/>
                </a:rPr>
                <a:t>特にインフルエンサーによる情報発信は，視聴者やファンの間では</a:t>
              </a:r>
              <a:br>
                <a:rPr lang="en-US" altLang="ja-JP" sz="2800" dirty="0">
                  <a:solidFill>
                    <a:schemeClr val="tx1"/>
                  </a:solidFill>
                  <a:latin typeface="UD Digi Kyokasho NK-R" panose="02020400000000000000" pitchFamily="18" charset="-128"/>
                  <a:ea typeface="UD Digi Kyokasho NK-R" panose="02020400000000000000" pitchFamily="18" charset="-128"/>
                </a:rPr>
              </a:br>
              <a:r>
                <a:rPr lang="ja-JP" altLang="en-US" sz="2800" dirty="0">
                  <a:solidFill>
                    <a:schemeClr val="tx1"/>
                  </a:solidFill>
                  <a:latin typeface="UD Digi Kyokasho NK-R" panose="02020400000000000000" pitchFamily="18" charset="-128"/>
                  <a:ea typeface="UD Digi Kyokasho NK-R" panose="02020400000000000000" pitchFamily="18" charset="-128"/>
                </a:rPr>
                <a:t>信頼度が高まる傾向があり，</a:t>
              </a:r>
              <a:br>
                <a:rPr lang="en-US" altLang="ja-JP" sz="2800" dirty="0">
                  <a:solidFill>
                    <a:schemeClr val="tx1"/>
                  </a:solidFill>
                  <a:latin typeface="UD Digi Kyokasho NK-R" panose="02020400000000000000" pitchFamily="18" charset="-128"/>
                  <a:ea typeface="UD Digi Kyokasho NK-R" panose="02020400000000000000" pitchFamily="18" charset="-128"/>
                </a:rPr>
              </a:br>
              <a:r>
                <a:rPr lang="ja-JP" altLang="en-US" sz="2800" dirty="0">
                  <a:solidFill>
                    <a:schemeClr val="tx1"/>
                  </a:solidFill>
                  <a:latin typeface="UD Digi Kyokasho NK-R" panose="02020400000000000000" pitchFamily="18" charset="-128"/>
                  <a:ea typeface="UD Digi Kyokasho NK-R" panose="02020400000000000000" pitchFamily="18" charset="-128"/>
                </a:rPr>
                <a:t>個人が発信するコンテンツの影響力が高まっている。</a:t>
              </a:r>
              <a:endParaRPr lang="en-US" altLang="ja-JP" sz="2800" dirty="0">
                <a:solidFill>
                  <a:schemeClr val="tx1"/>
                </a:solidFill>
                <a:latin typeface="UD Digi Kyokasho NK-R" panose="02020400000000000000" pitchFamily="18" charset="-128"/>
                <a:ea typeface="UD Digi Kyokasho NK-R" panose="02020400000000000000" pitchFamily="18" charset="-128"/>
              </a:endParaRPr>
            </a:p>
          </p:txBody>
        </p:sp>
        <p:sp>
          <p:nvSpPr>
            <p:cNvPr id="14" name="テキスト ボックス 13">
              <a:extLst>
                <a:ext uri="{FF2B5EF4-FFF2-40B4-BE49-F238E27FC236}">
                  <a16:creationId xmlns:a16="http://schemas.microsoft.com/office/drawing/2014/main" id="{A9F1D6C7-1A0E-D9EB-5914-FDF5EE1E1F76}"/>
                </a:ext>
              </a:extLst>
            </p:cNvPr>
            <p:cNvSpPr txBox="1"/>
            <p:nvPr/>
          </p:nvSpPr>
          <p:spPr>
            <a:xfrm>
              <a:off x="1074302" y="4264632"/>
              <a:ext cx="1592101" cy="407661"/>
            </a:xfrm>
            <a:prstGeom prst="rect">
              <a:avLst/>
            </a:prstGeom>
            <a:solidFill>
              <a:schemeClr val="bg1"/>
            </a:solidFill>
            <a:ln w="57150">
              <a:solidFill>
                <a:schemeClr val="bg1">
                  <a:lumMod val="75000"/>
                </a:schemeClr>
              </a:solidFill>
            </a:ln>
          </p:spPr>
          <p:txBody>
            <a:bodyPr wrap="square" rtlCol="0">
              <a:spAutoFit/>
            </a:bodyPr>
            <a:lstStyle/>
            <a:p>
              <a:pPr algn="ctr"/>
              <a:r>
                <a:rPr kumimoji="1" lang="ja-JP" altLang="en-US" sz="3200" dirty="0">
                  <a:latin typeface="UD デジタル 教科書体 NK-B" panose="02020700000000000000" pitchFamily="18" charset="-128"/>
                  <a:ea typeface="UD デジタル 教科書体 NK-B" panose="02020700000000000000" pitchFamily="18" charset="-128"/>
                </a:rPr>
                <a:t>考 察</a:t>
              </a:r>
              <a:endParaRPr kumimoji="1" lang="en-US" altLang="ja-JP" sz="3200" dirty="0">
                <a:latin typeface="UD デジタル 教科書体 NK-B" panose="02020700000000000000" pitchFamily="18" charset="-128"/>
                <a:ea typeface="UD デジタル 教科書体 NK-B" panose="02020700000000000000" pitchFamily="18" charset="-128"/>
              </a:endParaRPr>
            </a:p>
          </p:txBody>
        </p:sp>
      </p:grpSp>
      <p:sp>
        <p:nvSpPr>
          <p:cNvPr id="3" name="コンテンツ プレースホルダー 2">
            <a:extLst>
              <a:ext uri="{FF2B5EF4-FFF2-40B4-BE49-F238E27FC236}">
                <a16:creationId xmlns:a16="http://schemas.microsoft.com/office/drawing/2014/main" id="{EE853231-99BA-231F-02B8-B7B0B20430BE}"/>
              </a:ext>
            </a:extLst>
          </p:cNvPr>
          <p:cNvSpPr txBox="1">
            <a:spLocks/>
          </p:cNvSpPr>
          <p:nvPr/>
        </p:nvSpPr>
        <p:spPr>
          <a:xfrm>
            <a:off x="106361" y="1608058"/>
            <a:ext cx="11979273" cy="7472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buNone/>
            </a:pPr>
            <a:r>
              <a:rPr lang="ja-JP" altLang="en-US" sz="2800" dirty="0"/>
              <a:t>　　日常において，新しい商品やサービスについてどのような手段で知ることが</a:t>
            </a:r>
            <a:br>
              <a:rPr lang="en-US" altLang="ja-JP" sz="2800" dirty="0"/>
            </a:br>
            <a:r>
              <a:rPr lang="ja-JP" altLang="en-US" sz="2800" dirty="0"/>
              <a:t>　　多いか考えてみよう。また，その手段がユーザにどのような影響や効果を</a:t>
            </a:r>
            <a:br>
              <a:rPr lang="en-US" altLang="ja-JP" sz="2800" dirty="0"/>
            </a:br>
            <a:r>
              <a:rPr lang="ja-JP" altLang="en-US" sz="2800" dirty="0"/>
              <a:t>　　与えているかも考えてみよう。</a:t>
            </a:r>
            <a:endParaRPr lang="en-US" altLang="ja-JP" sz="2800" dirty="0"/>
          </a:p>
        </p:txBody>
      </p:sp>
    </p:spTree>
    <p:extLst>
      <p:ext uri="{BB962C8B-B14F-4D97-AF65-F5344CB8AC3E}">
        <p14:creationId xmlns:p14="http://schemas.microsoft.com/office/powerpoint/2010/main" val="2990350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2D5FA-BE15-B5EA-1DEB-04DA575C856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7A22BD0-8A96-251C-D5DF-A29312C617A8}"/>
              </a:ext>
            </a:extLst>
          </p:cNvPr>
          <p:cNvSpPr>
            <a:spLocks noGrp="1"/>
          </p:cNvSpPr>
          <p:nvPr>
            <p:ph type="title"/>
          </p:nvPr>
        </p:nvSpPr>
        <p:spPr/>
        <p:txBody>
          <a:bodyPr>
            <a:normAutofit/>
          </a:bodyPr>
          <a:lstStyle/>
          <a:p>
            <a:r>
              <a:rPr lang="ja-JP" altLang="en-US" dirty="0"/>
              <a:t>確認問題　</a:t>
            </a:r>
            <a:endParaRPr kumimoji="1" lang="ja-JP" altLang="en-US" dirty="0"/>
          </a:p>
        </p:txBody>
      </p:sp>
      <p:sp>
        <p:nvSpPr>
          <p:cNvPr id="4" name="テキスト プレースホルダー 3">
            <a:extLst>
              <a:ext uri="{FF2B5EF4-FFF2-40B4-BE49-F238E27FC236}">
                <a16:creationId xmlns:a16="http://schemas.microsoft.com/office/drawing/2014/main" id="{2A6F4DDD-4D05-88D8-367C-01E72905A257}"/>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
        <p:nvSpPr>
          <p:cNvPr id="8" name="コンテンツ プレースホルダー 2">
            <a:extLst>
              <a:ext uri="{FF2B5EF4-FFF2-40B4-BE49-F238E27FC236}">
                <a16:creationId xmlns:a16="http://schemas.microsoft.com/office/drawing/2014/main" id="{17A63003-4DB2-CABD-8D5A-2400248CAE28}"/>
              </a:ext>
            </a:extLst>
          </p:cNvPr>
          <p:cNvSpPr txBox="1">
            <a:spLocks/>
          </p:cNvSpPr>
          <p:nvPr/>
        </p:nvSpPr>
        <p:spPr>
          <a:xfrm>
            <a:off x="554182" y="1608058"/>
            <a:ext cx="11637818" cy="167040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40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6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buNone/>
            </a:pPr>
            <a:r>
              <a:rPr lang="ja-JP" altLang="en-US" sz="2800" dirty="0"/>
              <a:t>ユーザが商品やサービスを購入するまで，心理面や行動面で</a:t>
            </a:r>
            <a:br>
              <a:rPr lang="en-US" altLang="ja-JP" sz="2800" dirty="0"/>
            </a:br>
            <a:r>
              <a:rPr lang="ja-JP" altLang="en-US" sz="2800" dirty="0"/>
              <a:t>どのような変化があるか，購買行動モデルの例を調べてみよう。</a:t>
            </a:r>
            <a:endParaRPr lang="en-US" altLang="ja-JP" sz="2800" dirty="0"/>
          </a:p>
        </p:txBody>
      </p:sp>
      <p:grpSp>
        <p:nvGrpSpPr>
          <p:cNvPr id="12" name="グループ化 11">
            <a:extLst>
              <a:ext uri="{FF2B5EF4-FFF2-40B4-BE49-F238E27FC236}">
                <a16:creationId xmlns:a16="http://schemas.microsoft.com/office/drawing/2014/main" id="{A76FFC02-BEBC-A2B9-05BE-48AF33643DD4}"/>
              </a:ext>
            </a:extLst>
          </p:cNvPr>
          <p:cNvGrpSpPr/>
          <p:nvPr/>
        </p:nvGrpSpPr>
        <p:grpSpPr>
          <a:xfrm>
            <a:off x="480179" y="2606480"/>
            <a:ext cx="11363779" cy="4057792"/>
            <a:chOff x="563880" y="4264632"/>
            <a:chExt cx="11064240" cy="2785275"/>
          </a:xfrm>
        </p:grpSpPr>
        <p:sp>
          <p:nvSpPr>
            <p:cNvPr id="13" name="正方形/長方形 12">
              <a:extLst>
                <a:ext uri="{FF2B5EF4-FFF2-40B4-BE49-F238E27FC236}">
                  <a16:creationId xmlns:a16="http://schemas.microsoft.com/office/drawing/2014/main" id="{2D6F0C2B-5DD8-204B-9EE9-2C04F0518E40}"/>
                </a:ext>
              </a:extLst>
            </p:cNvPr>
            <p:cNvSpPr/>
            <p:nvPr/>
          </p:nvSpPr>
          <p:spPr>
            <a:xfrm>
              <a:off x="563880" y="4434605"/>
              <a:ext cx="11064240" cy="2615302"/>
            </a:xfrm>
            <a:prstGeom prst="rect">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endParaRPr lang="ja-JP" altLang="en-US" sz="2800" dirty="0">
                <a:solidFill>
                  <a:schemeClr val="tx1"/>
                </a:solidFill>
                <a:latin typeface="UD Digi Kyokasho NK-R" panose="02020400000000000000" pitchFamily="18" charset="-128"/>
                <a:ea typeface="UD Digi Kyokasho NK-R" panose="02020400000000000000" pitchFamily="18" charset="-128"/>
              </a:endParaRPr>
            </a:p>
          </p:txBody>
        </p:sp>
        <p:sp>
          <p:nvSpPr>
            <p:cNvPr id="14" name="テキスト ボックス 13">
              <a:extLst>
                <a:ext uri="{FF2B5EF4-FFF2-40B4-BE49-F238E27FC236}">
                  <a16:creationId xmlns:a16="http://schemas.microsoft.com/office/drawing/2014/main" id="{F483366B-5C7F-A7B2-2FFA-36A55D6A8052}"/>
                </a:ext>
              </a:extLst>
            </p:cNvPr>
            <p:cNvSpPr txBox="1"/>
            <p:nvPr/>
          </p:nvSpPr>
          <p:spPr>
            <a:xfrm>
              <a:off x="1074302" y="4264632"/>
              <a:ext cx="1592101" cy="401391"/>
            </a:xfrm>
            <a:prstGeom prst="rect">
              <a:avLst/>
            </a:prstGeom>
            <a:solidFill>
              <a:schemeClr val="bg1"/>
            </a:solidFill>
            <a:ln w="57150">
              <a:solidFill>
                <a:schemeClr val="bg1">
                  <a:lumMod val="75000"/>
                </a:schemeClr>
              </a:solidFill>
            </a:ln>
          </p:spPr>
          <p:txBody>
            <a:bodyPr wrap="square" rtlCol="0">
              <a:spAutoFit/>
            </a:bodyPr>
            <a:lstStyle/>
            <a:p>
              <a:pPr algn="ctr"/>
              <a:r>
                <a:rPr kumimoji="1" lang="ja-JP" altLang="en-US" sz="3200" dirty="0">
                  <a:latin typeface="UD デジタル 教科書体 NK-B" panose="02020700000000000000" pitchFamily="18" charset="-128"/>
                  <a:ea typeface="UD デジタル 教科書体 NK-B" panose="02020700000000000000" pitchFamily="18" charset="-128"/>
                </a:rPr>
                <a:t>解答例</a:t>
              </a:r>
            </a:p>
          </p:txBody>
        </p:sp>
      </p:grpSp>
    </p:spTree>
    <p:extLst>
      <p:ext uri="{BB962C8B-B14F-4D97-AF65-F5344CB8AC3E}">
        <p14:creationId xmlns:p14="http://schemas.microsoft.com/office/powerpoint/2010/main" val="1196912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A780D-3CD4-C0B6-3A41-FE9196C48B2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DDB6622-9C13-2886-9C2B-CD378C7F9F7C}"/>
              </a:ext>
            </a:extLst>
          </p:cNvPr>
          <p:cNvSpPr>
            <a:spLocks noGrp="1"/>
          </p:cNvSpPr>
          <p:nvPr>
            <p:ph type="title"/>
          </p:nvPr>
        </p:nvSpPr>
        <p:spPr>
          <a:xfrm>
            <a:off x="312420" y="646658"/>
            <a:ext cx="11879580" cy="905377"/>
          </a:xfrm>
        </p:spPr>
        <p:txBody>
          <a:bodyPr>
            <a:normAutofit/>
          </a:bodyPr>
          <a:lstStyle/>
          <a:p>
            <a:r>
              <a:rPr lang="ja-JP" altLang="en-US" dirty="0"/>
              <a:t>２</a:t>
            </a:r>
            <a:r>
              <a:rPr kumimoji="1" lang="ja-JP" altLang="en-US" dirty="0"/>
              <a:t>．</a:t>
            </a:r>
            <a:r>
              <a:rPr lang="ja-JP" altLang="en-US" dirty="0"/>
              <a:t>コンテンツの発信手段とその効果</a:t>
            </a:r>
            <a:endParaRPr kumimoji="1" lang="ja-JP" altLang="en-US" spc="-150" dirty="0"/>
          </a:p>
        </p:txBody>
      </p:sp>
      <p:sp>
        <p:nvSpPr>
          <p:cNvPr id="3" name="コンテンツ プレースホルダー 2">
            <a:extLst>
              <a:ext uri="{FF2B5EF4-FFF2-40B4-BE49-F238E27FC236}">
                <a16:creationId xmlns:a16="http://schemas.microsoft.com/office/drawing/2014/main" id="{FAEB0295-BD81-CAA5-14CF-73D6F872CBFE}"/>
              </a:ext>
            </a:extLst>
          </p:cNvPr>
          <p:cNvSpPr>
            <a:spLocks noGrp="1"/>
          </p:cNvSpPr>
          <p:nvPr>
            <p:ph idx="1"/>
          </p:nvPr>
        </p:nvSpPr>
        <p:spPr>
          <a:xfrm>
            <a:off x="0" y="1608058"/>
            <a:ext cx="12192000" cy="4840040"/>
          </a:xfrm>
        </p:spPr>
        <p:txBody>
          <a:bodyPr anchor="ctr">
            <a:normAutofit/>
          </a:bodyPr>
          <a:lstStyle/>
          <a:p>
            <a:pPr marL="0" indent="0" algn="ctr">
              <a:lnSpc>
                <a:spcPct val="150000"/>
              </a:lnSpc>
              <a:spcBef>
                <a:spcPts val="0"/>
              </a:spcBef>
              <a:buNone/>
            </a:pPr>
            <a:r>
              <a:rPr lang="ja-JP" altLang="en-US" sz="3600" dirty="0"/>
              <a:t>コンテンツ発信の際に，</a:t>
            </a:r>
            <a:br>
              <a:rPr lang="en-US" altLang="ja-JP" sz="3600" dirty="0"/>
            </a:br>
            <a:r>
              <a:rPr lang="ja-JP" altLang="en-US" sz="3600" dirty="0"/>
              <a:t>ポスターなどの旧来からある発信手段に加えて</a:t>
            </a:r>
            <a:br>
              <a:rPr lang="en-US" altLang="ja-JP" sz="3600" dirty="0"/>
            </a:br>
            <a:r>
              <a:rPr lang="ja-JP" altLang="en-US" sz="3600" b="1" u="sng" dirty="0"/>
              <a:t>さまざまなメディアを効果的に組み合わせる</a:t>
            </a:r>
            <a:r>
              <a:rPr lang="ja-JP" altLang="en-US" sz="3600" dirty="0"/>
              <a:t>ことで，</a:t>
            </a:r>
            <a:br>
              <a:rPr lang="en-US" altLang="ja-JP" sz="3600" dirty="0"/>
            </a:br>
            <a:r>
              <a:rPr lang="ja-JP" altLang="en-US" sz="3600" b="1" u="sng" dirty="0"/>
              <a:t>より多くのユーザに認知</a:t>
            </a:r>
            <a:r>
              <a:rPr lang="ja-JP" altLang="en-US" sz="3600" dirty="0"/>
              <a:t>してもらえ，</a:t>
            </a:r>
            <a:br>
              <a:rPr lang="en-US" altLang="ja-JP" sz="3600" dirty="0"/>
            </a:br>
            <a:r>
              <a:rPr lang="ja-JP" altLang="en-US" sz="3600" b="1" u="sng" dirty="0"/>
              <a:t>高い効果を生むことができる</a:t>
            </a:r>
            <a:r>
              <a:rPr lang="ja-JP" altLang="en-US" sz="3600" dirty="0"/>
              <a:t>。</a:t>
            </a:r>
            <a:endParaRPr lang="en-US" altLang="ja-JP" sz="3600" dirty="0"/>
          </a:p>
        </p:txBody>
      </p:sp>
      <p:sp>
        <p:nvSpPr>
          <p:cNvPr id="4" name="テキスト プレースホルダー 3">
            <a:extLst>
              <a:ext uri="{FF2B5EF4-FFF2-40B4-BE49-F238E27FC236}">
                <a16:creationId xmlns:a16="http://schemas.microsoft.com/office/drawing/2014/main" id="{5E2146D4-1ADB-4AEC-009D-1EA211C3078F}"/>
              </a:ext>
            </a:extLst>
          </p:cNvPr>
          <p:cNvSpPr>
            <a:spLocks noGrp="1"/>
          </p:cNvSpPr>
          <p:nvPr>
            <p:ph type="body" sz="quarter" idx="13"/>
          </p:nvPr>
        </p:nvSpPr>
        <p:spPr/>
        <p:txBody>
          <a:bodyPr/>
          <a:lstStyle/>
          <a:p>
            <a:r>
              <a:rPr lang="en-US" altLang="ja-JP" dirty="0"/>
              <a:t>3</a:t>
            </a:r>
            <a:r>
              <a:rPr lang="ja-JP" altLang="en-US" sz="2000" dirty="0"/>
              <a:t>節</a:t>
            </a:r>
            <a:r>
              <a:rPr lang="ja-JP" altLang="en-US" dirty="0"/>
              <a:t> コンテンツの創造と発信　　</a:t>
            </a:r>
            <a:r>
              <a:rPr lang="en-US" altLang="ja-JP" dirty="0"/>
              <a:t>2</a:t>
            </a:r>
            <a:r>
              <a:rPr lang="ja-JP" altLang="en-US" dirty="0"/>
              <a:t>　コンテンツの発信</a:t>
            </a:r>
          </a:p>
        </p:txBody>
      </p:sp>
    </p:spTree>
    <p:extLst>
      <p:ext uri="{BB962C8B-B14F-4D97-AF65-F5344CB8AC3E}">
        <p14:creationId xmlns:p14="http://schemas.microsoft.com/office/powerpoint/2010/main" val="4282050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1811</Words>
  <Application>Microsoft Office PowerPoint</Application>
  <PresentationFormat>ワイド画面</PresentationFormat>
  <Paragraphs>113</Paragraphs>
  <Slides>16</Slides>
  <Notes>16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16</vt:i4>
      </vt:variant>
    </vt:vector>
  </HeadingPairs>
  <TitlesOfParts>
    <vt:vector size="23" baseType="lpstr">
      <vt:lpstr>UD デジタル 教科書体 NK-B</vt:lpstr>
      <vt:lpstr>UD Digi Kyokasho NK-R</vt:lpstr>
      <vt:lpstr>UD Digi Kyokasho NK-R</vt:lpstr>
      <vt:lpstr>游ゴシック</vt:lpstr>
      <vt:lpstr>Arial</vt:lpstr>
      <vt:lpstr>Wingdings</vt:lpstr>
      <vt:lpstr>Office テーマ</vt:lpstr>
      <vt:lpstr>２ コンテンツの発信</vt:lpstr>
      <vt:lpstr>１．コンテンツの発信の変化</vt:lpstr>
      <vt:lpstr>１．コンテンツの発信の変化</vt:lpstr>
      <vt:lpstr>例題6　コンテンツの発信の与える影響</vt:lpstr>
      <vt:lpstr>例題6　コンテンツの発信の与える影響</vt:lpstr>
      <vt:lpstr>例題6　コンテンツの発信の与える影響</vt:lpstr>
      <vt:lpstr>例題6　コンテンツの発信の与える影響</vt:lpstr>
      <vt:lpstr>確認問題　</vt:lpstr>
      <vt:lpstr>２．コンテンツの発信手段とその効果</vt:lpstr>
      <vt:lpstr>例題7　コンテンツ発信手段の違いについて</vt:lpstr>
      <vt:lpstr>例題7　コンテンツ発信手段の違いについて</vt:lpstr>
      <vt:lpstr>例題7　コンテンツ発信手段の違いについて</vt:lpstr>
      <vt:lpstr>例題7　コンテンツ発信手段の違いについて</vt:lpstr>
      <vt:lpstr>例題7　コンテンツ発信手段の違いについて</vt:lpstr>
      <vt:lpstr>例題7　コンテンツ発信手段の違いについて</vt:lpstr>
      <vt:lpstr>確認問題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2026-02-25T02:39:39Z</dcterms:created>
  <dcterms:modified xsi:type="dcterms:W3CDTF">2026-03-31T08:55:21Z</dcterms:modified>
</cp:coreProperties>
</file>