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</p:sldIdLst>
  <p:sldSz cx="13103225" cy="9251950"/>
  <p:notesSz cx="8496300" cy="12344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82" autoAdjust="0"/>
    <p:restoredTop sz="94660"/>
  </p:normalViewPr>
  <p:slideViewPr>
    <p:cSldViewPr snapToGrid="0">
      <p:cViewPr varScale="1">
        <p:scale>
          <a:sx n="41" d="100"/>
          <a:sy n="41" d="100"/>
        </p:scale>
        <p:origin x="133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2742" y="1514151"/>
            <a:ext cx="11137741" cy="3221049"/>
          </a:xfrm>
        </p:spPr>
        <p:txBody>
          <a:bodyPr anchor="b"/>
          <a:lstStyle>
            <a:lvl1pPr algn="ctr">
              <a:defRPr sz="80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7903" y="4859416"/>
            <a:ext cx="9827419" cy="2233746"/>
          </a:xfrm>
        </p:spPr>
        <p:txBody>
          <a:bodyPr/>
          <a:lstStyle>
            <a:lvl1pPr marL="0" indent="0" algn="ctr">
              <a:buNone/>
              <a:defRPr sz="3238"/>
            </a:lvl1pPr>
            <a:lvl2pPr marL="616809" indent="0" algn="ctr">
              <a:buNone/>
              <a:defRPr sz="2698"/>
            </a:lvl2pPr>
            <a:lvl3pPr marL="1233617" indent="0" algn="ctr">
              <a:buNone/>
              <a:defRPr sz="2428"/>
            </a:lvl3pPr>
            <a:lvl4pPr marL="1850426" indent="0" algn="ctr">
              <a:buNone/>
              <a:defRPr sz="2159"/>
            </a:lvl4pPr>
            <a:lvl5pPr marL="2467234" indent="0" algn="ctr">
              <a:buNone/>
              <a:defRPr sz="2159"/>
            </a:lvl5pPr>
            <a:lvl6pPr marL="3084043" indent="0" algn="ctr">
              <a:buNone/>
              <a:defRPr sz="2159"/>
            </a:lvl6pPr>
            <a:lvl7pPr marL="3700851" indent="0" algn="ctr">
              <a:buNone/>
              <a:defRPr sz="2159"/>
            </a:lvl7pPr>
            <a:lvl8pPr marL="4317660" indent="0" algn="ctr">
              <a:buNone/>
              <a:defRPr sz="2159"/>
            </a:lvl8pPr>
            <a:lvl9pPr marL="4934468" indent="0" algn="ctr">
              <a:buNone/>
              <a:defRPr sz="215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93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943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6996" y="492581"/>
            <a:ext cx="2825383" cy="78406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848" y="492581"/>
            <a:ext cx="8312358" cy="78406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08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940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023" y="2306565"/>
            <a:ext cx="11301532" cy="3848554"/>
          </a:xfrm>
        </p:spPr>
        <p:txBody>
          <a:bodyPr anchor="b"/>
          <a:lstStyle>
            <a:lvl1pPr>
              <a:defRPr sz="80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23" y="6191528"/>
            <a:ext cx="11301532" cy="2023863"/>
          </a:xfrm>
        </p:spPr>
        <p:txBody>
          <a:bodyPr/>
          <a:lstStyle>
            <a:lvl1pPr marL="0" indent="0">
              <a:buNone/>
              <a:defRPr sz="3238">
                <a:solidFill>
                  <a:schemeClr val="tx1"/>
                </a:solidFill>
              </a:defRPr>
            </a:lvl1pPr>
            <a:lvl2pPr marL="616809" indent="0">
              <a:buNone/>
              <a:defRPr sz="2698">
                <a:solidFill>
                  <a:schemeClr val="tx1">
                    <a:tint val="75000"/>
                  </a:schemeClr>
                </a:solidFill>
              </a:defRPr>
            </a:lvl2pPr>
            <a:lvl3pPr marL="1233617" indent="0">
              <a:buNone/>
              <a:defRPr sz="2428">
                <a:solidFill>
                  <a:schemeClr val="tx1">
                    <a:tint val="75000"/>
                  </a:schemeClr>
                </a:solidFill>
              </a:defRPr>
            </a:lvl3pPr>
            <a:lvl4pPr marL="1850426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4pPr>
            <a:lvl5pPr marL="2467234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5pPr>
            <a:lvl6pPr marL="3084043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6pPr>
            <a:lvl7pPr marL="3700851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7pPr>
            <a:lvl8pPr marL="4317660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8pPr>
            <a:lvl9pPr marL="4934468" indent="0">
              <a:buNone/>
              <a:defRPr sz="215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22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847" y="2462903"/>
            <a:ext cx="5568871" cy="587027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507" y="2462903"/>
            <a:ext cx="5568871" cy="587027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0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553" y="492583"/>
            <a:ext cx="11301532" cy="178828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555" y="2268014"/>
            <a:ext cx="5543277" cy="1111518"/>
          </a:xfrm>
        </p:spPr>
        <p:txBody>
          <a:bodyPr anchor="b"/>
          <a:lstStyle>
            <a:lvl1pPr marL="0" indent="0">
              <a:buNone/>
              <a:defRPr sz="3238" b="1"/>
            </a:lvl1pPr>
            <a:lvl2pPr marL="616809" indent="0">
              <a:buNone/>
              <a:defRPr sz="2698" b="1"/>
            </a:lvl2pPr>
            <a:lvl3pPr marL="1233617" indent="0">
              <a:buNone/>
              <a:defRPr sz="2428" b="1"/>
            </a:lvl3pPr>
            <a:lvl4pPr marL="1850426" indent="0">
              <a:buNone/>
              <a:defRPr sz="2159" b="1"/>
            </a:lvl4pPr>
            <a:lvl5pPr marL="2467234" indent="0">
              <a:buNone/>
              <a:defRPr sz="2159" b="1"/>
            </a:lvl5pPr>
            <a:lvl6pPr marL="3084043" indent="0">
              <a:buNone/>
              <a:defRPr sz="2159" b="1"/>
            </a:lvl6pPr>
            <a:lvl7pPr marL="3700851" indent="0">
              <a:buNone/>
              <a:defRPr sz="2159" b="1"/>
            </a:lvl7pPr>
            <a:lvl8pPr marL="4317660" indent="0">
              <a:buNone/>
              <a:defRPr sz="2159" b="1"/>
            </a:lvl8pPr>
            <a:lvl9pPr marL="4934468" indent="0">
              <a:buNone/>
              <a:defRPr sz="215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2555" y="3379532"/>
            <a:ext cx="5543277" cy="4970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509" y="2268014"/>
            <a:ext cx="5570577" cy="1111518"/>
          </a:xfrm>
        </p:spPr>
        <p:txBody>
          <a:bodyPr anchor="b"/>
          <a:lstStyle>
            <a:lvl1pPr marL="0" indent="0">
              <a:buNone/>
              <a:defRPr sz="3238" b="1"/>
            </a:lvl1pPr>
            <a:lvl2pPr marL="616809" indent="0">
              <a:buNone/>
              <a:defRPr sz="2698" b="1"/>
            </a:lvl2pPr>
            <a:lvl3pPr marL="1233617" indent="0">
              <a:buNone/>
              <a:defRPr sz="2428" b="1"/>
            </a:lvl3pPr>
            <a:lvl4pPr marL="1850426" indent="0">
              <a:buNone/>
              <a:defRPr sz="2159" b="1"/>
            </a:lvl4pPr>
            <a:lvl5pPr marL="2467234" indent="0">
              <a:buNone/>
              <a:defRPr sz="2159" b="1"/>
            </a:lvl5pPr>
            <a:lvl6pPr marL="3084043" indent="0">
              <a:buNone/>
              <a:defRPr sz="2159" b="1"/>
            </a:lvl6pPr>
            <a:lvl7pPr marL="3700851" indent="0">
              <a:buNone/>
              <a:defRPr sz="2159" b="1"/>
            </a:lvl7pPr>
            <a:lvl8pPr marL="4317660" indent="0">
              <a:buNone/>
              <a:defRPr sz="2159" b="1"/>
            </a:lvl8pPr>
            <a:lvl9pPr marL="4934468" indent="0">
              <a:buNone/>
              <a:defRPr sz="215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509" y="3379532"/>
            <a:ext cx="5570577" cy="4970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42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92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131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553" y="616797"/>
            <a:ext cx="4226131" cy="2158788"/>
          </a:xfrm>
        </p:spPr>
        <p:txBody>
          <a:bodyPr anchor="b"/>
          <a:lstStyle>
            <a:lvl1pPr>
              <a:defRPr sz="431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0577" y="1332112"/>
            <a:ext cx="6633508" cy="6574881"/>
          </a:xfrm>
        </p:spPr>
        <p:txBody>
          <a:bodyPr/>
          <a:lstStyle>
            <a:lvl1pPr>
              <a:defRPr sz="4317"/>
            </a:lvl1pPr>
            <a:lvl2pPr>
              <a:defRPr sz="3777"/>
            </a:lvl2pPr>
            <a:lvl3pPr>
              <a:defRPr sz="3238"/>
            </a:lvl3pPr>
            <a:lvl4pPr>
              <a:defRPr sz="2698"/>
            </a:lvl4pPr>
            <a:lvl5pPr>
              <a:defRPr sz="2698"/>
            </a:lvl5pPr>
            <a:lvl6pPr>
              <a:defRPr sz="2698"/>
            </a:lvl6pPr>
            <a:lvl7pPr>
              <a:defRPr sz="2698"/>
            </a:lvl7pPr>
            <a:lvl8pPr>
              <a:defRPr sz="2698"/>
            </a:lvl8pPr>
            <a:lvl9pPr>
              <a:defRPr sz="269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553" y="2775585"/>
            <a:ext cx="4226131" cy="5142115"/>
          </a:xfrm>
        </p:spPr>
        <p:txBody>
          <a:bodyPr/>
          <a:lstStyle>
            <a:lvl1pPr marL="0" indent="0">
              <a:buNone/>
              <a:defRPr sz="2159"/>
            </a:lvl1pPr>
            <a:lvl2pPr marL="616809" indent="0">
              <a:buNone/>
              <a:defRPr sz="1889"/>
            </a:lvl2pPr>
            <a:lvl3pPr marL="1233617" indent="0">
              <a:buNone/>
              <a:defRPr sz="1619"/>
            </a:lvl3pPr>
            <a:lvl4pPr marL="1850426" indent="0">
              <a:buNone/>
              <a:defRPr sz="1349"/>
            </a:lvl4pPr>
            <a:lvl5pPr marL="2467234" indent="0">
              <a:buNone/>
              <a:defRPr sz="1349"/>
            </a:lvl5pPr>
            <a:lvl6pPr marL="3084043" indent="0">
              <a:buNone/>
              <a:defRPr sz="1349"/>
            </a:lvl6pPr>
            <a:lvl7pPr marL="3700851" indent="0">
              <a:buNone/>
              <a:defRPr sz="1349"/>
            </a:lvl7pPr>
            <a:lvl8pPr marL="4317660" indent="0">
              <a:buNone/>
              <a:defRPr sz="1349"/>
            </a:lvl8pPr>
            <a:lvl9pPr marL="4934468" indent="0">
              <a:buNone/>
              <a:defRPr sz="134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01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553" y="616797"/>
            <a:ext cx="4226131" cy="2158788"/>
          </a:xfrm>
        </p:spPr>
        <p:txBody>
          <a:bodyPr anchor="b"/>
          <a:lstStyle>
            <a:lvl1pPr>
              <a:defRPr sz="431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70577" y="1332112"/>
            <a:ext cx="6633508" cy="6574881"/>
          </a:xfrm>
        </p:spPr>
        <p:txBody>
          <a:bodyPr anchor="t"/>
          <a:lstStyle>
            <a:lvl1pPr marL="0" indent="0">
              <a:buNone/>
              <a:defRPr sz="4317"/>
            </a:lvl1pPr>
            <a:lvl2pPr marL="616809" indent="0">
              <a:buNone/>
              <a:defRPr sz="3777"/>
            </a:lvl2pPr>
            <a:lvl3pPr marL="1233617" indent="0">
              <a:buNone/>
              <a:defRPr sz="3238"/>
            </a:lvl3pPr>
            <a:lvl4pPr marL="1850426" indent="0">
              <a:buNone/>
              <a:defRPr sz="2698"/>
            </a:lvl4pPr>
            <a:lvl5pPr marL="2467234" indent="0">
              <a:buNone/>
              <a:defRPr sz="2698"/>
            </a:lvl5pPr>
            <a:lvl6pPr marL="3084043" indent="0">
              <a:buNone/>
              <a:defRPr sz="2698"/>
            </a:lvl6pPr>
            <a:lvl7pPr marL="3700851" indent="0">
              <a:buNone/>
              <a:defRPr sz="2698"/>
            </a:lvl7pPr>
            <a:lvl8pPr marL="4317660" indent="0">
              <a:buNone/>
              <a:defRPr sz="2698"/>
            </a:lvl8pPr>
            <a:lvl9pPr marL="4934468" indent="0">
              <a:buNone/>
              <a:defRPr sz="269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553" y="2775585"/>
            <a:ext cx="4226131" cy="5142115"/>
          </a:xfrm>
        </p:spPr>
        <p:txBody>
          <a:bodyPr/>
          <a:lstStyle>
            <a:lvl1pPr marL="0" indent="0">
              <a:buNone/>
              <a:defRPr sz="2159"/>
            </a:lvl1pPr>
            <a:lvl2pPr marL="616809" indent="0">
              <a:buNone/>
              <a:defRPr sz="1889"/>
            </a:lvl2pPr>
            <a:lvl3pPr marL="1233617" indent="0">
              <a:buNone/>
              <a:defRPr sz="1619"/>
            </a:lvl3pPr>
            <a:lvl4pPr marL="1850426" indent="0">
              <a:buNone/>
              <a:defRPr sz="1349"/>
            </a:lvl4pPr>
            <a:lvl5pPr marL="2467234" indent="0">
              <a:buNone/>
              <a:defRPr sz="1349"/>
            </a:lvl5pPr>
            <a:lvl6pPr marL="3084043" indent="0">
              <a:buNone/>
              <a:defRPr sz="1349"/>
            </a:lvl6pPr>
            <a:lvl7pPr marL="3700851" indent="0">
              <a:buNone/>
              <a:defRPr sz="1349"/>
            </a:lvl7pPr>
            <a:lvl8pPr marL="4317660" indent="0">
              <a:buNone/>
              <a:defRPr sz="1349"/>
            </a:lvl8pPr>
            <a:lvl9pPr marL="4934468" indent="0">
              <a:buNone/>
              <a:defRPr sz="134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24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847" y="492583"/>
            <a:ext cx="11301532" cy="17882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847" y="2462903"/>
            <a:ext cx="11301532" cy="5870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0847" y="8575189"/>
            <a:ext cx="2948226" cy="4925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26D95-EACF-47FD-93D5-AE7BDCC4A0C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0444" y="8575189"/>
            <a:ext cx="4422338" cy="4925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4152" y="8575189"/>
            <a:ext cx="2948226" cy="4925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B2A63-B644-4918-BD89-CD6ED1B9C9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966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33617" rtl="0" eaLnBrk="1" latinLnBrk="0" hangingPunct="1">
        <a:lnSpc>
          <a:spcPct val="90000"/>
        </a:lnSpc>
        <a:spcBef>
          <a:spcPct val="0"/>
        </a:spcBef>
        <a:buNone/>
        <a:defRPr kumimoji="1" sz="5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8404" indent="-308404" algn="l" defTabSz="1233617" rtl="0" eaLnBrk="1" latinLnBrk="0" hangingPunct="1">
        <a:lnSpc>
          <a:spcPct val="90000"/>
        </a:lnSpc>
        <a:spcBef>
          <a:spcPts val="1349"/>
        </a:spcBef>
        <a:buFont typeface="Arial" panose="020B0604020202020204" pitchFamily="34" charset="0"/>
        <a:buChar char="•"/>
        <a:defRPr kumimoji="1" sz="3777" kern="1200">
          <a:solidFill>
            <a:schemeClr val="tx1"/>
          </a:solidFill>
          <a:latin typeface="+mn-lt"/>
          <a:ea typeface="+mn-ea"/>
          <a:cs typeface="+mn-cs"/>
        </a:defRPr>
      </a:lvl1pPr>
      <a:lvl2pPr marL="925213" indent="-308404" algn="l" defTabSz="1233617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kumimoji="1" sz="3238" kern="1200">
          <a:solidFill>
            <a:schemeClr val="tx1"/>
          </a:solidFill>
          <a:latin typeface="+mn-lt"/>
          <a:ea typeface="+mn-ea"/>
          <a:cs typeface="+mn-cs"/>
        </a:defRPr>
      </a:lvl2pPr>
      <a:lvl3pPr marL="1542021" indent="-308404" algn="l" defTabSz="1233617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kumimoji="1" sz="2698" kern="1200">
          <a:solidFill>
            <a:schemeClr val="tx1"/>
          </a:solidFill>
          <a:latin typeface="+mn-lt"/>
          <a:ea typeface="+mn-ea"/>
          <a:cs typeface="+mn-cs"/>
        </a:defRPr>
      </a:lvl3pPr>
      <a:lvl4pPr marL="2158830" indent="-308404" algn="l" defTabSz="1233617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4pPr>
      <a:lvl5pPr marL="2775638" indent="-308404" algn="l" defTabSz="1233617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5pPr>
      <a:lvl6pPr marL="3392447" indent="-308404" algn="l" defTabSz="1233617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6pPr>
      <a:lvl7pPr marL="4009255" indent="-308404" algn="l" defTabSz="1233617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7pPr>
      <a:lvl8pPr marL="4626064" indent="-308404" algn="l" defTabSz="1233617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8pPr>
      <a:lvl9pPr marL="5242872" indent="-308404" algn="l" defTabSz="1233617" rtl="0" eaLnBrk="1" latinLnBrk="0" hangingPunct="1">
        <a:lnSpc>
          <a:spcPct val="90000"/>
        </a:lnSpc>
        <a:spcBef>
          <a:spcPts val="675"/>
        </a:spcBef>
        <a:buFont typeface="Arial" panose="020B0604020202020204" pitchFamily="34" charset="0"/>
        <a:buChar char="•"/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617" rtl="0" eaLnBrk="1" latinLnBrk="0" hangingPunct="1"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1pPr>
      <a:lvl2pPr marL="616809" algn="l" defTabSz="1233617" rtl="0" eaLnBrk="1" latinLnBrk="0" hangingPunct="1"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2pPr>
      <a:lvl3pPr marL="1233617" algn="l" defTabSz="1233617" rtl="0" eaLnBrk="1" latinLnBrk="0" hangingPunct="1"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3pPr>
      <a:lvl4pPr marL="1850426" algn="l" defTabSz="1233617" rtl="0" eaLnBrk="1" latinLnBrk="0" hangingPunct="1"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4pPr>
      <a:lvl5pPr marL="2467234" algn="l" defTabSz="1233617" rtl="0" eaLnBrk="1" latinLnBrk="0" hangingPunct="1"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5pPr>
      <a:lvl6pPr marL="3084043" algn="l" defTabSz="1233617" rtl="0" eaLnBrk="1" latinLnBrk="0" hangingPunct="1"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6pPr>
      <a:lvl7pPr marL="3700851" algn="l" defTabSz="1233617" rtl="0" eaLnBrk="1" latinLnBrk="0" hangingPunct="1"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7pPr>
      <a:lvl8pPr marL="4317660" algn="l" defTabSz="1233617" rtl="0" eaLnBrk="1" latinLnBrk="0" hangingPunct="1"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8pPr>
      <a:lvl9pPr marL="4934468" algn="l" defTabSz="1233617" rtl="0" eaLnBrk="1" latinLnBrk="0" hangingPunct="1">
        <a:defRPr kumimoji="1" sz="2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ダイアグラム&#10;&#10;低い精度で自動的に生成された説明">
            <a:extLst>
              <a:ext uri="{FF2B5EF4-FFF2-40B4-BE49-F238E27FC236}">
                <a16:creationId xmlns:a16="http://schemas.microsoft.com/office/drawing/2014/main" id="{0D60DE5A-0A52-4995-AA73-F6602238FF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93824" y="1280754"/>
            <a:ext cx="7943850" cy="7184820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361351B-0CFD-4BA1-9E0E-C25C162EEF5F}"/>
              </a:ext>
            </a:extLst>
          </p:cNvPr>
          <p:cNvGrpSpPr/>
          <p:nvPr/>
        </p:nvGrpSpPr>
        <p:grpSpPr>
          <a:xfrm>
            <a:off x="285750" y="300355"/>
            <a:ext cx="12569827" cy="339747"/>
            <a:chOff x="285750" y="300355"/>
            <a:chExt cx="12569827" cy="339747"/>
          </a:xfrm>
        </p:grpSpPr>
        <p:sp>
          <p:nvSpPr>
            <p:cNvPr id="6" name="テキスト ボックス 2">
              <a:extLst>
                <a:ext uri="{FF2B5EF4-FFF2-40B4-BE49-F238E27FC236}">
                  <a16:creationId xmlns:a16="http://schemas.microsoft.com/office/drawing/2014/main" id="{64F6E1FE-F110-4D75-B354-1D89AC21AC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50" y="300355"/>
              <a:ext cx="12569827" cy="339090"/>
            </a:xfrm>
            <a:prstGeom prst="rect">
              <a:avLst/>
            </a:prstGeom>
            <a:noFill/>
            <a:ln w="38100">
              <a:solidFill>
                <a:schemeClr val="tx1">
                  <a:lumMod val="75000"/>
                  <a:lumOff val="2500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36000" tIns="36000" rIns="36000" bIns="36000" anchor="ctr" anchorCtr="0">
              <a:noAutofit/>
            </a:bodyPr>
            <a:lstStyle/>
            <a:p>
              <a:pPr algn="just">
                <a:lnSpc>
                  <a:spcPts val="1500"/>
                </a:lnSpc>
              </a:pPr>
              <a:r>
                <a:rPr lang="ja-JP" altLang="en-US" sz="1000" kern="100" dirty="0">
                  <a:effectLst/>
                  <a:latin typeface="Yu Gothic UI" panose="020B0500000000000000" pitchFamily="50" charset="-128"/>
                  <a:ea typeface="Yu Gothic UI" panose="020B0500000000000000" pitchFamily="50" charset="-128"/>
                  <a:cs typeface="Times New Roman" panose="02020603050405020304" pitchFamily="18" charset="0"/>
                </a:rPr>
                <a:t>基本白地図ワーク</a:t>
              </a:r>
              <a:r>
                <a:rPr lang="en-US" altLang="ja-JP" sz="1000" kern="100" dirty="0">
                  <a:effectLst/>
                  <a:latin typeface="Yu Gothic UI" panose="020B0500000000000000" pitchFamily="50" charset="-128"/>
                  <a:ea typeface="Yu Gothic UI" panose="020B0500000000000000" pitchFamily="50" charset="-128"/>
                  <a:cs typeface="Times New Roman" panose="02020603050405020304" pitchFamily="18" charset="0"/>
                </a:rPr>
                <a:t>_08</a:t>
              </a:r>
              <a:r>
                <a:rPr lang="ja-JP" sz="1000" kern="100" dirty="0">
                  <a:effectLst/>
                  <a:latin typeface="Yu Gothic UI" panose="020B0500000000000000" pitchFamily="50" charset="-128"/>
                  <a:ea typeface="Yu Gothic UI" panose="020B0500000000000000" pitchFamily="50" charset="-128"/>
                  <a:cs typeface="Times New Roman" panose="02020603050405020304" pitchFamily="18" charset="0"/>
                </a:rPr>
                <a:t>／</a:t>
              </a:r>
              <a:r>
                <a:rPr lang="ja-JP" altLang="en-US" sz="1000" kern="100" dirty="0">
                  <a:effectLst/>
                  <a:latin typeface="Yu Gothic UI" panose="020B0500000000000000" pitchFamily="50" charset="-128"/>
                  <a:ea typeface="Yu Gothic UI" panose="020B0500000000000000" pitchFamily="50" charset="-128"/>
                  <a:cs typeface="Times New Roman" panose="02020603050405020304" pitchFamily="18" charset="0"/>
                </a:rPr>
                <a:t>サハラ以南アフリカ</a:t>
              </a:r>
              <a:endParaRPr lang="ja-JP" sz="80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2">
              <a:extLst>
                <a:ext uri="{FF2B5EF4-FFF2-40B4-BE49-F238E27FC236}">
                  <a16:creationId xmlns:a16="http://schemas.microsoft.com/office/drawing/2014/main" id="{1B2CD38D-F2B7-4DB4-98A2-84E8746224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03615" y="301012"/>
              <a:ext cx="4251962" cy="339090"/>
            </a:xfrm>
            <a:prstGeom prst="rect">
              <a:avLst/>
            </a:prstGeom>
            <a:noFill/>
            <a:ln w="3175">
              <a:solidFill>
                <a:schemeClr val="tx1">
                  <a:lumMod val="75000"/>
                  <a:lumOff val="2500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36000" tIns="36000" rIns="36000" bIns="36000" anchor="ctr" anchorCtr="0">
              <a:noAutofit/>
            </a:bodyPr>
            <a:lstStyle/>
            <a:p>
              <a:pPr latinLnBrk="1">
                <a:lnSpc>
                  <a:spcPts val="1500"/>
                </a:lnSpc>
              </a:pPr>
              <a:r>
                <a:rPr lang="ja-JP" altLang="en-US" sz="1200" kern="100" dirty="0">
                  <a:latin typeface="Yu Gothic UI" panose="020B0500000000000000" pitchFamily="50" charset="-128"/>
                  <a:ea typeface="Yu Gothic UI" panose="020B0500000000000000" pitchFamily="50" charset="-128"/>
                  <a:cs typeface="Times New Roman" panose="02020603050405020304" pitchFamily="18" charset="0"/>
                </a:rPr>
                <a:t>　　　　</a:t>
              </a:r>
              <a:r>
                <a:rPr lang="ja-JP" sz="1200" kern="100" dirty="0">
                  <a:effectLst/>
                  <a:latin typeface="Yu Gothic UI" panose="020B0500000000000000" pitchFamily="50" charset="-128"/>
                  <a:ea typeface="Yu Gothic UI" panose="020B0500000000000000" pitchFamily="50" charset="-128"/>
                  <a:cs typeface="Times New Roman" panose="02020603050405020304" pitchFamily="18" charset="0"/>
                </a:rPr>
                <a:t>年　　　組　　名前：　　　　　　　　　　　　</a:t>
              </a:r>
              <a:endParaRPr lang="ja-JP" sz="1050" kern="100" dirty="0">
                <a:effectLst/>
                <a:latin typeface="Yu Gothic UI" panose="020B0500000000000000" pitchFamily="50" charset="-128"/>
                <a:ea typeface="Yu Gothic UI" panose="020B0500000000000000" pitchFamily="50" charset="-128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8" name="表 8">
            <a:extLst>
              <a:ext uri="{FF2B5EF4-FFF2-40B4-BE49-F238E27FC236}">
                <a16:creationId xmlns:a16="http://schemas.microsoft.com/office/drawing/2014/main" id="{FDD13225-3D62-402C-A1CE-1CCC87FBD2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525223"/>
              </p:ext>
            </p:extLst>
          </p:nvPr>
        </p:nvGraphicFramePr>
        <p:xfrm>
          <a:off x="9934629" y="981270"/>
          <a:ext cx="2882845" cy="7969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2845">
                  <a:extLst>
                    <a:ext uri="{9D8B030D-6E8A-4147-A177-3AD203B41FA5}">
                      <a16:colId xmlns:a16="http://schemas.microsoft.com/office/drawing/2014/main" val="619645993"/>
                    </a:ext>
                  </a:extLst>
                </a:gridCol>
              </a:tblGrid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国・地域名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72987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①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5789459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②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216656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③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128114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④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380009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⑤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422290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⑥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343948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⑦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658106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⑧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441453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⑨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504993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⑩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56659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⑪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806047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⑫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139407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⑬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100055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⑭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165802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⑮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880186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⑯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665026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⑰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47449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⑱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198948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⑲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105602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⑳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306437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㉑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969028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㉒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062281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㉓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566469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㉔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636197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㉕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754533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CC42B8C-177B-47D1-BA53-9245FC54FC11}"/>
              </a:ext>
            </a:extLst>
          </p:cNvPr>
          <p:cNvSpPr txBox="1"/>
          <p:nvPr/>
        </p:nvSpPr>
        <p:spPr>
          <a:xfrm>
            <a:off x="3178238" y="3257693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①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5A3AC56-1BC4-4A02-9F20-61A879A43386}"/>
              </a:ext>
            </a:extLst>
          </p:cNvPr>
          <p:cNvSpPr txBox="1"/>
          <p:nvPr/>
        </p:nvSpPr>
        <p:spPr>
          <a:xfrm>
            <a:off x="4218044" y="3289281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②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F644549-016C-495D-AA9B-44EB37FBA749}"/>
              </a:ext>
            </a:extLst>
          </p:cNvPr>
          <p:cNvSpPr txBox="1"/>
          <p:nvPr/>
        </p:nvSpPr>
        <p:spPr>
          <a:xfrm>
            <a:off x="4988805" y="3473947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③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F189990-3C55-486C-BE26-626B87D03082}"/>
              </a:ext>
            </a:extLst>
          </p:cNvPr>
          <p:cNvSpPr txBox="1"/>
          <p:nvPr/>
        </p:nvSpPr>
        <p:spPr>
          <a:xfrm>
            <a:off x="5915852" y="3560122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④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897AB73-0CD1-45CE-BC5E-DD3C12337A6E}"/>
              </a:ext>
            </a:extLst>
          </p:cNvPr>
          <p:cNvSpPr txBox="1"/>
          <p:nvPr/>
        </p:nvSpPr>
        <p:spPr>
          <a:xfrm>
            <a:off x="6957252" y="4055422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⑪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6F6EAB9-AE04-4A98-B80C-ACDB33F0DC3E}"/>
              </a:ext>
            </a:extLst>
          </p:cNvPr>
          <p:cNvSpPr txBox="1"/>
          <p:nvPr/>
        </p:nvSpPr>
        <p:spPr>
          <a:xfrm>
            <a:off x="2857537" y="4240088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⑦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E272C34-1883-4FDD-9431-B67973E47BF8}"/>
              </a:ext>
            </a:extLst>
          </p:cNvPr>
          <p:cNvSpPr txBox="1"/>
          <p:nvPr/>
        </p:nvSpPr>
        <p:spPr>
          <a:xfrm>
            <a:off x="4110220" y="4022143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⑨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18D3C03-24BA-4249-9A5B-EF845C95F5E5}"/>
              </a:ext>
            </a:extLst>
          </p:cNvPr>
          <p:cNvSpPr txBox="1"/>
          <p:nvPr/>
        </p:nvSpPr>
        <p:spPr>
          <a:xfrm>
            <a:off x="4481390" y="4446128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⑩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960B53B-C74B-4B6A-8FED-E90711EB2F48}"/>
              </a:ext>
            </a:extLst>
          </p:cNvPr>
          <p:cNvSpPr txBox="1"/>
          <p:nvPr/>
        </p:nvSpPr>
        <p:spPr>
          <a:xfrm>
            <a:off x="5485381" y="5065283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⑭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59F876C-11EB-4B60-BD8D-C47D7AE428E0}"/>
              </a:ext>
            </a:extLst>
          </p:cNvPr>
          <p:cNvSpPr txBox="1"/>
          <p:nvPr/>
        </p:nvSpPr>
        <p:spPr>
          <a:xfrm>
            <a:off x="6803364" y="4890995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⑯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3D2E132-11C0-4380-854C-3EB98D992730}"/>
              </a:ext>
            </a:extLst>
          </p:cNvPr>
          <p:cNvSpPr txBox="1"/>
          <p:nvPr/>
        </p:nvSpPr>
        <p:spPr>
          <a:xfrm>
            <a:off x="7359686" y="4625975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⑫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49126D5-1171-4ADC-B917-890236F97AB6}"/>
              </a:ext>
            </a:extLst>
          </p:cNvPr>
          <p:cNvSpPr txBox="1"/>
          <p:nvPr/>
        </p:nvSpPr>
        <p:spPr>
          <a:xfrm>
            <a:off x="4925205" y="5969760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⑱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E21D582-ED21-4981-B9F7-9513F0005B90}"/>
              </a:ext>
            </a:extLst>
          </p:cNvPr>
          <p:cNvSpPr txBox="1"/>
          <p:nvPr/>
        </p:nvSpPr>
        <p:spPr>
          <a:xfrm>
            <a:off x="5668588" y="6249160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⑲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FFABF5A-E677-4631-A61E-97028270E840}"/>
              </a:ext>
            </a:extLst>
          </p:cNvPr>
          <p:cNvSpPr txBox="1"/>
          <p:nvPr/>
        </p:nvSpPr>
        <p:spPr>
          <a:xfrm>
            <a:off x="6604206" y="5561346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⑰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9062055-A3A3-4EBA-9FDD-7339445661DC}"/>
              </a:ext>
            </a:extLst>
          </p:cNvPr>
          <p:cNvSpPr txBox="1"/>
          <p:nvPr/>
        </p:nvSpPr>
        <p:spPr>
          <a:xfrm>
            <a:off x="5992796" y="6623508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㉓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9731410-9A25-49EB-B613-81F9BA2AFAB9}"/>
              </a:ext>
            </a:extLst>
          </p:cNvPr>
          <p:cNvSpPr txBox="1"/>
          <p:nvPr/>
        </p:nvSpPr>
        <p:spPr>
          <a:xfrm>
            <a:off x="5399656" y="7531809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㉔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EB401A3-6B86-4836-A0EF-D71FC1EE706A}"/>
              </a:ext>
            </a:extLst>
          </p:cNvPr>
          <p:cNvSpPr txBox="1"/>
          <p:nvPr/>
        </p:nvSpPr>
        <p:spPr>
          <a:xfrm>
            <a:off x="6726420" y="6249160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⑳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A504D01-9E34-4C74-9AFF-4AC218CE6091}"/>
              </a:ext>
            </a:extLst>
          </p:cNvPr>
          <p:cNvSpPr txBox="1"/>
          <p:nvPr/>
        </p:nvSpPr>
        <p:spPr>
          <a:xfrm>
            <a:off x="7495056" y="6497153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㉕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3301F7A-8DCA-4E56-A72B-BC0ECC83F1E7}"/>
              </a:ext>
            </a:extLst>
          </p:cNvPr>
          <p:cNvSpPr txBox="1"/>
          <p:nvPr/>
        </p:nvSpPr>
        <p:spPr>
          <a:xfrm>
            <a:off x="4810104" y="4873775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⑬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3363C4A-FB45-4EFA-85FA-A4A8AFA0492D}"/>
              </a:ext>
            </a:extLst>
          </p:cNvPr>
          <p:cNvSpPr txBox="1"/>
          <p:nvPr/>
        </p:nvSpPr>
        <p:spPr>
          <a:xfrm>
            <a:off x="3238186" y="4177070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⑧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0DF4727-62BE-4EFA-8BBE-5FEEB1377798}"/>
              </a:ext>
            </a:extLst>
          </p:cNvPr>
          <p:cNvSpPr txBox="1"/>
          <p:nvPr/>
        </p:nvSpPr>
        <p:spPr>
          <a:xfrm>
            <a:off x="2120586" y="3490488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⑤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1F88A80-4F38-450F-933F-4F0A0A3A30F1}"/>
              </a:ext>
            </a:extLst>
          </p:cNvPr>
          <p:cNvSpPr txBox="1"/>
          <p:nvPr/>
        </p:nvSpPr>
        <p:spPr>
          <a:xfrm>
            <a:off x="2468778" y="3929810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⑥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CB08D70-49C3-4599-8B46-3E86CD5B18F2}"/>
              </a:ext>
            </a:extLst>
          </p:cNvPr>
          <p:cNvSpPr txBox="1"/>
          <p:nvPr/>
        </p:nvSpPr>
        <p:spPr>
          <a:xfrm>
            <a:off x="5899566" y="4966108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⑮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graphicFrame>
        <p:nvGraphicFramePr>
          <p:cNvPr id="40" name="表 8">
            <a:extLst>
              <a:ext uri="{FF2B5EF4-FFF2-40B4-BE49-F238E27FC236}">
                <a16:creationId xmlns:a16="http://schemas.microsoft.com/office/drawing/2014/main" id="{15304110-1EAC-42F9-B6A7-6D69AEE3E3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486436"/>
              </p:ext>
            </p:extLst>
          </p:nvPr>
        </p:nvGraphicFramePr>
        <p:xfrm>
          <a:off x="435251" y="5579152"/>
          <a:ext cx="2882845" cy="3371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2845">
                  <a:extLst>
                    <a:ext uri="{9D8B030D-6E8A-4147-A177-3AD203B41FA5}">
                      <a16:colId xmlns:a16="http://schemas.microsoft.com/office/drawing/2014/main" val="619645993"/>
                    </a:ext>
                  </a:extLst>
                </a:gridCol>
              </a:tblGrid>
              <a:tr h="306526">
                <a:tc>
                  <a:txBody>
                    <a:bodyPr/>
                    <a:lstStyle/>
                    <a:p>
                      <a:pPr marL="0" marR="0" lvl="0" indent="0" algn="l" defTabSz="12336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自然地名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139407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A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100055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B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165802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C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880186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D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665026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E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47449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F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198948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G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105602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H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306437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I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969028"/>
                  </a:ext>
                </a:extLst>
              </a:tr>
              <a:tr h="3065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J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endParaRPr kumimoji="1" lang="ja-JP" altLang="en-US" sz="900" b="1" dirty="0">
                        <a:solidFill>
                          <a:srgbClr val="C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062281"/>
                  </a:ext>
                </a:extLst>
              </a:tr>
            </a:tbl>
          </a:graphicData>
        </a:graphic>
      </p:graphicFrame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41415913-F639-4A0D-AA84-BC816117ADCC}"/>
              </a:ext>
            </a:extLst>
          </p:cNvPr>
          <p:cNvSpPr txBox="1"/>
          <p:nvPr/>
        </p:nvSpPr>
        <p:spPr>
          <a:xfrm>
            <a:off x="3629284" y="4999790"/>
            <a:ext cx="329184" cy="1846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lIns="36000" tIns="0" rIns="36000" bIns="0" rtlCol="0">
            <a:spAutoFit/>
          </a:bodyPr>
          <a:lstStyle/>
          <a:p>
            <a:r>
              <a:rPr kumimoji="1" lang="en-US" altLang="ja-JP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A</a:t>
            </a:r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湾</a:t>
            </a: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FB41CDDC-389B-4742-AA91-6822C4A84215}"/>
              </a:ext>
            </a:extLst>
          </p:cNvPr>
          <p:cNvGrpSpPr/>
          <p:nvPr/>
        </p:nvGrpSpPr>
        <p:grpSpPr>
          <a:xfrm>
            <a:off x="6069740" y="4706329"/>
            <a:ext cx="372449" cy="293462"/>
            <a:chOff x="5493175" y="5580332"/>
            <a:chExt cx="372449" cy="293462"/>
          </a:xfrm>
        </p:grpSpPr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3B53FD58-0B3B-4D3C-81A3-CD8AE4D27D63}"/>
                </a:ext>
              </a:extLst>
            </p:cNvPr>
            <p:cNvCxnSpPr>
              <a:cxnSpLocks/>
              <a:endCxn id="45" idx="2"/>
            </p:cNvCxnSpPr>
            <p:nvPr/>
          </p:nvCxnSpPr>
          <p:spPr>
            <a:xfrm flipH="1" flipV="1">
              <a:off x="5652958" y="5764998"/>
              <a:ext cx="212666" cy="108796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FA1EFFC1-3276-47F9-A3E6-A987FA51BEF6}"/>
                </a:ext>
              </a:extLst>
            </p:cNvPr>
            <p:cNvSpPr txBox="1"/>
            <p:nvPr/>
          </p:nvSpPr>
          <p:spPr>
            <a:xfrm>
              <a:off x="5493175" y="5580332"/>
              <a:ext cx="319566" cy="1846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lIns="36000" tIns="0" rIns="36000" bIns="0" rtlCol="0">
              <a:spAutoFit/>
            </a:bodyPr>
            <a:lstStyle/>
            <a:p>
              <a:pPr algn="ctr"/>
              <a:r>
                <a:rPr kumimoji="1" lang="en-US" altLang="ja-JP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B</a:t>
              </a:r>
              <a:r>
                <a:rPr kumimoji="1" lang="ja-JP" altLang="en-US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湖</a:t>
              </a:r>
            </a:p>
          </p:txBody>
        </p:sp>
      </p:grpSp>
      <p:sp>
        <p:nvSpPr>
          <p:cNvPr id="48" name="二等辺三角形 47">
            <a:extLst>
              <a:ext uri="{FF2B5EF4-FFF2-40B4-BE49-F238E27FC236}">
                <a16:creationId xmlns:a16="http://schemas.microsoft.com/office/drawing/2014/main" id="{A6E04D99-8A5D-420A-97F6-A9F0D7C01593}"/>
              </a:ext>
            </a:extLst>
          </p:cNvPr>
          <p:cNvSpPr/>
          <p:nvPr/>
        </p:nvSpPr>
        <p:spPr>
          <a:xfrm>
            <a:off x="6810507" y="5186837"/>
            <a:ext cx="78380" cy="67569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342883C3-FDCE-4589-B13D-A1F32B3BB358}"/>
              </a:ext>
            </a:extLst>
          </p:cNvPr>
          <p:cNvGrpSpPr/>
          <p:nvPr/>
        </p:nvGrpSpPr>
        <p:grpSpPr>
          <a:xfrm>
            <a:off x="6869292" y="4966108"/>
            <a:ext cx="835661" cy="254514"/>
            <a:chOff x="4978682" y="5580332"/>
            <a:chExt cx="835661" cy="254514"/>
          </a:xfrm>
        </p:grpSpPr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4E112D38-1D94-4622-8E68-A5FABD26D0C4}"/>
                </a:ext>
              </a:extLst>
            </p:cNvPr>
            <p:cNvCxnSpPr>
              <a:cxnSpLocks/>
              <a:stCxn id="48" idx="5"/>
              <a:endCxn id="51" idx="1"/>
            </p:cNvCxnSpPr>
            <p:nvPr/>
          </p:nvCxnSpPr>
          <p:spPr>
            <a:xfrm flipV="1">
              <a:off x="4978682" y="5672665"/>
              <a:ext cx="512888" cy="162181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25BCC765-2805-405D-9920-F7800B1A716D}"/>
                </a:ext>
              </a:extLst>
            </p:cNvPr>
            <p:cNvSpPr txBox="1"/>
            <p:nvPr/>
          </p:nvSpPr>
          <p:spPr>
            <a:xfrm>
              <a:off x="5491570" y="5580332"/>
              <a:ext cx="322773" cy="1846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lIns="36000" tIns="0" rIns="36000" bIns="0" rtlCol="0">
              <a:spAutoFit/>
            </a:bodyPr>
            <a:lstStyle/>
            <a:p>
              <a:pPr algn="ctr"/>
              <a:r>
                <a:rPr kumimoji="1" lang="en-US" altLang="ja-JP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C</a:t>
              </a:r>
              <a:r>
                <a:rPr kumimoji="1" lang="ja-JP" altLang="en-US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山</a:t>
              </a: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3D4C53DA-7B7D-48CC-8854-832F95FCD8B7}"/>
              </a:ext>
            </a:extLst>
          </p:cNvPr>
          <p:cNvGrpSpPr/>
          <p:nvPr/>
        </p:nvGrpSpPr>
        <p:grpSpPr>
          <a:xfrm>
            <a:off x="6178874" y="5414225"/>
            <a:ext cx="458209" cy="184666"/>
            <a:chOff x="5363348" y="5580332"/>
            <a:chExt cx="458209" cy="184666"/>
          </a:xfrm>
        </p:grpSpPr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ACCF44E8-A146-4717-84EB-344D25B0F423}"/>
                </a:ext>
              </a:extLst>
            </p:cNvPr>
            <p:cNvCxnSpPr>
              <a:cxnSpLocks/>
              <a:endCxn id="56" idx="1"/>
            </p:cNvCxnSpPr>
            <p:nvPr/>
          </p:nvCxnSpPr>
          <p:spPr>
            <a:xfrm flipV="1">
              <a:off x="5363348" y="5672665"/>
              <a:ext cx="121010" cy="54788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3F73D5F4-BD49-485B-9CDA-5F156C6E5EAD}"/>
                </a:ext>
              </a:extLst>
            </p:cNvPr>
            <p:cNvSpPr txBox="1"/>
            <p:nvPr/>
          </p:nvSpPr>
          <p:spPr>
            <a:xfrm>
              <a:off x="5484358" y="5580332"/>
              <a:ext cx="337199" cy="1846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lIns="36000" tIns="0" rIns="36000" bIns="0" rtlCol="0">
              <a:spAutoFit/>
            </a:bodyPr>
            <a:lstStyle/>
            <a:p>
              <a:pPr algn="ctr"/>
              <a:r>
                <a:rPr kumimoji="1" lang="en-US" altLang="ja-JP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D</a:t>
              </a:r>
              <a:r>
                <a:rPr kumimoji="1" lang="ja-JP" altLang="en-US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湖</a:t>
              </a:r>
            </a:p>
          </p:txBody>
        </p: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BC95515A-B4ED-4C59-86E3-243F976FCC1C}"/>
              </a:ext>
            </a:extLst>
          </p:cNvPr>
          <p:cNvGrpSpPr/>
          <p:nvPr/>
        </p:nvGrpSpPr>
        <p:grpSpPr>
          <a:xfrm>
            <a:off x="6558755" y="5978082"/>
            <a:ext cx="442981" cy="184666"/>
            <a:chOff x="5363348" y="5580332"/>
            <a:chExt cx="442981" cy="184666"/>
          </a:xfrm>
        </p:grpSpPr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70B6DF17-D7A5-436B-9E69-05CB488398C4}"/>
                </a:ext>
              </a:extLst>
            </p:cNvPr>
            <p:cNvCxnSpPr>
              <a:cxnSpLocks/>
              <a:endCxn id="61" idx="1"/>
            </p:cNvCxnSpPr>
            <p:nvPr/>
          </p:nvCxnSpPr>
          <p:spPr>
            <a:xfrm flipV="1">
              <a:off x="5363348" y="5672665"/>
              <a:ext cx="136239" cy="54788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FD81CCE2-FE6A-4751-AE9A-3998BCEB199D}"/>
                </a:ext>
              </a:extLst>
            </p:cNvPr>
            <p:cNvSpPr txBox="1"/>
            <p:nvPr/>
          </p:nvSpPr>
          <p:spPr>
            <a:xfrm>
              <a:off x="5499587" y="5580332"/>
              <a:ext cx="306742" cy="1846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lIns="36000" tIns="0" rIns="36000" bIns="0" rtlCol="0">
              <a:spAutoFit/>
            </a:bodyPr>
            <a:lstStyle/>
            <a:p>
              <a:pPr algn="ctr"/>
              <a:r>
                <a:rPr kumimoji="1" lang="en-US" altLang="ja-JP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E</a:t>
              </a:r>
              <a:r>
                <a:rPr kumimoji="1" lang="ja-JP" altLang="en-US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湖</a:t>
              </a:r>
            </a:p>
          </p:txBody>
        </p:sp>
      </p:grpSp>
      <p:sp>
        <p:nvSpPr>
          <p:cNvPr id="62" name="楕円 61">
            <a:extLst>
              <a:ext uri="{FF2B5EF4-FFF2-40B4-BE49-F238E27FC236}">
                <a16:creationId xmlns:a16="http://schemas.microsoft.com/office/drawing/2014/main" id="{DB15C904-CF38-4A6D-A3CE-A25AD7905460}"/>
              </a:ext>
            </a:extLst>
          </p:cNvPr>
          <p:cNvSpPr/>
          <p:nvPr/>
        </p:nvSpPr>
        <p:spPr>
          <a:xfrm rot="20700000">
            <a:off x="4801512" y="6506490"/>
            <a:ext cx="260495" cy="1430663"/>
          </a:xfrm>
          <a:prstGeom prst="ellipse">
            <a:avLst/>
          </a:prstGeom>
          <a:solidFill>
            <a:srgbClr val="D9D9D9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F</a:t>
            </a:r>
          </a:p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砂</a:t>
            </a:r>
            <a:endParaRPr kumimoji="1" lang="en-US" altLang="ja-JP" sz="1200" b="1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漠</a:t>
            </a:r>
            <a:endParaRPr kumimoji="1" lang="en-US" altLang="ja-JP" sz="1200" b="1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63" name="楕円 62">
            <a:extLst>
              <a:ext uri="{FF2B5EF4-FFF2-40B4-BE49-F238E27FC236}">
                <a16:creationId xmlns:a16="http://schemas.microsoft.com/office/drawing/2014/main" id="{7DF74C9F-72FF-4567-875D-5D90F853C49C}"/>
              </a:ext>
            </a:extLst>
          </p:cNvPr>
          <p:cNvSpPr/>
          <p:nvPr/>
        </p:nvSpPr>
        <p:spPr>
          <a:xfrm>
            <a:off x="5060560" y="6623509"/>
            <a:ext cx="630628" cy="777802"/>
          </a:xfrm>
          <a:prstGeom prst="ellipse">
            <a:avLst/>
          </a:prstGeom>
          <a:solidFill>
            <a:srgbClr val="D9D9D9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G</a:t>
            </a:r>
          </a:p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砂漠</a:t>
            </a:r>
          </a:p>
        </p:txBody>
      </p:sp>
      <p:sp>
        <p:nvSpPr>
          <p:cNvPr id="64" name="フリーフォーム: 図形 63">
            <a:extLst>
              <a:ext uri="{FF2B5EF4-FFF2-40B4-BE49-F238E27FC236}">
                <a16:creationId xmlns:a16="http://schemas.microsoft.com/office/drawing/2014/main" id="{99A0D7E9-50A4-4EC3-A080-7FE0AE49084C}"/>
              </a:ext>
            </a:extLst>
          </p:cNvPr>
          <p:cNvSpPr/>
          <p:nvPr/>
        </p:nvSpPr>
        <p:spPr>
          <a:xfrm>
            <a:off x="5300663" y="7453313"/>
            <a:ext cx="828675" cy="533400"/>
          </a:xfrm>
          <a:custGeom>
            <a:avLst/>
            <a:gdLst>
              <a:gd name="connsiteX0" fmla="*/ 0 w 828675"/>
              <a:gd name="connsiteY0" fmla="*/ 533400 h 533400"/>
              <a:gd name="connsiteX1" fmla="*/ 233362 w 828675"/>
              <a:gd name="connsiteY1" fmla="*/ 495300 h 533400"/>
              <a:gd name="connsiteX2" fmla="*/ 490537 w 828675"/>
              <a:gd name="connsiteY2" fmla="*/ 404812 h 533400"/>
              <a:gd name="connsiteX3" fmla="*/ 695325 w 828675"/>
              <a:gd name="connsiteY3" fmla="*/ 176212 h 533400"/>
              <a:gd name="connsiteX4" fmla="*/ 828675 w 828675"/>
              <a:gd name="connsiteY4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8675" h="533400">
                <a:moveTo>
                  <a:pt x="0" y="533400"/>
                </a:moveTo>
                <a:lnTo>
                  <a:pt x="233362" y="495300"/>
                </a:lnTo>
                <a:lnTo>
                  <a:pt x="490537" y="404812"/>
                </a:lnTo>
                <a:lnTo>
                  <a:pt x="695325" y="176212"/>
                </a:lnTo>
                <a:lnTo>
                  <a:pt x="828675" y="0"/>
                </a:lnTo>
              </a:path>
            </a:pathLst>
          </a:cu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FBDF9770-33DE-4473-988A-CE524FE182C9}"/>
              </a:ext>
            </a:extLst>
          </p:cNvPr>
          <p:cNvSpPr txBox="1"/>
          <p:nvPr/>
        </p:nvSpPr>
        <p:spPr>
          <a:xfrm>
            <a:off x="4952182" y="8150409"/>
            <a:ext cx="271475" cy="1846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lIns="36000" tIns="0" rIns="36000" bIns="0" rtlCol="0">
            <a:spAutoFit/>
          </a:bodyPr>
          <a:lstStyle/>
          <a:p>
            <a:r>
              <a:rPr kumimoji="1" lang="en-US" altLang="ja-JP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I</a:t>
            </a:r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峰</a:t>
            </a:r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0144E786-17F2-4279-A0AA-7C2D49FCD50B}"/>
              </a:ext>
            </a:extLst>
          </p:cNvPr>
          <p:cNvGrpSpPr/>
          <p:nvPr/>
        </p:nvGrpSpPr>
        <p:grpSpPr>
          <a:xfrm>
            <a:off x="5995988" y="7531809"/>
            <a:ext cx="495511" cy="184666"/>
            <a:chOff x="5250705" y="5567600"/>
            <a:chExt cx="495511" cy="184666"/>
          </a:xfrm>
        </p:grpSpPr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8DABE330-2179-4C28-8924-83A852D87658}"/>
                </a:ext>
              </a:extLst>
            </p:cNvPr>
            <p:cNvCxnSpPr>
              <a:cxnSpLocks/>
              <a:stCxn id="64" idx="3"/>
              <a:endCxn id="68" idx="1"/>
            </p:cNvCxnSpPr>
            <p:nvPr/>
          </p:nvCxnSpPr>
          <p:spPr>
            <a:xfrm flipV="1">
              <a:off x="5250705" y="5659933"/>
              <a:ext cx="308994" cy="5383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テキスト ボックス 67">
              <a:extLst>
                <a:ext uri="{FF2B5EF4-FFF2-40B4-BE49-F238E27FC236}">
                  <a16:creationId xmlns:a16="http://schemas.microsoft.com/office/drawing/2014/main" id="{685040C0-3F10-4AC7-B3D1-CBFEA934C721}"/>
                </a:ext>
              </a:extLst>
            </p:cNvPr>
            <p:cNvSpPr txBox="1"/>
            <p:nvPr/>
          </p:nvSpPr>
          <p:spPr>
            <a:xfrm>
              <a:off x="5559699" y="5567600"/>
              <a:ext cx="186517" cy="1846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none" lIns="36000" tIns="0" rIns="36000" bIns="0" rtlCol="0">
              <a:spAutoFit/>
            </a:bodyPr>
            <a:lstStyle/>
            <a:p>
              <a:pPr algn="ctr"/>
              <a:r>
                <a:rPr kumimoji="1" lang="en-US" altLang="ja-JP" sz="1200" b="1" dirty="0">
                  <a:latin typeface="Yu Gothic UI" panose="020B0500000000000000" pitchFamily="50" charset="-128"/>
                  <a:ea typeface="Yu Gothic UI" panose="020B0500000000000000" pitchFamily="50" charset="-128"/>
                </a:rPr>
                <a:t>H</a:t>
              </a:r>
              <a:endPara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</p:grp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B2399F87-C0D4-4175-A9A7-334850131E1F}"/>
              </a:ext>
            </a:extLst>
          </p:cNvPr>
          <p:cNvSpPr txBox="1"/>
          <p:nvPr/>
        </p:nvSpPr>
        <p:spPr>
          <a:xfrm>
            <a:off x="8303356" y="4477826"/>
            <a:ext cx="287506" cy="1846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none" lIns="36000" tIns="0" rIns="36000" bIns="0" rtlCol="0">
            <a:spAutoFit/>
          </a:bodyPr>
          <a:lstStyle/>
          <a:p>
            <a:r>
              <a:rPr kumimoji="1" lang="en-US" altLang="ja-JP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J</a:t>
            </a:r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463995B-CBB8-4138-AFF7-7EAC7CE77DA6}"/>
              </a:ext>
            </a:extLst>
          </p:cNvPr>
          <p:cNvSpPr txBox="1"/>
          <p:nvPr/>
        </p:nvSpPr>
        <p:spPr>
          <a:xfrm>
            <a:off x="5454275" y="6679246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㉒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614F2441-645D-4A8D-B675-72C0D48C6624}"/>
              </a:ext>
            </a:extLst>
          </p:cNvPr>
          <p:cNvSpPr txBox="1"/>
          <p:nvPr/>
        </p:nvSpPr>
        <p:spPr>
          <a:xfrm>
            <a:off x="4952182" y="6794955"/>
            <a:ext cx="15388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12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㉑</a:t>
            </a:r>
            <a:endParaRPr kumimoji="1" lang="en-US" altLang="ja-JP" sz="12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7693CB40-DBA0-4A0C-94AE-C7290727D8B5}"/>
              </a:ext>
            </a:extLst>
          </p:cNvPr>
          <p:cNvCxnSpPr>
            <a:cxnSpLocks/>
            <a:endCxn id="37" idx="3"/>
          </p:cNvCxnSpPr>
          <p:nvPr/>
        </p:nvCxnSpPr>
        <p:spPr>
          <a:xfrm flipH="1" flipV="1">
            <a:off x="6053454" y="5058441"/>
            <a:ext cx="125422" cy="8109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583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682</TotalTime>
  <Words>109</Words>
  <PresentationFormat>ユーザー設定</PresentationFormat>
  <Paragraphs>77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2021-11-26T02:37:13Z</cp:lastPrinted>
  <dcterms:created xsi:type="dcterms:W3CDTF">2021-11-26T01:49:24Z</dcterms:created>
  <dcterms:modified xsi:type="dcterms:W3CDTF">2022-01-20T03:05:43Z</dcterms:modified>
</cp:coreProperties>
</file>