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2" r:id="rId2"/>
  </p:sldIdLst>
  <p:sldSz cx="13103225" cy="9251950"/>
  <p:notesSz cx="8428038" cy="12280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6" autoAdjust="0"/>
    <p:restoredTop sz="88287" autoAdjust="0"/>
  </p:normalViewPr>
  <p:slideViewPr>
    <p:cSldViewPr snapToGrid="0">
      <p:cViewPr varScale="1">
        <p:scale>
          <a:sx n="45" d="100"/>
          <a:sy n="45" d="100"/>
        </p:scale>
        <p:origin x="13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652838" cy="615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773613" y="0"/>
            <a:ext cx="3652837" cy="615950"/>
          </a:xfrm>
          <a:prstGeom prst="rect">
            <a:avLst/>
          </a:prstGeom>
        </p:spPr>
        <p:txBody>
          <a:bodyPr vert="horz" lIns="91440" tIns="45720" rIns="91440" bIns="45720" rtlCol="0"/>
          <a:lstStyle>
            <a:lvl1pPr algn="r">
              <a:defRPr sz="1200"/>
            </a:lvl1pPr>
          </a:lstStyle>
          <a:p>
            <a:fld id="{A99F9583-83F3-43B8-A981-212591104A94}" type="datetimeFigureOut">
              <a:rPr kumimoji="1" lang="ja-JP" altLang="en-US" smtClean="0"/>
              <a:t>2025/2/14</a:t>
            </a:fld>
            <a:endParaRPr kumimoji="1" lang="ja-JP" altLang="en-US"/>
          </a:p>
        </p:txBody>
      </p:sp>
      <p:sp>
        <p:nvSpPr>
          <p:cNvPr id="4" name="スライド イメージ プレースホルダー 3"/>
          <p:cNvSpPr>
            <a:spLocks noGrp="1" noRot="1" noChangeAspect="1"/>
          </p:cNvSpPr>
          <p:nvPr>
            <p:ph type="sldImg" idx="2"/>
          </p:nvPr>
        </p:nvSpPr>
        <p:spPr>
          <a:xfrm>
            <a:off x="1279525" y="1535113"/>
            <a:ext cx="5868988" cy="4144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842963" y="5910263"/>
            <a:ext cx="6742112" cy="4835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1664950"/>
            <a:ext cx="3652838" cy="6159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773613" y="11664950"/>
            <a:ext cx="3652837" cy="615950"/>
          </a:xfrm>
          <a:prstGeom prst="rect">
            <a:avLst/>
          </a:prstGeom>
        </p:spPr>
        <p:txBody>
          <a:bodyPr vert="horz" lIns="91440" tIns="45720" rIns="91440" bIns="45720" rtlCol="0" anchor="b"/>
          <a:lstStyle>
            <a:lvl1pPr algn="r">
              <a:defRPr sz="1200"/>
            </a:lvl1pPr>
          </a:lstStyle>
          <a:p>
            <a:fld id="{CEEFA940-8714-4013-BD11-A5EF2DFB7B8A}" type="slidenum">
              <a:rPr kumimoji="1" lang="ja-JP" altLang="en-US" smtClean="0"/>
              <a:t>‹#›</a:t>
            </a:fld>
            <a:endParaRPr kumimoji="1" lang="ja-JP" altLang="en-US"/>
          </a:p>
        </p:txBody>
      </p:sp>
    </p:spTree>
    <p:extLst>
      <p:ext uri="{BB962C8B-B14F-4D97-AF65-F5344CB8AC3E}">
        <p14:creationId xmlns:p14="http://schemas.microsoft.com/office/powerpoint/2010/main" val="2451065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82742" y="1514151"/>
            <a:ext cx="11137741" cy="3221049"/>
          </a:xfrm>
        </p:spPr>
        <p:txBody>
          <a:bodyPr anchor="b"/>
          <a:lstStyle>
            <a:lvl1pPr algn="ctr">
              <a:defRPr sz="8095"/>
            </a:lvl1pPr>
          </a:lstStyle>
          <a:p>
            <a:r>
              <a:rPr lang="ja-JP" altLang="en-US"/>
              <a:t>マスター タイトルの書式設定</a:t>
            </a:r>
            <a:endParaRPr lang="en-US" dirty="0"/>
          </a:p>
        </p:txBody>
      </p:sp>
      <p:sp>
        <p:nvSpPr>
          <p:cNvPr id="3" name="Subtitle 2"/>
          <p:cNvSpPr>
            <a:spLocks noGrp="1"/>
          </p:cNvSpPr>
          <p:nvPr>
            <p:ph type="subTitle" idx="1"/>
          </p:nvPr>
        </p:nvSpPr>
        <p:spPr>
          <a:xfrm>
            <a:off x="1637903" y="4859416"/>
            <a:ext cx="9827419" cy="2233746"/>
          </a:xfrm>
        </p:spPr>
        <p:txBody>
          <a:bodyPr/>
          <a:lstStyle>
            <a:lvl1pPr marL="0" indent="0" algn="ctr">
              <a:buNone/>
              <a:defRPr sz="3238"/>
            </a:lvl1pPr>
            <a:lvl2pPr marL="616809" indent="0" algn="ctr">
              <a:buNone/>
              <a:defRPr sz="2698"/>
            </a:lvl2pPr>
            <a:lvl3pPr marL="1233617" indent="0" algn="ctr">
              <a:buNone/>
              <a:defRPr sz="2428"/>
            </a:lvl3pPr>
            <a:lvl4pPr marL="1850426" indent="0" algn="ctr">
              <a:buNone/>
              <a:defRPr sz="2159"/>
            </a:lvl4pPr>
            <a:lvl5pPr marL="2467234" indent="0" algn="ctr">
              <a:buNone/>
              <a:defRPr sz="2159"/>
            </a:lvl5pPr>
            <a:lvl6pPr marL="3084043" indent="0" algn="ctr">
              <a:buNone/>
              <a:defRPr sz="2159"/>
            </a:lvl6pPr>
            <a:lvl7pPr marL="3700851" indent="0" algn="ctr">
              <a:buNone/>
              <a:defRPr sz="2159"/>
            </a:lvl7pPr>
            <a:lvl8pPr marL="4317660" indent="0" algn="ctr">
              <a:buNone/>
              <a:defRPr sz="2159"/>
            </a:lvl8pPr>
            <a:lvl9pPr marL="4934468" indent="0" algn="ctr">
              <a:buNone/>
              <a:defRPr sz="215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336393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173894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996" y="492581"/>
            <a:ext cx="2825383" cy="784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0848" y="492581"/>
            <a:ext cx="8312358" cy="78406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130908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408794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4023" y="2306565"/>
            <a:ext cx="11301532" cy="3848554"/>
          </a:xfrm>
        </p:spPr>
        <p:txBody>
          <a:bodyPr anchor="b"/>
          <a:lstStyle>
            <a:lvl1pPr>
              <a:defRPr sz="809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4023" y="6191528"/>
            <a:ext cx="11301532" cy="2023863"/>
          </a:xfrm>
        </p:spPr>
        <p:txBody>
          <a:bodyPr/>
          <a:lstStyle>
            <a:lvl1pPr marL="0" indent="0">
              <a:buNone/>
              <a:defRPr sz="3238">
                <a:solidFill>
                  <a:schemeClr val="tx1"/>
                </a:solidFill>
              </a:defRPr>
            </a:lvl1pPr>
            <a:lvl2pPr marL="616809" indent="0">
              <a:buNone/>
              <a:defRPr sz="2698">
                <a:solidFill>
                  <a:schemeClr val="tx1">
                    <a:tint val="75000"/>
                  </a:schemeClr>
                </a:solidFill>
              </a:defRPr>
            </a:lvl2pPr>
            <a:lvl3pPr marL="1233617" indent="0">
              <a:buNone/>
              <a:defRPr sz="2428">
                <a:solidFill>
                  <a:schemeClr val="tx1">
                    <a:tint val="75000"/>
                  </a:schemeClr>
                </a:solidFill>
              </a:defRPr>
            </a:lvl3pPr>
            <a:lvl4pPr marL="1850426" indent="0">
              <a:buNone/>
              <a:defRPr sz="2159">
                <a:solidFill>
                  <a:schemeClr val="tx1">
                    <a:tint val="75000"/>
                  </a:schemeClr>
                </a:solidFill>
              </a:defRPr>
            </a:lvl4pPr>
            <a:lvl5pPr marL="2467234" indent="0">
              <a:buNone/>
              <a:defRPr sz="2159">
                <a:solidFill>
                  <a:schemeClr val="tx1">
                    <a:tint val="75000"/>
                  </a:schemeClr>
                </a:solidFill>
              </a:defRPr>
            </a:lvl5pPr>
            <a:lvl6pPr marL="3084043" indent="0">
              <a:buNone/>
              <a:defRPr sz="2159">
                <a:solidFill>
                  <a:schemeClr val="tx1">
                    <a:tint val="75000"/>
                  </a:schemeClr>
                </a:solidFill>
              </a:defRPr>
            </a:lvl6pPr>
            <a:lvl7pPr marL="3700851" indent="0">
              <a:buNone/>
              <a:defRPr sz="2159">
                <a:solidFill>
                  <a:schemeClr val="tx1">
                    <a:tint val="75000"/>
                  </a:schemeClr>
                </a:solidFill>
              </a:defRPr>
            </a:lvl7pPr>
            <a:lvl8pPr marL="4317660" indent="0">
              <a:buNone/>
              <a:defRPr sz="2159">
                <a:solidFill>
                  <a:schemeClr val="tx1">
                    <a:tint val="75000"/>
                  </a:schemeClr>
                </a:solidFill>
              </a:defRPr>
            </a:lvl8pPr>
            <a:lvl9pPr marL="4934468" indent="0">
              <a:buNone/>
              <a:defRPr sz="215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117722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084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3350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251630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2553" y="492583"/>
            <a:ext cx="11301532" cy="178828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2555" y="2268014"/>
            <a:ext cx="55432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4" name="Content Placeholder 3"/>
          <p:cNvSpPr>
            <a:spLocks noGrp="1"/>
          </p:cNvSpPr>
          <p:nvPr>
            <p:ph sz="half" idx="2"/>
          </p:nvPr>
        </p:nvSpPr>
        <p:spPr>
          <a:xfrm>
            <a:off x="902555" y="3379532"/>
            <a:ext cx="55432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509" y="2268014"/>
            <a:ext cx="55705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6" name="Content Placeholder 5"/>
          <p:cNvSpPr>
            <a:spLocks noGrp="1"/>
          </p:cNvSpPr>
          <p:nvPr>
            <p:ph sz="quarter" idx="4"/>
          </p:nvPr>
        </p:nvSpPr>
        <p:spPr>
          <a:xfrm>
            <a:off x="6633509" y="3379532"/>
            <a:ext cx="55705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296142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207092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10121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Content Placeholder 2"/>
          <p:cNvSpPr>
            <a:spLocks noGrp="1"/>
          </p:cNvSpPr>
          <p:nvPr>
            <p:ph idx="1"/>
          </p:nvPr>
        </p:nvSpPr>
        <p:spPr>
          <a:xfrm>
            <a:off x="5570577" y="1332112"/>
            <a:ext cx="6633508" cy="6574881"/>
          </a:xfrm>
        </p:spPr>
        <p:txBody>
          <a:bodyPr/>
          <a:lstStyle>
            <a:lvl1pPr>
              <a:defRPr sz="4317"/>
            </a:lvl1pPr>
            <a:lvl2pPr>
              <a:defRPr sz="3777"/>
            </a:lvl2pPr>
            <a:lvl3pPr>
              <a:defRPr sz="3238"/>
            </a:lvl3pPr>
            <a:lvl4pPr>
              <a:defRPr sz="2698"/>
            </a:lvl4pPr>
            <a:lvl5pPr>
              <a:defRPr sz="2698"/>
            </a:lvl5pPr>
            <a:lvl6pPr>
              <a:defRPr sz="2698"/>
            </a:lvl6pPr>
            <a:lvl7pPr>
              <a:defRPr sz="2698"/>
            </a:lvl7pPr>
            <a:lvl8pPr>
              <a:defRPr sz="2698"/>
            </a:lvl8pPr>
            <a:lvl9pPr>
              <a:defRPr sz="269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240501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70577" y="1332112"/>
            <a:ext cx="6633508" cy="6574881"/>
          </a:xfrm>
        </p:spPr>
        <p:txBody>
          <a:bodyPr anchor="t"/>
          <a:lstStyle>
            <a:lvl1pPr marL="0" indent="0">
              <a:buNone/>
              <a:defRPr sz="4317"/>
            </a:lvl1pPr>
            <a:lvl2pPr marL="616809" indent="0">
              <a:buNone/>
              <a:defRPr sz="3777"/>
            </a:lvl2pPr>
            <a:lvl3pPr marL="1233617" indent="0">
              <a:buNone/>
              <a:defRPr sz="3238"/>
            </a:lvl3pPr>
            <a:lvl4pPr marL="1850426" indent="0">
              <a:buNone/>
              <a:defRPr sz="2698"/>
            </a:lvl4pPr>
            <a:lvl5pPr marL="2467234" indent="0">
              <a:buNone/>
              <a:defRPr sz="2698"/>
            </a:lvl5pPr>
            <a:lvl6pPr marL="3084043" indent="0">
              <a:buNone/>
              <a:defRPr sz="2698"/>
            </a:lvl6pPr>
            <a:lvl7pPr marL="3700851" indent="0">
              <a:buNone/>
              <a:defRPr sz="2698"/>
            </a:lvl7pPr>
            <a:lvl8pPr marL="4317660" indent="0">
              <a:buNone/>
              <a:defRPr sz="2698"/>
            </a:lvl8pPr>
            <a:lvl9pPr marL="4934468" indent="0">
              <a:buNone/>
              <a:defRPr sz="269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126D95-EACF-47FD-93D5-AE7BDCC4A0CE}" type="datetimeFigureOut">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408924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847" y="492583"/>
            <a:ext cx="11301532" cy="17882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0847" y="2462903"/>
            <a:ext cx="11301532" cy="58702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00847" y="8575189"/>
            <a:ext cx="2948226" cy="492581"/>
          </a:xfrm>
          <a:prstGeom prst="rect">
            <a:avLst/>
          </a:prstGeom>
        </p:spPr>
        <p:txBody>
          <a:bodyPr vert="horz" lIns="91440" tIns="45720" rIns="91440" bIns="45720" rtlCol="0" anchor="ctr"/>
          <a:lstStyle>
            <a:lvl1pPr algn="l">
              <a:defRPr sz="1619">
                <a:solidFill>
                  <a:schemeClr val="tx1">
                    <a:tint val="75000"/>
                  </a:schemeClr>
                </a:solidFill>
              </a:defRPr>
            </a:lvl1pPr>
          </a:lstStyle>
          <a:p>
            <a:fld id="{92126D95-EACF-47FD-93D5-AE7BDCC4A0CE}" type="datetimeFigureOut">
              <a:rPr kumimoji="1" lang="ja-JP" altLang="en-US" smtClean="0"/>
              <a:t>2025/2/14</a:t>
            </a:fld>
            <a:endParaRPr kumimoji="1" lang="ja-JP" altLang="en-US"/>
          </a:p>
        </p:txBody>
      </p:sp>
      <p:sp>
        <p:nvSpPr>
          <p:cNvPr id="5" name="Footer Placeholder 4"/>
          <p:cNvSpPr>
            <a:spLocks noGrp="1"/>
          </p:cNvSpPr>
          <p:nvPr>
            <p:ph type="ftr" sz="quarter" idx="3"/>
          </p:nvPr>
        </p:nvSpPr>
        <p:spPr>
          <a:xfrm>
            <a:off x="4340444" y="8575189"/>
            <a:ext cx="4422338" cy="492581"/>
          </a:xfrm>
          <a:prstGeom prst="rect">
            <a:avLst/>
          </a:prstGeom>
        </p:spPr>
        <p:txBody>
          <a:bodyPr vert="horz" lIns="91440" tIns="45720" rIns="91440" bIns="45720" rtlCol="0" anchor="ctr"/>
          <a:lstStyle>
            <a:lvl1pPr algn="ctr">
              <a:defRPr sz="161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54152" y="8575189"/>
            <a:ext cx="2948226" cy="492581"/>
          </a:xfrm>
          <a:prstGeom prst="rect">
            <a:avLst/>
          </a:prstGeom>
        </p:spPr>
        <p:txBody>
          <a:bodyPr vert="horz" lIns="91440" tIns="45720" rIns="91440" bIns="45720" rtlCol="0" anchor="ctr"/>
          <a:lstStyle>
            <a:lvl1pPr algn="r">
              <a:defRPr sz="1619">
                <a:solidFill>
                  <a:schemeClr val="tx1">
                    <a:tint val="75000"/>
                  </a:schemeClr>
                </a:solidFill>
              </a:defRPr>
            </a:lvl1pPr>
          </a:lstStyle>
          <a:p>
            <a:fld id="{A0DB2A63-B644-4918-BD89-CD6ED1B9C9A2}" type="slidenum">
              <a:rPr kumimoji="1" lang="ja-JP" altLang="en-US" smtClean="0"/>
              <a:t>‹#›</a:t>
            </a:fld>
            <a:endParaRPr kumimoji="1" lang="ja-JP" altLang="en-US"/>
          </a:p>
        </p:txBody>
      </p:sp>
    </p:spTree>
    <p:extLst>
      <p:ext uri="{BB962C8B-B14F-4D97-AF65-F5344CB8AC3E}">
        <p14:creationId xmlns:p14="http://schemas.microsoft.com/office/powerpoint/2010/main" val="278096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33617" rtl="0" eaLnBrk="1" latinLnBrk="0" hangingPunct="1">
        <a:lnSpc>
          <a:spcPct val="90000"/>
        </a:lnSpc>
        <a:spcBef>
          <a:spcPct val="0"/>
        </a:spcBef>
        <a:buNone/>
        <a:defRPr kumimoji="1" sz="5936" kern="1200">
          <a:solidFill>
            <a:schemeClr val="tx1"/>
          </a:solidFill>
          <a:latin typeface="+mj-lt"/>
          <a:ea typeface="+mj-ea"/>
          <a:cs typeface="+mj-cs"/>
        </a:defRPr>
      </a:lvl1pPr>
    </p:titleStyle>
    <p:bodyStyle>
      <a:lvl1pPr marL="308404" indent="-308404" algn="l" defTabSz="1233617" rtl="0" eaLnBrk="1" latinLnBrk="0" hangingPunct="1">
        <a:lnSpc>
          <a:spcPct val="90000"/>
        </a:lnSpc>
        <a:spcBef>
          <a:spcPts val="1349"/>
        </a:spcBef>
        <a:buFont typeface="Arial" panose="020B0604020202020204" pitchFamily="34" charset="0"/>
        <a:buChar char="•"/>
        <a:defRPr kumimoji="1" sz="3777" kern="1200">
          <a:solidFill>
            <a:schemeClr val="tx1"/>
          </a:solidFill>
          <a:latin typeface="+mn-lt"/>
          <a:ea typeface="+mn-ea"/>
          <a:cs typeface="+mn-cs"/>
        </a:defRPr>
      </a:lvl1pPr>
      <a:lvl2pPr marL="925213" indent="-308404" algn="l" defTabSz="1233617" rtl="0" eaLnBrk="1" latinLnBrk="0" hangingPunct="1">
        <a:lnSpc>
          <a:spcPct val="90000"/>
        </a:lnSpc>
        <a:spcBef>
          <a:spcPts val="675"/>
        </a:spcBef>
        <a:buFont typeface="Arial" panose="020B0604020202020204" pitchFamily="34" charset="0"/>
        <a:buChar char="•"/>
        <a:defRPr kumimoji="1" sz="3238" kern="1200">
          <a:solidFill>
            <a:schemeClr val="tx1"/>
          </a:solidFill>
          <a:latin typeface="+mn-lt"/>
          <a:ea typeface="+mn-ea"/>
          <a:cs typeface="+mn-cs"/>
        </a:defRPr>
      </a:lvl2pPr>
      <a:lvl3pPr marL="1542021" indent="-308404" algn="l" defTabSz="1233617" rtl="0" eaLnBrk="1" latinLnBrk="0" hangingPunct="1">
        <a:lnSpc>
          <a:spcPct val="90000"/>
        </a:lnSpc>
        <a:spcBef>
          <a:spcPts val="675"/>
        </a:spcBef>
        <a:buFont typeface="Arial" panose="020B0604020202020204" pitchFamily="34" charset="0"/>
        <a:buChar char="•"/>
        <a:defRPr kumimoji="1" sz="2698" kern="1200">
          <a:solidFill>
            <a:schemeClr val="tx1"/>
          </a:solidFill>
          <a:latin typeface="+mn-lt"/>
          <a:ea typeface="+mn-ea"/>
          <a:cs typeface="+mn-cs"/>
        </a:defRPr>
      </a:lvl3pPr>
      <a:lvl4pPr marL="2158830"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4pPr>
      <a:lvl5pPr marL="2775638"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5pPr>
      <a:lvl6pPr marL="3392447"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6pPr>
      <a:lvl7pPr marL="4009255"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7pPr>
      <a:lvl8pPr marL="4626064"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8pPr>
      <a:lvl9pPr marL="5242872"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9pPr>
    </p:bodyStyle>
    <p:otherStyle>
      <a:defPPr>
        <a:defRPr lang="en-US"/>
      </a:defPPr>
      <a:lvl1pPr marL="0" algn="l" defTabSz="1233617" rtl="0" eaLnBrk="1" latinLnBrk="0" hangingPunct="1">
        <a:defRPr kumimoji="1" sz="2428" kern="1200">
          <a:solidFill>
            <a:schemeClr val="tx1"/>
          </a:solidFill>
          <a:latin typeface="+mn-lt"/>
          <a:ea typeface="+mn-ea"/>
          <a:cs typeface="+mn-cs"/>
        </a:defRPr>
      </a:lvl1pPr>
      <a:lvl2pPr marL="616809" algn="l" defTabSz="1233617" rtl="0" eaLnBrk="1" latinLnBrk="0" hangingPunct="1">
        <a:defRPr kumimoji="1" sz="2428" kern="1200">
          <a:solidFill>
            <a:schemeClr val="tx1"/>
          </a:solidFill>
          <a:latin typeface="+mn-lt"/>
          <a:ea typeface="+mn-ea"/>
          <a:cs typeface="+mn-cs"/>
        </a:defRPr>
      </a:lvl2pPr>
      <a:lvl3pPr marL="1233617" algn="l" defTabSz="1233617" rtl="0" eaLnBrk="1" latinLnBrk="0" hangingPunct="1">
        <a:defRPr kumimoji="1" sz="2428" kern="1200">
          <a:solidFill>
            <a:schemeClr val="tx1"/>
          </a:solidFill>
          <a:latin typeface="+mn-lt"/>
          <a:ea typeface="+mn-ea"/>
          <a:cs typeface="+mn-cs"/>
        </a:defRPr>
      </a:lvl3pPr>
      <a:lvl4pPr marL="1850426" algn="l" defTabSz="1233617" rtl="0" eaLnBrk="1" latinLnBrk="0" hangingPunct="1">
        <a:defRPr kumimoji="1" sz="2428" kern="1200">
          <a:solidFill>
            <a:schemeClr val="tx1"/>
          </a:solidFill>
          <a:latin typeface="+mn-lt"/>
          <a:ea typeface="+mn-ea"/>
          <a:cs typeface="+mn-cs"/>
        </a:defRPr>
      </a:lvl4pPr>
      <a:lvl5pPr marL="2467234" algn="l" defTabSz="1233617" rtl="0" eaLnBrk="1" latinLnBrk="0" hangingPunct="1">
        <a:defRPr kumimoji="1" sz="2428" kern="1200">
          <a:solidFill>
            <a:schemeClr val="tx1"/>
          </a:solidFill>
          <a:latin typeface="+mn-lt"/>
          <a:ea typeface="+mn-ea"/>
          <a:cs typeface="+mn-cs"/>
        </a:defRPr>
      </a:lvl5pPr>
      <a:lvl6pPr marL="3084043" algn="l" defTabSz="1233617" rtl="0" eaLnBrk="1" latinLnBrk="0" hangingPunct="1">
        <a:defRPr kumimoji="1" sz="2428" kern="1200">
          <a:solidFill>
            <a:schemeClr val="tx1"/>
          </a:solidFill>
          <a:latin typeface="+mn-lt"/>
          <a:ea typeface="+mn-ea"/>
          <a:cs typeface="+mn-cs"/>
        </a:defRPr>
      </a:lvl6pPr>
      <a:lvl7pPr marL="3700851" algn="l" defTabSz="1233617" rtl="0" eaLnBrk="1" latinLnBrk="0" hangingPunct="1">
        <a:defRPr kumimoji="1" sz="2428" kern="1200">
          <a:solidFill>
            <a:schemeClr val="tx1"/>
          </a:solidFill>
          <a:latin typeface="+mn-lt"/>
          <a:ea typeface="+mn-ea"/>
          <a:cs typeface="+mn-cs"/>
        </a:defRPr>
      </a:lvl7pPr>
      <a:lvl8pPr marL="4317660" algn="l" defTabSz="1233617" rtl="0" eaLnBrk="1" latinLnBrk="0" hangingPunct="1">
        <a:defRPr kumimoji="1" sz="2428" kern="1200">
          <a:solidFill>
            <a:schemeClr val="tx1"/>
          </a:solidFill>
          <a:latin typeface="+mn-lt"/>
          <a:ea typeface="+mn-ea"/>
          <a:cs typeface="+mn-cs"/>
        </a:defRPr>
      </a:lvl8pPr>
      <a:lvl9pPr marL="4934468" algn="l" defTabSz="1233617" rtl="0" eaLnBrk="1" latinLnBrk="0" hangingPunct="1">
        <a:defRPr kumimoji="1" sz="2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ダイアグラム&#10;&#10;自動的に生成された説明">
            <a:extLst>
              <a:ext uri="{FF2B5EF4-FFF2-40B4-BE49-F238E27FC236}">
                <a16:creationId xmlns:a16="http://schemas.microsoft.com/office/drawing/2014/main" id="{0B6AADF1-3D0A-49D7-80B8-9EBA3983D946}"/>
              </a:ext>
            </a:extLst>
          </p:cNvPr>
          <p:cNvPicPr>
            <a:picLocks noChangeAspect="1"/>
          </p:cNvPicPr>
          <p:nvPr/>
        </p:nvPicPr>
        <p:blipFill>
          <a:blip r:embed="rId2">
            <a:alphaModFix/>
          </a:blip>
          <a:stretch>
            <a:fillRect/>
          </a:stretch>
        </p:blipFill>
        <p:spPr>
          <a:xfrm>
            <a:off x="7455577" y="788845"/>
            <a:ext cx="5400000" cy="5400000"/>
          </a:xfrm>
          <a:prstGeom prst="rect">
            <a:avLst/>
          </a:prstGeom>
        </p:spPr>
      </p:pic>
      <p:pic>
        <p:nvPicPr>
          <p:cNvPr id="4" name="図 3" descr="ダイアグラム&#10;&#10;自動的に生成された説明">
            <a:extLst>
              <a:ext uri="{FF2B5EF4-FFF2-40B4-BE49-F238E27FC236}">
                <a16:creationId xmlns:a16="http://schemas.microsoft.com/office/drawing/2014/main" id="{EC33D8AB-2893-4ABB-AD19-FC1DF699C243}"/>
              </a:ext>
            </a:extLst>
          </p:cNvPr>
          <p:cNvPicPr>
            <a:picLocks noChangeAspect="1"/>
          </p:cNvPicPr>
          <p:nvPr/>
        </p:nvPicPr>
        <p:blipFill>
          <a:blip r:embed="rId3"/>
          <a:stretch>
            <a:fillRect/>
          </a:stretch>
        </p:blipFill>
        <p:spPr>
          <a:xfrm>
            <a:off x="285750" y="639445"/>
            <a:ext cx="5643261" cy="5698800"/>
          </a:xfrm>
          <a:prstGeom prst="rect">
            <a:avLst/>
          </a:prstGeom>
        </p:spPr>
      </p:pic>
      <p:grpSp>
        <p:nvGrpSpPr>
          <p:cNvPr id="2" name="グループ化 1">
            <a:extLst>
              <a:ext uri="{FF2B5EF4-FFF2-40B4-BE49-F238E27FC236}">
                <a16:creationId xmlns:a16="http://schemas.microsoft.com/office/drawing/2014/main" id="{3992378B-619D-4C0F-AAD5-7C0A5181DD53}"/>
              </a:ext>
            </a:extLst>
          </p:cNvPr>
          <p:cNvGrpSpPr/>
          <p:nvPr/>
        </p:nvGrpSpPr>
        <p:grpSpPr>
          <a:xfrm>
            <a:off x="285750" y="300355"/>
            <a:ext cx="12569827" cy="339747"/>
            <a:chOff x="285750" y="300355"/>
            <a:chExt cx="12569827" cy="339747"/>
          </a:xfrm>
        </p:grpSpPr>
        <p:sp>
          <p:nvSpPr>
            <p:cNvPr id="21" name="テキスト ボックス 2">
              <a:extLst>
                <a:ext uri="{FF2B5EF4-FFF2-40B4-BE49-F238E27FC236}">
                  <a16:creationId xmlns:a16="http://schemas.microsoft.com/office/drawing/2014/main" id="{7B58AD32-FB22-420C-B75E-84DDB99C2F61}"/>
                </a:ext>
              </a:extLst>
            </p:cNvPr>
            <p:cNvSpPr txBox="1">
              <a:spLocks noChangeArrowheads="1"/>
            </p:cNvSpPr>
            <p:nvPr/>
          </p:nvSpPr>
          <p:spPr bwMode="auto">
            <a:xfrm>
              <a:off x="285750" y="300355"/>
              <a:ext cx="12569827" cy="339090"/>
            </a:xfrm>
            <a:prstGeom prst="rect">
              <a:avLst/>
            </a:prstGeom>
            <a:noFill/>
            <a:ln w="38100">
              <a:solidFill>
                <a:schemeClr val="tx1">
                  <a:lumMod val="75000"/>
                  <a:lumOff val="25000"/>
                </a:schemeClr>
              </a:solidFill>
              <a:miter lim="800000"/>
              <a:headEnd/>
              <a:tailEnd/>
            </a:ln>
          </p:spPr>
          <p:txBody>
            <a:bodyPr rot="0" vert="horz" wrap="square" lIns="36000" tIns="36000" rIns="36000" bIns="36000" anchor="ctr" anchorCtr="0">
              <a:noAutofit/>
            </a:bodyPr>
            <a:lstStyle/>
            <a:p>
              <a:pPr algn="just">
                <a:lnSpc>
                  <a:spcPts val="1500"/>
                </a:lnSpc>
              </a:pPr>
              <a:r>
                <a:rPr lang="ja-JP" altLang="en-US" sz="1000" kern="100" dirty="0">
                  <a:effectLst/>
                  <a:latin typeface="Yu Gothic UI" panose="020B0500000000000000" pitchFamily="50" charset="-128"/>
                  <a:ea typeface="Yu Gothic UI" panose="020B0500000000000000" pitchFamily="50" charset="-128"/>
                  <a:cs typeface="Times New Roman" panose="02020603050405020304" pitchFamily="18" charset="0"/>
                </a:rPr>
                <a:t>白地図ワーク</a:t>
              </a:r>
              <a:r>
                <a:rPr lang="en-US" altLang="ja-JP" sz="1000" kern="100" dirty="0">
                  <a:effectLst/>
                  <a:latin typeface="Yu Gothic UI" panose="020B0500000000000000" pitchFamily="50" charset="-128"/>
                  <a:ea typeface="Yu Gothic UI" panose="020B0500000000000000" pitchFamily="50" charset="-128"/>
                  <a:cs typeface="Times New Roman" panose="02020603050405020304" pitchFamily="18" charset="0"/>
                </a:rPr>
                <a:t>_07</a:t>
              </a:r>
              <a:r>
                <a:rPr lang="ja-JP" sz="10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000" kern="100" dirty="0">
                  <a:effectLst/>
                  <a:latin typeface="Yu Gothic UI" panose="020B0500000000000000" pitchFamily="50" charset="-128"/>
                  <a:ea typeface="Yu Gothic UI" panose="020B0500000000000000" pitchFamily="50" charset="-128"/>
                  <a:cs typeface="Times New Roman" panose="02020603050405020304" pitchFamily="18" charset="0"/>
                </a:rPr>
                <a:t>南アジアの自然環境と第一次産業</a:t>
              </a:r>
              <a:endParaRPr lang="ja-JP" sz="8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2" name="テキスト ボックス 2">
              <a:extLst>
                <a:ext uri="{FF2B5EF4-FFF2-40B4-BE49-F238E27FC236}">
                  <a16:creationId xmlns:a16="http://schemas.microsoft.com/office/drawing/2014/main" id="{13C53C31-593B-47AB-923E-A2A86690BC3F}"/>
                </a:ext>
              </a:extLst>
            </p:cNvPr>
            <p:cNvSpPr txBox="1">
              <a:spLocks noChangeArrowheads="1"/>
            </p:cNvSpPr>
            <p:nvPr/>
          </p:nvSpPr>
          <p:spPr bwMode="auto">
            <a:xfrm>
              <a:off x="8603615" y="301012"/>
              <a:ext cx="4251962" cy="339090"/>
            </a:xfrm>
            <a:prstGeom prst="rect">
              <a:avLst/>
            </a:prstGeom>
            <a:noFill/>
            <a:ln w="3175">
              <a:solidFill>
                <a:schemeClr val="tx1">
                  <a:lumMod val="75000"/>
                  <a:lumOff val="25000"/>
                </a:schemeClr>
              </a:solidFill>
              <a:miter lim="800000"/>
              <a:headEnd/>
              <a:tailEnd/>
            </a:ln>
          </p:spPr>
          <p:txBody>
            <a:bodyPr rot="0" vert="horz" wrap="square" lIns="36000" tIns="36000" rIns="36000" bIns="36000" anchor="ctr" anchorCtr="0">
              <a:noAutofit/>
            </a:bodyPr>
            <a:lstStyle/>
            <a:p>
              <a:pPr latinLnBrk="1">
                <a:lnSpc>
                  <a:spcPts val="1500"/>
                </a:lnSpc>
              </a:pPr>
              <a:r>
                <a:rPr lang="ja-JP" altLang="en-US" sz="12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sz="1200" kern="100" dirty="0">
                  <a:effectLst/>
                  <a:latin typeface="Yu Gothic UI" panose="020B0500000000000000" pitchFamily="50" charset="-128"/>
                  <a:ea typeface="Yu Gothic UI" panose="020B0500000000000000" pitchFamily="50" charset="-128"/>
                  <a:cs typeface="Times New Roman" panose="02020603050405020304" pitchFamily="18" charset="0"/>
                </a:rPr>
                <a:t>年　　　組　　名前：　　　　　　　　　　　　</a:t>
              </a:r>
              <a:endParaRPr lang="ja-JP" sz="105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grpSp>
      <p:sp>
        <p:nvSpPr>
          <p:cNvPr id="6" name="テキスト ボックス 2">
            <a:extLst>
              <a:ext uri="{FF2B5EF4-FFF2-40B4-BE49-F238E27FC236}">
                <a16:creationId xmlns:a16="http://schemas.microsoft.com/office/drawing/2014/main" id="{0C81B747-A8DF-44E2-9244-3B4538EB81F9}"/>
              </a:ext>
            </a:extLst>
          </p:cNvPr>
          <p:cNvSpPr txBox="1">
            <a:spLocks noChangeArrowheads="1"/>
          </p:cNvSpPr>
          <p:nvPr/>
        </p:nvSpPr>
        <p:spPr bwMode="auto">
          <a:xfrm>
            <a:off x="5599113" y="7732840"/>
            <a:ext cx="7120163" cy="1216027"/>
          </a:xfrm>
          <a:prstGeom prst="rect">
            <a:avLst/>
          </a:prstGeom>
          <a:solidFill>
            <a:schemeClr val="bg1">
              <a:lumMod val="95000"/>
            </a:schemeClr>
          </a:solidFill>
          <a:ln w="3175">
            <a:solidFill>
              <a:schemeClr val="tx1">
                <a:lumMod val="75000"/>
                <a:lumOff val="25000"/>
              </a:schemeClr>
            </a:solidFill>
            <a:miter lim="800000"/>
            <a:headEnd/>
            <a:tailEnd/>
          </a:ln>
        </p:spPr>
        <p:txBody>
          <a:bodyPr rot="0" vert="horz" wrap="square" lIns="36000" tIns="36000" rIns="36000" bIns="36000" anchor="t" anchorCtr="0">
            <a:noAutofit/>
          </a:bodyPr>
          <a:lstStyle/>
          <a:p>
            <a:pPr algn="just">
              <a:lnSpc>
                <a:spcPts val="1300"/>
              </a:lnSpc>
            </a:pPr>
            <a:r>
              <a:rPr lang="ja-JP" altLang="en-US" sz="900" b="1" u="sng" kern="1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Divine </a:t>
            </a:r>
            <a:r>
              <a:rPr lang="en-US" altLang="ja-JP" sz="900" b="1" u="sng" kern="100" dirty="0">
                <a:latin typeface="Yu Gothic UI" panose="020B0500000000000000" pitchFamily="50" charset="-128"/>
                <a:ea typeface="Yu Gothic UI" panose="020B0500000000000000" pitchFamily="50" charset="-128"/>
                <a:cs typeface="Times New Roman" panose="02020603050405020304" pitchFamily="18" charset="0"/>
              </a:rPr>
              <a:t>I</a:t>
            </a:r>
            <a:r>
              <a:rPr lang="en-US"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nstall</a:t>
            </a:r>
            <a:endParaRPr lang="en-US" altLang="ja-JP" sz="900" b="1" u="sng" kern="100" dirty="0">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頭の中で何かしらの地理情報を</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いずれかの地図に追加してみよう。</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その情報が加わった状態だと，</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どのような情報が新たに浮かび</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上がるだろうか。考え，自由に</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記入してみよう。</a:t>
            </a:r>
            <a:endParaRPr lang="ja-JP" altLang="ja-JP" sz="10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4" name="テキスト ボックス 2">
            <a:extLst>
              <a:ext uri="{FF2B5EF4-FFF2-40B4-BE49-F238E27FC236}">
                <a16:creationId xmlns:a16="http://schemas.microsoft.com/office/drawing/2014/main" id="{21B3DD13-A52C-401D-9A0C-88D7D2FB8B8F}"/>
              </a:ext>
            </a:extLst>
          </p:cNvPr>
          <p:cNvSpPr txBox="1">
            <a:spLocks noChangeArrowheads="1"/>
          </p:cNvSpPr>
          <p:nvPr/>
        </p:nvSpPr>
        <p:spPr bwMode="auto">
          <a:xfrm>
            <a:off x="5961890" y="3249262"/>
            <a:ext cx="2441330" cy="2442257"/>
          </a:xfrm>
          <a:prstGeom prst="rect">
            <a:avLst/>
          </a:prstGeom>
          <a:solidFill>
            <a:schemeClr val="bg1">
              <a:lumMod val="95000"/>
            </a:schemeClr>
          </a:solidFill>
          <a:ln w="3175">
            <a:solidFill>
              <a:schemeClr val="tx1">
                <a:lumMod val="75000"/>
                <a:lumOff val="25000"/>
              </a:schemeClr>
            </a:solidFill>
            <a:miter lim="800000"/>
            <a:headEnd/>
            <a:tailEnd/>
          </a:ln>
        </p:spPr>
        <p:txBody>
          <a:bodyPr rot="0" vert="horz" wrap="square" lIns="36000" tIns="36000" rIns="36000" bIns="36000" anchor="t" anchorCtr="0">
            <a:noAutofit/>
          </a:bodyPr>
          <a:lstStyle/>
          <a:p>
            <a:pPr algn="just">
              <a:lnSpc>
                <a:spcPts val="1300"/>
              </a:lnSpc>
            </a:pPr>
            <a:r>
              <a:rPr lang="ja-JP" altLang="en-US"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Search &amp; Write</a:t>
            </a:r>
          </a:p>
          <a:p>
            <a:pPr algn="just">
              <a:lnSpc>
                <a:spcPts val="1300"/>
              </a:lnSpc>
            </a:pP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インドの主食は</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何だろうか。</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調べてみよう。</a:t>
            </a:r>
          </a:p>
        </p:txBody>
      </p:sp>
      <p:sp>
        <p:nvSpPr>
          <p:cNvPr id="13" name="テキスト ボックス 2">
            <a:extLst>
              <a:ext uri="{FF2B5EF4-FFF2-40B4-BE49-F238E27FC236}">
                <a16:creationId xmlns:a16="http://schemas.microsoft.com/office/drawing/2014/main" id="{00B2408E-2A80-4FFD-B278-664748A11B4E}"/>
              </a:ext>
            </a:extLst>
          </p:cNvPr>
          <p:cNvSpPr txBox="1">
            <a:spLocks noChangeArrowheads="1"/>
          </p:cNvSpPr>
          <p:nvPr/>
        </p:nvSpPr>
        <p:spPr bwMode="auto">
          <a:xfrm>
            <a:off x="6053328" y="3661438"/>
            <a:ext cx="2245720" cy="1929074"/>
          </a:xfrm>
          <a:prstGeom prst="rect">
            <a:avLst/>
          </a:prstGeom>
          <a:solidFill>
            <a:schemeClr val="bg1"/>
          </a:solidFill>
          <a:ln w="3175">
            <a:solidFill>
              <a:schemeClr val="tx1">
                <a:lumMod val="75000"/>
                <a:lumOff val="25000"/>
              </a:schemeClr>
            </a:solidFill>
            <a:miter lim="800000"/>
            <a:headEnd/>
            <a:tailEnd/>
          </a:ln>
        </p:spPr>
        <p:txBody>
          <a:bodyPr rot="0" vert="horz" wrap="square" lIns="36000" tIns="36000" rIns="36000" bIns="36000" anchor="t" anchorCtr="0">
            <a:noAutofit/>
          </a:bodyPr>
          <a:lstStyle/>
          <a:p>
            <a:pPr marL="360363" indent="-360363" algn="just">
              <a:lnSpc>
                <a:spcPts val="1300"/>
              </a:lnSpc>
            </a:pPr>
            <a:endParaRPr lang="ja-JP" altLang="en-US" sz="900" kern="100" dirty="0">
              <a:solidFill>
                <a:srgbClr val="C00000"/>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6" name="テキスト ボックス 2">
            <a:extLst>
              <a:ext uri="{FF2B5EF4-FFF2-40B4-BE49-F238E27FC236}">
                <a16:creationId xmlns:a16="http://schemas.microsoft.com/office/drawing/2014/main" id="{D523E5C8-E6FE-47A1-B6ED-47F1931D0D87}"/>
              </a:ext>
            </a:extLst>
          </p:cNvPr>
          <p:cNvSpPr txBox="1">
            <a:spLocks noChangeArrowheads="1"/>
          </p:cNvSpPr>
          <p:nvPr/>
        </p:nvSpPr>
        <p:spPr bwMode="auto">
          <a:xfrm>
            <a:off x="7285992" y="7813040"/>
            <a:ext cx="5351016" cy="1063033"/>
          </a:xfrm>
          <a:prstGeom prst="rect">
            <a:avLst/>
          </a:prstGeom>
          <a:solidFill>
            <a:schemeClr val="bg1"/>
          </a:solidFill>
          <a:ln w="3175">
            <a:solidFill>
              <a:schemeClr val="tx1">
                <a:lumMod val="75000"/>
                <a:lumOff val="25000"/>
              </a:schemeClr>
            </a:solidFill>
            <a:miter lim="800000"/>
            <a:headEnd/>
            <a:tailEnd/>
          </a:ln>
        </p:spPr>
        <p:txBody>
          <a:bodyPr rot="0" vert="horz" wrap="square" lIns="36000" tIns="36000" rIns="36000" bIns="36000" anchor="t" anchorCtr="0">
            <a:noAutofit/>
          </a:bodyPr>
          <a:lstStyle/>
          <a:p>
            <a:pPr algn="just">
              <a:lnSpc>
                <a:spcPts val="1300"/>
              </a:lnSpc>
            </a:pPr>
            <a:endParaRPr lang="en-US" altLang="ja-JP" sz="900" kern="100" dirty="0">
              <a:solidFill>
                <a:srgbClr val="C00000"/>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 name="テキスト ボックス 2">
            <a:extLst>
              <a:ext uri="{FF2B5EF4-FFF2-40B4-BE49-F238E27FC236}">
                <a16:creationId xmlns:a16="http://schemas.microsoft.com/office/drawing/2014/main" id="{34E84A00-3C09-407D-8943-094219420F68}"/>
              </a:ext>
            </a:extLst>
          </p:cNvPr>
          <p:cNvSpPr txBox="1">
            <a:spLocks noChangeArrowheads="1"/>
          </p:cNvSpPr>
          <p:nvPr/>
        </p:nvSpPr>
        <p:spPr bwMode="auto">
          <a:xfrm>
            <a:off x="341313" y="6420735"/>
            <a:ext cx="4935537" cy="2528132"/>
          </a:xfrm>
          <a:prstGeom prst="rect">
            <a:avLst/>
          </a:prstGeom>
          <a:solidFill>
            <a:srgbClr val="FFFFFF"/>
          </a:solidFill>
          <a:ln w="3175">
            <a:solidFill>
              <a:schemeClr val="tx1">
                <a:lumMod val="75000"/>
                <a:lumOff val="25000"/>
              </a:schemeClr>
            </a:solidFill>
            <a:miter lim="800000"/>
            <a:headEnd/>
            <a:tailEnd/>
          </a:ln>
        </p:spPr>
        <p:txBody>
          <a:bodyPr rot="0" vert="horz" wrap="square" lIns="36000" tIns="36000" rIns="36000" bIns="36000" anchor="t" anchorCtr="0">
            <a:noAutofit/>
          </a:bodyPr>
          <a:lstStyle/>
          <a:p>
            <a:pPr algn="just">
              <a:lnSpc>
                <a:spcPts val="1300"/>
              </a:lnSpc>
            </a:pPr>
            <a:r>
              <a:rPr lang="ja-JP" altLang="en-US"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Work</a:t>
            </a:r>
            <a:r>
              <a:rPr lang="ja-JP"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１：南アジアの自然環境に関する情報を左の白地図に描きこんでみよう</a:t>
            </a:r>
            <a:endParaRPr lang="en-US" altLang="ja-JP" sz="900" b="1" u="sng" kern="100" dirty="0">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❶</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熱帯（Ａｍ・Ａｗ）の地域を</a:t>
            </a:r>
            <a:r>
              <a:rPr lang="en-US" altLang="ja-JP" sz="900" kern="100" dirty="0">
                <a:solidFill>
                  <a:srgbClr val="FF66FF"/>
                </a:solidFill>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（ピンク）で着色してみよう</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❷</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乾燥帯（ＢＳ・ＢＷ）の地域を</a:t>
            </a:r>
            <a:r>
              <a:rPr lang="en-US" altLang="ja-JP" sz="900" kern="100" dirty="0">
                <a:solidFill>
                  <a:srgbClr val="FFFF00"/>
                </a:solidFill>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（黄色）で着色してみよう</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❸</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温帯（Ｃｓ・Ｃｗ）の地域を</a:t>
            </a:r>
            <a:r>
              <a:rPr lang="en-US" altLang="ja-JP" sz="900" kern="100" dirty="0">
                <a:solidFill>
                  <a:srgbClr val="92D050"/>
                </a:solidFill>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（黄緑）で着色してみよう</a:t>
            </a:r>
          </a:p>
          <a:p>
            <a:pPr algn="just">
              <a:lnSpc>
                <a:spcPts val="1300"/>
              </a:lnSpc>
            </a:pPr>
            <a:endPar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Work</a:t>
            </a:r>
            <a:r>
              <a:rPr lang="ja-JP"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２：南アジアの第一次産業に関する情報を右の白地図に描きこんでみよう</a:t>
            </a:r>
            <a:endParaRPr lang="en-US" altLang="ja-JP" sz="900" b="1" u="sng" kern="100" dirty="0">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en-US" altLang="ja-JP" sz="900" b="1" kern="100" dirty="0">
                <a:effectLst/>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❶耕地（小麦）の範囲を</a:t>
            </a:r>
            <a:r>
              <a:rPr lang="ja-JP" altLang="ja-JP" sz="900" kern="100" dirty="0">
                <a:solidFill>
                  <a:srgbClr val="FFFF00"/>
                </a:solidFill>
                <a:effectLst/>
                <a:latin typeface="Yu Gothic UI" panose="020B0500000000000000" pitchFamily="50" charset="-128"/>
                <a:ea typeface="Yu Gothic UI" panose="020B0500000000000000" pitchFamily="50" charset="-128"/>
                <a:cs typeface="ＭＳ 明朝" panose="02020609040205080304" pitchFamily="17" charset="-128"/>
              </a:rPr>
              <a:t>■</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（黄色）で</a:t>
            </a:r>
            <a:r>
              <a:rPr lang="ja-JP" altLang="en-US" sz="900" kern="100" dirty="0">
                <a:effectLst/>
                <a:latin typeface="Yu Gothic UI" panose="020B0500000000000000" pitchFamily="50" charset="-128"/>
                <a:ea typeface="Yu Gothic UI" panose="020B0500000000000000" pitchFamily="50" charset="-128"/>
                <a:cs typeface="ＭＳ 明朝" panose="02020609040205080304" pitchFamily="17" charset="-128"/>
              </a:rPr>
              <a:t>，</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耕地（稲作）の範囲を</a:t>
            </a:r>
            <a:r>
              <a:rPr lang="ja-JP" altLang="ja-JP" sz="900" kern="100" dirty="0">
                <a:solidFill>
                  <a:srgbClr val="92D050"/>
                </a:solidFill>
                <a:effectLst/>
                <a:latin typeface="Yu Gothic UI" panose="020B0500000000000000" pitchFamily="50" charset="-128"/>
                <a:ea typeface="Yu Gothic UI" panose="020B0500000000000000" pitchFamily="50" charset="-128"/>
                <a:cs typeface="ＭＳ 明朝" panose="02020609040205080304" pitchFamily="17" charset="-128"/>
              </a:rPr>
              <a:t>■</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（黄緑）で着色してみよう</a:t>
            </a:r>
            <a:endPar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❷</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茶の栽培が多い地域を</a:t>
            </a:r>
            <a:r>
              <a:rPr lang="en-US" altLang="ja-JP" sz="900" b="1" kern="100" dirty="0">
                <a:solidFill>
                  <a:srgbClr val="00B050"/>
                </a:solidFill>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（緑）で</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綿花の栽培が多い地域を</a:t>
            </a:r>
            <a:r>
              <a:rPr lang="ja-JP" altLang="ja-JP" sz="900" b="1" kern="100" dirty="0">
                <a:solidFill>
                  <a:srgbClr val="C45911"/>
                </a:solidFill>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（茶色）で囲んでみよう</a:t>
            </a:r>
            <a:endParaRPr lang="en-US"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❸鉄鉱石が産出する場所を</a:t>
            </a:r>
            <a:r>
              <a:rPr lang="ja-JP" altLang="ja-JP" sz="900" kern="100" dirty="0">
                <a:solidFill>
                  <a:srgbClr val="0000FF"/>
                </a:solidFill>
                <a:effectLst/>
                <a:latin typeface="Yu Gothic UI" panose="020B0500000000000000" pitchFamily="50" charset="-128"/>
                <a:ea typeface="Yu Gothic UI" panose="020B0500000000000000" pitchFamily="50" charset="-128"/>
                <a:cs typeface="ＭＳ 明朝" panose="02020609040205080304" pitchFamily="17" charset="-128"/>
              </a:rPr>
              <a:t>◆</a:t>
            </a:r>
            <a:r>
              <a:rPr lang="ja-JP" altLang="ja-JP" sz="900" kern="100" dirty="0">
                <a:effectLst/>
                <a:latin typeface="Yu Gothic UI" panose="020B0500000000000000" pitchFamily="50" charset="-128"/>
                <a:ea typeface="Yu Gothic UI" panose="020B0500000000000000" pitchFamily="50" charset="-128"/>
                <a:cs typeface="ＭＳ 明朝" panose="02020609040205080304" pitchFamily="17" charset="-128"/>
              </a:rPr>
              <a:t>（青）で着色してみよう</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8" name="テキスト ボックス 2">
            <a:extLst>
              <a:ext uri="{FF2B5EF4-FFF2-40B4-BE49-F238E27FC236}">
                <a16:creationId xmlns:a16="http://schemas.microsoft.com/office/drawing/2014/main" id="{658C6777-7C19-435A-B2ED-2AB05FD62950}"/>
              </a:ext>
            </a:extLst>
          </p:cNvPr>
          <p:cNvSpPr txBox="1">
            <a:spLocks noChangeArrowheads="1"/>
          </p:cNvSpPr>
          <p:nvPr/>
        </p:nvSpPr>
        <p:spPr bwMode="auto">
          <a:xfrm>
            <a:off x="5599113" y="6428250"/>
            <a:ext cx="7120163" cy="1216027"/>
          </a:xfrm>
          <a:prstGeom prst="rect">
            <a:avLst/>
          </a:prstGeom>
          <a:solidFill>
            <a:srgbClr val="FFFFFF"/>
          </a:solidFill>
          <a:ln w="3175">
            <a:solidFill>
              <a:schemeClr val="tx1">
                <a:lumMod val="75000"/>
                <a:lumOff val="25000"/>
              </a:schemeClr>
            </a:solidFill>
            <a:miter lim="800000"/>
            <a:headEnd/>
            <a:tailEnd/>
          </a:ln>
        </p:spPr>
        <p:txBody>
          <a:bodyPr rot="0" vert="horz" wrap="square" lIns="36000" tIns="36000" rIns="36000" bIns="36000" anchor="t" anchorCtr="0">
            <a:noAutofit/>
          </a:bodyPr>
          <a:lstStyle/>
          <a:p>
            <a:pPr algn="just">
              <a:lnSpc>
                <a:spcPts val="1300"/>
              </a:lnSpc>
            </a:pPr>
            <a:r>
              <a:rPr lang="ja-JP" altLang="en-US"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Try</a:t>
            </a:r>
            <a:r>
              <a:rPr lang="ja-JP" altLang="ja-JP" sz="900" b="1" u="sng" kern="100" dirty="0">
                <a:effectLst/>
                <a:latin typeface="Yu Gothic UI" panose="020B0500000000000000" pitchFamily="50" charset="-128"/>
                <a:ea typeface="Yu Gothic UI" panose="020B0500000000000000" pitchFamily="50" charset="-128"/>
                <a:cs typeface="Times New Roman" panose="02020603050405020304" pitchFamily="18" charset="0"/>
              </a:rPr>
              <a:t>：完成した２図から読み取れる内容として適当でない文章をすべて選んでみよう</a:t>
            </a:r>
            <a:endParaRPr lang="ja-JP" altLang="ja-JP" sz="900" b="1" kern="100" dirty="0">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lnSpc>
                <a:spcPts val="1300"/>
              </a:lnSpc>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小麦の栽培はインダス川やガンジス川の河口付近の低平な土地で</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おこな</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われている</a:t>
            </a:r>
          </a:p>
          <a:p>
            <a:pPr algn="just">
              <a:lnSpc>
                <a:spcPts val="1300"/>
              </a:lnSpc>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標高が小高く</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半乾燥地域であるデカン高原では</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綿花の栽培が</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おこな</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われている</a:t>
            </a:r>
          </a:p>
          <a:p>
            <a:pPr algn="just">
              <a:lnSpc>
                <a:spcPts val="1300"/>
              </a:lnSpc>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ヒマラヤ山脈南麓に位置するアッサム地方やスリランカのあるセイロン島では茶の栽培が盛んである</a:t>
            </a:r>
          </a:p>
          <a:p>
            <a:pPr algn="just">
              <a:lnSpc>
                <a:spcPts val="1300"/>
              </a:lnSpc>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バングラデシュはガンジス川の河口にあたり</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稲作やジュートの栽培が盛んである</a:t>
            </a:r>
          </a:p>
          <a:p>
            <a:pPr algn="just">
              <a:lnSpc>
                <a:spcPts val="1300"/>
              </a:lnSpc>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ヒマラヤ山脈南麓のネパールやブータンでは</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鉄鉱石</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が多く</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産出</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す</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る</a:t>
            </a:r>
          </a:p>
          <a:p>
            <a:pPr algn="just">
              <a:lnSpc>
                <a:spcPts val="1300"/>
              </a:lnSpc>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小麦の栽培や稲作は</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大河のほとりの半乾燥地域から温帯地域にかけて</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盛んに</a:t>
            </a:r>
            <a:r>
              <a:rPr lang="ja-JP" altLang="en-US" sz="900" kern="100" dirty="0">
                <a:effectLst/>
                <a:latin typeface="Yu Gothic UI" panose="020B0500000000000000" pitchFamily="50" charset="-128"/>
                <a:ea typeface="Yu Gothic UI" panose="020B0500000000000000" pitchFamily="50" charset="-128"/>
                <a:cs typeface="Times New Roman" panose="02020603050405020304" pitchFamily="18" charset="0"/>
              </a:rPr>
              <a:t>おこな</a:t>
            </a:r>
            <a:r>
              <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rPr>
              <a:t>われている</a:t>
            </a:r>
          </a:p>
        </p:txBody>
      </p:sp>
      <p:sp>
        <p:nvSpPr>
          <p:cNvPr id="18" name="テキスト ボックス 17">
            <a:extLst>
              <a:ext uri="{FF2B5EF4-FFF2-40B4-BE49-F238E27FC236}">
                <a16:creationId xmlns:a16="http://schemas.microsoft.com/office/drawing/2014/main" id="{35904F6D-BD34-4E19-985C-6B1E476F4358}"/>
              </a:ext>
            </a:extLst>
          </p:cNvPr>
          <p:cNvSpPr txBox="1"/>
          <p:nvPr/>
        </p:nvSpPr>
        <p:spPr>
          <a:xfrm>
            <a:off x="5482590" y="692955"/>
            <a:ext cx="7372987" cy="123111"/>
          </a:xfrm>
          <a:prstGeom prst="rect">
            <a:avLst/>
          </a:prstGeom>
          <a:solidFill>
            <a:schemeClr val="bg1"/>
          </a:solidFill>
        </p:spPr>
        <p:txBody>
          <a:bodyPr wrap="square" lIns="0" tIns="0" rIns="0" bIns="0" rtlCol="0">
            <a:spAutoFit/>
          </a:bodyPr>
          <a:lstStyle/>
          <a:p>
            <a:pPr algn="r"/>
            <a:r>
              <a:rPr kumimoji="1" lang="ja-JP" altLang="en-US" sz="800" dirty="0">
                <a:latin typeface="Yu Gothic UI" panose="020B0500000000000000" pitchFamily="50" charset="-128"/>
                <a:ea typeface="Yu Gothic UI" panose="020B0500000000000000" pitchFamily="50" charset="-128"/>
              </a:rPr>
              <a:t>◇：主に知識・技能をはかる設問（</a:t>
            </a:r>
            <a:r>
              <a:rPr kumimoji="1" lang="en-US" altLang="ja-JP" sz="800" dirty="0">
                <a:latin typeface="Yu Gothic UI" panose="020B0500000000000000" pitchFamily="50" charset="-128"/>
                <a:ea typeface="Yu Gothic UI" panose="020B0500000000000000" pitchFamily="50" charset="-128"/>
              </a:rPr>
              <a:t>25</a:t>
            </a:r>
            <a:r>
              <a:rPr kumimoji="1" lang="ja-JP" altLang="en-US" sz="800" dirty="0">
                <a:latin typeface="Yu Gothic UI" panose="020B0500000000000000" pitchFamily="50" charset="-128"/>
                <a:ea typeface="Yu Gothic UI" panose="020B0500000000000000" pitchFamily="50" charset="-128"/>
              </a:rPr>
              <a:t>点）　 ／ ◆：主に思考力・判断力・表現力をはかる設問（</a:t>
            </a:r>
            <a:r>
              <a:rPr kumimoji="1" lang="en-US" altLang="ja-JP" sz="800" dirty="0">
                <a:latin typeface="Yu Gothic UI" panose="020B0500000000000000" pitchFamily="50" charset="-128"/>
                <a:ea typeface="Yu Gothic UI" panose="020B0500000000000000" pitchFamily="50" charset="-128"/>
              </a:rPr>
              <a:t>15</a:t>
            </a:r>
            <a:r>
              <a:rPr kumimoji="1" lang="ja-JP" altLang="en-US" sz="800" dirty="0">
                <a:latin typeface="Yu Gothic UI" panose="020B0500000000000000" pitchFamily="50" charset="-128"/>
                <a:ea typeface="Yu Gothic UI" panose="020B0500000000000000" pitchFamily="50" charset="-128"/>
              </a:rPr>
              <a:t>点）　／★：主体的に学習に取り組む態度をはかる設問（</a:t>
            </a:r>
            <a:r>
              <a:rPr kumimoji="1" lang="en-US" altLang="ja-JP" sz="800" dirty="0">
                <a:latin typeface="Yu Gothic UI" panose="020B0500000000000000" pitchFamily="50" charset="-128"/>
                <a:ea typeface="Yu Gothic UI" panose="020B0500000000000000" pitchFamily="50" charset="-128"/>
              </a:rPr>
              <a:t>10</a:t>
            </a:r>
            <a:r>
              <a:rPr kumimoji="1" lang="ja-JP" altLang="en-US" sz="800" dirty="0">
                <a:latin typeface="Yu Gothic UI" panose="020B0500000000000000" pitchFamily="50" charset="-128"/>
                <a:ea typeface="Yu Gothic UI" panose="020B0500000000000000" pitchFamily="50" charset="-128"/>
              </a:rPr>
              <a:t>点）</a:t>
            </a:r>
          </a:p>
        </p:txBody>
      </p:sp>
    </p:spTree>
    <p:extLst>
      <p:ext uri="{BB962C8B-B14F-4D97-AF65-F5344CB8AC3E}">
        <p14:creationId xmlns:p14="http://schemas.microsoft.com/office/powerpoint/2010/main" val="191970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1935</TotalTime>
  <Words>448</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Yu Gothic UI</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藤田 剛</cp:lastModifiedBy>
  <cp:revision>2</cp:revision>
  <cp:lastPrinted>2022-02-14T08:27:14Z</cp:lastPrinted>
  <dcterms:created xsi:type="dcterms:W3CDTF">2021-11-26T01:49:24Z</dcterms:created>
  <dcterms:modified xsi:type="dcterms:W3CDTF">2025-02-14T06:54:32Z</dcterms:modified>
</cp:coreProperties>
</file>