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942" r:id="rId1"/>
  </p:sldMasterIdLst>
  <p:notesMasterIdLst>
    <p:notesMasterId r:id="rId11"/>
  </p:notesMasterIdLst>
  <p:handoutMasterIdLst>
    <p:handoutMasterId r:id="rId12"/>
  </p:handoutMasterIdLst>
  <p:sldIdLst>
    <p:sldId id="334" r:id="rId2"/>
    <p:sldId id="388" r:id="rId3"/>
    <p:sldId id="365" r:id="rId4"/>
    <p:sldId id="376" r:id="rId5"/>
    <p:sldId id="350" r:id="rId6"/>
    <p:sldId id="377" r:id="rId7"/>
    <p:sldId id="364" r:id="rId8"/>
    <p:sldId id="372" r:id="rId9"/>
    <p:sldId id="400" r:id="rId10"/>
  </p:sldIdLst>
  <p:sldSz cx="12192000" cy="6858000"/>
  <p:notesSz cx="14295438"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34" userDrawn="1">
          <p15:clr>
            <a:srgbClr val="A4A3A4"/>
          </p15:clr>
        </p15:guide>
        <p15:guide id="2" orient="horz" pos="2931" userDrawn="1">
          <p15:clr>
            <a:srgbClr val="A4A3A4"/>
          </p15:clr>
        </p15:guide>
        <p15:guide id="3" pos="5171" userDrawn="1">
          <p15:clr>
            <a:srgbClr val="A4A3A4"/>
          </p15:clr>
        </p15:guide>
        <p15:guide id="4" pos="2631"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450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E6B91E"/>
    <a:srgbClr val="F0D578"/>
    <a:srgbClr val="F9F9F9"/>
    <a:srgbClr val="FFFFEB"/>
    <a:srgbClr val="FFFFCC"/>
    <a:srgbClr val="3399FF"/>
    <a:srgbClr val="BFBFBF"/>
    <a:srgbClr val="ED7D3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34" autoAdjust="0"/>
    <p:restoredTop sz="96276" autoAdjust="0"/>
  </p:normalViewPr>
  <p:slideViewPr>
    <p:cSldViewPr>
      <p:cViewPr>
        <p:scale>
          <a:sx n="66" d="100"/>
          <a:sy n="66" d="100"/>
        </p:scale>
        <p:origin x="-162" y="357"/>
      </p:cViewPr>
      <p:guideLst>
        <p:guide orient="horz" pos="1434"/>
        <p:guide orient="horz" pos="2931"/>
        <p:guide pos="5171"/>
        <p:guide pos="2631"/>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69" d="100"/>
          <a:sy n="69" d="100"/>
        </p:scale>
        <p:origin x="1914" y="54"/>
      </p:cViewPr>
      <p:guideLst>
        <p:guide orient="horz" pos="3108"/>
        <p:guide pos="450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6195115" cy="494310"/>
          </a:xfrm>
          <a:prstGeom prst="rect">
            <a:avLst/>
          </a:prstGeom>
        </p:spPr>
        <p:txBody>
          <a:bodyPr vert="horz" lIns="133051" tIns="66526" rIns="133051" bIns="66526" rtlCol="0"/>
          <a:lstStyle>
            <a:lvl1pPr algn="l" eaLnBrk="1" hangingPunct="1">
              <a:defRPr sz="1700">
                <a:latin typeface="Calibri" charset="0"/>
                <a:ea typeface="ＭＳ Ｐゴシック" charset="0"/>
                <a:cs typeface="ＭＳ Ｐゴシック" charset="0"/>
              </a:defRPr>
            </a:lvl1pPr>
          </a:lstStyle>
          <a:p>
            <a:pPr>
              <a:defRPr/>
            </a:pPr>
            <a:endParaRPr lang="ja-JP" altLang="en-US"/>
          </a:p>
        </p:txBody>
      </p:sp>
      <p:sp>
        <p:nvSpPr>
          <p:cNvPr id="3" name="日付プレースホルダー 2"/>
          <p:cNvSpPr>
            <a:spLocks noGrp="1"/>
          </p:cNvSpPr>
          <p:nvPr>
            <p:ph type="dt" sz="quarter" idx="1"/>
          </p:nvPr>
        </p:nvSpPr>
        <p:spPr>
          <a:xfrm>
            <a:off x="8097128" y="2"/>
            <a:ext cx="6195115" cy="494310"/>
          </a:xfrm>
          <a:prstGeom prst="rect">
            <a:avLst/>
          </a:prstGeom>
        </p:spPr>
        <p:txBody>
          <a:bodyPr vert="horz" wrap="square" lIns="133051" tIns="66526" rIns="133051" bIns="66526" numCol="1" anchor="t" anchorCtr="0" compatLnSpc="1">
            <a:prstTxWarp prst="textNoShape">
              <a:avLst/>
            </a:prstTxWarp>
          </a:bodyPr>
          <a:lstStyle>
            <a:lvl1pPr algn="r" eaLnBrk="1" hangingPunct="1">
              <a:defRPr sz="1700">
                <a:ea typeface="ＭＳ Ｐゴシック" pitchFamily="50" charset="-128"/>
              </a:defRPr>
            </a:lvl1pPr>
          </a:lstStyle>
          <a:p>
            <a:pPr>
              <a:defRPr/>
            </a:pPr>
            <a:fld id="{9EF471EB-85AB-4687-B961-B58FD244E7A8}" type="datetimeFigureOut">
              <a:rPr lang="ja-JP" altLang="en-US"/>
              <a:pPr>
                <a:defRPr/>
              </a:pPr>
              <a:t>2026/2/20</a:t>
            </a:fld>
            <a:endParaRPr lang="ja-JP" altLang="en-US"/>
          </a:p>
        </p:txBody>
      </p:sp>
      <p:sp>
        <p:nvSpPr>
          <p:cNvPr id="4" name="フッター プレースホルダー 3"/>
          <p:cNvSpPr>
            <a:spLocks noGrp="1"/>
          </p:cNvSpPr>
          <p:nvPr>
            <p:ph type="ftr" sz="quarter" idx="2"/>
          </p:nvPr>
        </p:nvSpPr>
        <p:spPr>
          <a:xfrm>
            <a:off x="2" y="9370473"/>
            <a:ext cx="6195115" cy="494310"/>
          </a:xfrm>
          <a:prstGeom prst="rect">
            <a:avLst/>
          </a:prstGeom>
        </p:spPr>
        <p:txBody>
          <a:bodyPr vert="horz" lIns="133051" tIns="66526" rIns="133051" bIns="66526" rtlCol="0" anchor="b"/>
          <a:lstStyle>
            <a:lvl1pPr algn="l" eaLnBrk="1" hangingPunct="1">
              <a:defRPr sz="1700">
                <a:latin typeface="Calibri" charset="0"/>
                <a:ea typeface="ＭＳ Ｐゴシック" charset="0"/>
                <a:cs typeface="ＭＳ Ｐゴシック" charset="0"/>
              </a:defRPr>
            </a:lvl1pPr>
          </a:lstStyle>
          <a:p>
            <a:pPr>
              <a:defRPr/>
            </a:pPr>
            <a:endParaRPr lang="ja-JP" altLang="en-US"/>
          </a:p>
        </p:txBody>
      </p:sp>
      <p:sp>
        <p:nvSpPr>
          <p:cNvPr id="5" name="スライド番号プレースホルダー 4"/>
          <p:cNvSpPr>
            <a:spLocks noGrp="1"/>
          </p:cNvSpPr>
          <p:nvPr>
            <p:ph type="sldNum" sz="quarter" idx="3"/>
          </p:nvPr>
        </p:nvSpPr>
        <p:spPr>
          <a:xfrm>
            <a:off x="8097128" y="9370473"/>
            <a:ext cx="6195115" cy="494310"/>
          </a:xfrm>
          <a:prstGeom prst="rect">
            <a:avLst/>
          </a:prstGeom>
        </p:spPr>
        <p:txBody>
          <a:bodyPr vert="horz" wrap="square" lIns="133051" tIns="66526" rIns="133051" bIns="66526" numCol="1" anchor="b" anchorCtr="0" compatLnSpc="1">
            <a:prstTxWarp prst="textNoShape">
              <a:avLst/>
            </a:prstTxWarp>
          </a:bodyPr>
          <a:lstStyle>
            <a:lvl1pPr algn="r" eaLnBrk="1" hangingPunct="1">
              <a:defRPr sz="1700">
                <a:ea typeface="ＭＳ Ｐゴシック" pitchFamily="50" charset="-128"/>
              </a:defRPr>
            </a:lvl1pPr>
          </a:lstStyle>
          <a:p>
            <a:pPr>
              <a:defRPr/>
            </a:pPr>
            <a:fld id="{1589A66C-48DC-475D-8907-2939B23B810E}" type="slidenum">
              <a:rPr lang="ja-JP" altLang="en-US"/>
              <a:pPr>
                <a:defRPr/>
              </a:pPr>
              <a:t>‹#›</a:t>
            </a:fld>
            <a:endParaRPr lang="ja-JP" altLang="en-US"/>
          </a:p>
        </p:txBody>
      </p:sp>
    </p:spTree>
    <p:extLst>
      <p:ext uri="{BB962C8B-B14F-4D97-AF65-F5344CB8AC3E}">
        <p14:creationId xmlns:p14="http://schemas.microsoft.com/office/powerpoint/2010/main" val="2208467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6195115" cy="494310"/>
          </a:xfrm>
          <a:prstGeom prst="rect">
            <a:avLst/>
          </a:prstGeom>
        </p:spPr>
        <p:txBody>
          <a:bodyPr vert="horz" lIns="133051" tIns="66526" rIns="133051" bIns="66526" rtlCol="0"/>
          <a:lstStyle>
            <a:lvl1pPr algn="l" eaLnBrk="1" hangingPunct="1">
              <a:defRPr sz="1700">
                <a:latin typeface="Calibri" pitchFamily="34" charset="0"/>
                <a:ea typeface="ＭＳ Ｐゴシック" charset="-128"/>
                <a:cs typeface="+mn-cs"/>
              </a:defRPr>
            </a:lvl1pPr>
          </a:lstStyle>
          <a:p>
            <a:pPr>
              <a:defRPr/>
            </a:pPr>
            <a:endParaRPr lang="ja-JP" altLang="en-US"/>
          </a:p>
        </p:txBody>
      </p:sp>
      <p:sp>
        <p:nvSpPr>
          <p:cNvPr id="3" name="日付プレースホルダー 2"/>
          <p:cNvSpPr>
            <a:spLocks noGrp="1"/>
          </p:cNvSpPr>
          <p:nvPr>
            <p:ph type="dt" idx="1"/>
          </p:nvPr>
        </p:nvSpPr>
        <p:spPr>
          <a:xfrm>
            <a:off x="8097128" y="2"/>
            <a:ext cx="6195115" cy="494310"/>
          </a:xfrm>
          <a:prstGeom prst="rect">
            <a:avLst/>
          </a:prstGeom>
        </p:spPr>
        <p:txBody>
          <a:bodyPr vert="horz" wrap="square" lIns="133051" tIns="66526" rIns="133051" bIns="66526" numCol="1" anchor="t" anchorCtr="0" compatLnSpc="1">
            <a:prstTxWarp prst="textNoShape">
              <a:avLst/>
            </a:prstTxWarp>
          </a:bodyPr>
          <a:lstStyle>
            <a:lvl1pPr algn="r" eaLnBrk="1" hangingPunct="1">
              <a:defRPr sz="1700">
                <a:ea typeface="ＭＳ Ｐゴシック" pitchFamily="50" charset="-128"/>
              </a:defRPr>
            </a:lvl1pPr>
          </a:lstStyle>
          <a:p>
            <a:pPr>
              <a:defRPr/>
            </a:pPr>
            <a:fld id="{4AC9DB06-F1EA-435D-B04A-01FE6D5AC3D2}" type="datetimeFigureOut">
              <a:rPr lang="ja-JP" altLang="en-US"/>
              <a:pPr>
                <a:defRPr/>
              </a:pPr>
              <a:t>2026/2/20</a:t>
            </a:fld>
            <a:endParaRPr lang="ja-JP" altLang="en-US"/>
          </a:p>
        </p:txBody>
      </p:sp>
      <p:sp>
        <p:nvSpPr>
          <p:cNvPr id="4" name="スライド イメージ プレースホルダー 3"/>
          <p:cNvSpPr>
            <a:spLocks noGrp="1" noRot="1" noChangeAspect="1"/>
          </p:cNvSpPr>
          <p:nvPr>
            <p:ph type="sldImg" idx="2"/>
          </p:nvPr>
        </p:nvSpPr>
        <p:spPr>
          <a:xfrm>
            <a:off x="3860800" y="739775"/>
            <a:ext cx="6573838" cy="3698875"/>
          </a:xfrm>
          <a:prstGeom prst="rect">
            <a:avLst/>
          </a:prstGeom>
          <a:noFill/>
          <a:ln w="12700">
            <a:solidFill>
              <a:prstClr val="black"/>
            </a:solidFill>
          </a:ln>
        </p:spPr>
        <p:txBody>
          <a:bodyPr vert="horz" lIns="133051" tIns="66526" rIns="133051" bIns="66526" rtlCol="0" anchor="ctr"/>
          <a:lstStyle/>
          <a:p>
            <a:pPr lvl="0"/>
            <a:endParaRPr lang="ja-JP" altLang="en-US" noProof="0"/>
          </a:p>
        </p:txBody>
      </p:sp>
      <p:sp>
        <p:nvSpPr>
          <p:cNvPr id="5" name="ノート プレースホルダー 4"/>
          <p:cNvSpPr>
            <a:spLocks noGrp="1"/>
          </p:cNvSpPr>
          <p:nvPr>
            <p:ph type="body" sz="quarter" idx="3"/>
          </p:nvPr>
        </p:nvSpPr>
        <p:spPr>
          <a:xfrm>
            <a:off x="1428907" y="4686004"/>
            <a:ext cx="11437629" cy="4441141"/>
          </a:xfrm>
          <a:prstGeom prst="rect">
            <a:avLst/>
          </a:prstGeom>
        </p:spPr>
        <p:txBody>
          <a:bodyPr vert="horz" lIns="133051" tIns="66526" rIns="133051" bIns="66526"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2" y="9370473"/>
            <a:ext cx="6195115" cy="494310"/>
          </a:xfrm>
          <a:prstGeom prst="rect">
            <a:avLst/>
          </a:prstGeom>
        </p:spPr>
        <p:txBody>
          <a:bodyPr vert="horz" lIns="133051" tIns="66526" rIns="133051" bIns="66526" rtlCol="0" anchor="b"/>
          <a:lstStyle>
            <a:lvl1pPr algn="l" eaLnBrk="1" hangingPunct="1">
              <a:defRPr sz="1700">
                <a:latin typeface="Calibri" pitchFamily="34" charset="0"/>
                <a:ea typeface="ＭＳ Ｐゴシック" charset="-128"/>
                <a:cs typeface="+mn-cs"/>
              </a:defRPr>
            </a:lvl1pPr>
          </a:lstStyle>
          <a:p>
            <a:pPr>
              <a:defRPr/>
            </a:pPr>
            <a:endParaRPr lang="ja-JP" altLang="en-US"/>
          </a:p>
        </p:txBody>
      </p:sp>
      <p:sp>
        <p:nvSpPr>
          <p:cNvPr id="7" name="スライド番号プレースホルダー 6"/>
          <p:cNvSpPr>
            <a:spLocks noGrp="1"/>
          </p:cNvSpPr>
          <p:nvPr>
            <p:ph type="sldNum" sz="quarter" idx="5"/>
          </p:nvPr>
        </p:nvSpPr>
        <p:spPr>
          <a:xfrm>
            <a:off x="8097128" y="9370473"/>
            <a:ext cx="6195115" cy="494310"/>
          </a:xfrm>
          <a:prstGeom prst="rect">
            <a:avLst/>
          </a:prstGeom>
        </p:spPr>
        <p:txBody>
          <a:bodyPr vert="horz" wrap="square" lIns="133051" tIns="66526" rIns="133051" bIns="66526" numCol="1" anchor="b" anchorCtr="0" compatLnSpc="1">
            <a:prstTxWarp prst="textNoShape">
              <a:avLst/>
            </a:prstTxWarp>
          </a:bodyPr>
          <a:lstStyle>
            <a:lvl1pPr algn="r" eaLnBrk="1" hangingPunct="1">
              <a:defRPr sz="1700">
                <a:ea typeface="ＭＳ Ｐゴシック" pitchFamily="50" charset="-128"/>
              </a:defRPr>
            </a:lvl1pPr>
          </a:lstStyle>
          <a:p>
            <a:pPr>
              <a:defRPr/>
            </a:pPr>
            <a:fld id="{89CEB7CB-9B21-44BD-8D15-7ECF69CAE460}" type="slidenum">
              <a:rPr lang="ja-JP" altLang="en-US"/>
              <a:pPr>
                <a:defRPr/>
              </a:pPr>
              <a:t>‹#›</a:t>
            </a:fld>
            <a:endParaRPr lang="ja-JP" altLang="en-US"/>
          </a:p>
        </p:txBody>
      </p:sp>
    </p:spTree>
    <p:extLst>
      <p:ext uri="{BB962C8B-B14F-4D97-AF65-F5344CB8AC3E}">
        <p14:creationId xmlns:p14="http://schemas.microsoft.com/office/powerpoint/2010/main" val="99815816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ＭＳ Ｐゴシック" charset="0"/>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89CEB7CB-9B21-44BD-8D15-7ECF69CAE460}" type="slidenum">
              <a:rPr lang="ja-JP" altLang="en-US" smtClean="0"/>
              <a:pPr>
                <a:defRPr/>
              </a:pPr>
              <a:t>1</a:t>
            </a:fld>
            <a:endParaRPr lang="ja-JP" altLang="en-US"/>
          </a:p>
        </p:txBody>
      </p:sp>
    </p:spTree>
    <p:extLst>
      <p:ext uri="{BB962C8B-B14F-4D97-AF65-F5344CB8AC3E}">
        <p14:creationId xmlns:p14="http://schemas.microsoft.com/office/powerpoint/2010/main" val="2717053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7" name="タイトル 16">
            <a:extLst>
              <a:ext uri="{FF2B5EF4-FFF2-40B4-BE49-F238E27FC236}">
                <a16:creationId xmlns:a16="http://schemas.microsoft.com/office/drawing/2014/main" id="{D3844554-E61F-F44B-B294-497E78F30ECA}"/>
              </a:ext>
            </a:extLst>
          </p:cNvPr>
          <p:cNvSpPr>
            <a:spLocks noGrp="1"/>
          </p:cNvSpPr>
          <p:nvPr>
            <p:ph type="title" hasCustomPrompt="1"/>
          </p:nvPr>
        </p:nvSpPr>
        <p:spPr/>
        <p:txBody>
          <a:bodyPr>
            <a:normAutofit/>
          </a:bodyPr>
          <a:lstStyle>
            <a:lvl1pPr>
              <a:defRPr sz="4000">
                <a:solidFill>
                  <a:srgbClr val="0070C0"/>
                </a:solidFill>
              </a:defRPr>
            </a:lvl1pPr>
          </a:lstStyle>
          <a:p>
            <a:r>
              <a:rPr kumimoji="1" lang="ja-JP" altLang="en-US" dirty="0"/>
              <a:t>マスタータイトルの書式設定</a:t>
            </a:r>
            <a:endParaRPr kumimoji="1" lang="ja-IS" altLang="en-US" dirty="0"/>
          </a:p>
        </p:txBody>
      </p:sp>
      <p:sp>
        <p:nvSpPr>
          <p:cNvPr id="3" name="テキスト プレースホルダー 2">
            <a:extLst>
              <a:ext uri="{FF2B5EF4-FFF2-40B4-BE49-F238E27FC236}">
                <a16:creationId xmlns:a16="http://schemas.microsoft.com/office/drawing/2014/main" id="{C2A96511-4A45-417D-93B5-CF78B96E653B}"/>
              </a:ext>
            </a:extLst>
          </p:cNvPr>
          <p:cNvSpPr>
            <a:spLocks noGrp="1"/>
          </p:cNvSpPr>
          <p:nvPr>
            <p:ph type="body" sz="quarter" idx="11"/>
          </p:nvPr>
        </p:nvSpPr>
        <p:spPr>
          <a:xfrm>
            <a:off x="1169199" y="1268760"/>
            <a:ext cx="9721079" cy="3096344"/>
          </a:xfrm>
          <a:prstGeom prst="rect">
            <a:avLst/>
          </a:prstGeom>
        </p:spPr>
        <p:txBody>
          <a:bodyPr/>
          <a:lstStyle>
            <a:lvl1pPr marL="0" indent="0">
              <a:lnSpc>
                <a:spcPct val="100000"/>
              </a:lnSpc>
              <a:buNone/>
              <a:defRPr sz="3200" baseline="0">
                <a:latin typeface="Times New Roman" panose="02020603050405020304" pitchFamily="18" charset="0"/>
              </a:defRPr>
            </a:lvl1pPr>
            <a:lvl2pPr marL="457200" indent="0">
              <a:lnSpc>
                <a:spcPct val="100000"/>
              </a:lnSpc>
              <a:buNone/>
              <a:defRPr sz="3200"/>
            </a:lvl2pPr>
            <a:lvl3pPr marL="914400" indent="0">
              <a:lnSpc>
                <a:spcPct val="100000"/>
              </a:lnSpc>
              <a:buNone/>
              <a:defRPr sz="2800"/>
            </a:lvl3pPr>
            <a:lvl4pPr marL="1371600" indent="0">
              <a:lnSpc>
                <a:spcPct val="100000"/>
              </a:lnSpc>
              <a:buNone/>
              <a:defRPr sz="2400"/>
            </a:lvl4pPr>
            <a:lvl5pPr marL="1828800" indent="0">
              <a:lnSpc>
                <a:spcPct val="100000"/>
              </a:lnSpc>
              <a:buNone/>
              <a:defRPr sz="2400"/>
            </a:lvl5pPr>
          </a:lstStyle>
          <a:p>
            <a:pPr lvl="0"/>
            <a:r>
              <a:rPr kumimoji="1" lang="ja-JP" altLang="en-US" dirty="0"/>
              <a:t>マスター テキストの書式設定</a:t>
            </a:r>
          </a:p>
        </p:txBody>
      </p:sp>
    </p:spTree>
    <p:extLst>
      <p:ext uri="{BB962C8B-B14F-4D97-AF65-F5344CB8AC3E}">
        <p14:creationId xmlns:p14="http://schemas.microsoft.com/office/powerpoint/2010/main" val="2743714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3896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図 2" descr="グラフィカル ユーザー インターフェイス&#10;&#10;中程度の精度で自動的に生成された説明">
            <a:extLst>
              <a:ext uri="{FF2B5EF4-FFF2-40B4-BE49-F238E27FC236}">
                <a16:creationId xmlns:a16="http://schemas.microsoft.com/office/drawing/2014/main" id="{14FDDEE6-9291-214A-BF18-D918C6715A7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1" name="正方形/長方形 20">
            <a:extLst>
              <a:ext uri="{FF2B5EF4-FFF2-40B4-BE49-F238E27FC236}">
                <a16:creationId xmlns:a16="http://schemas.microsoft.com/office/drawing/2014/main" id="{7D8EA201-6C2D-2C40-82A4-348A9794045B}"/>
              </a:ext>
            </a:extLst>
          </p:cNvPr>
          <p:cNvSpPr/>
          <p:nvPr userDrawn="1"/>
        </p:nvSpPr>
        <p:spPr>
          <a:xfrm>
            <a:off x="26636" y="3135278"/>
            <a:ext cx="452740" cy="630942"/>
          </a:xfrm>
          <a:prstGeom prst="rect">
            <a:avLst/>
          </a:prstGeom>
        </p:spPr>
        <p:txBody>
          <a:bodyPr wrap="square">
            <a:spAutoFit/>
          </a:bodyPr>
          <a:lstStyle/>
          <a:p>
            <a:pPr>
              <a:lnSpc>
                <a:spcPts val="1420"/>
              </a:lnSpc>
            </a:pPr>
            <a:endParaRPr lang="en-US" altLang="ja-IS" sz="1600" dirty="0">
              <a:solidFill>
                <a:schemeClr val="tx1">
                  <a:lumMod val="65000"/>
                  <a:lumOff val="35000"/>
                </a:schemeClr>
              </a:solidFill>
              <a:latin typeface="MS PGothic" panose="020B0600070205080204" pitchFamily="34" charset="-128"/>
              <a:ea typeface="MS PGothic" panose="020B0600070205080204" pitchFamily="34" charset="-128"/>
            </a:endParaRPr>
          </a:p>
          <a:p>
            <a:pPr>
              <a:lnSpc>
                <a:spcPts val="1420"/>
              </a:lnSpc>
            </a:pPr>
            <a:r>
              <a:rPr lang="en-US" altLang="ja-JP" sz="1600" dirty="0">
                <a:solidFill>
                  <a:schemeClr val="tx1"/>
                </a:solidFill>
                <a:latin typeface="MS PGothic" panose="020B0600070205080204" pitchFamily="34" charset="-128"/>
                <a:ea typeface="MS PGothic" panose="020B0600070205080204" pitchFamily="34" charset="-128"/>
              </a:rPr>
              <a:t>―</a:t>
            </a:r>
            <a:endParaRPr lang="en-US" altLang="ja-IS" sz="1600" dirty="0">
              <a:solidFill>
                <a:schemeClr val="tx1"/>
              </a:solidFill>
              <a:latin typeface="MS PGothic" panose="020B0600070205080204" pitchFamily="34" charset="-128"/>
              <a:ea typeface="MS PGothic" panose="020B0600070205080204" pitchFamily="34" charset="-128"/>
            </a:endParaRPr>
          </a:p>
          <a:p>
            <a:pPr>
              <a:lnSpc>
                <a:spcPts val="1420"/>
              </a:lnSpc>
            </a:pPr>
            <a:endParaRPr lang="ja-IS" altLang="en-US" sz="1600" dirty="0">
              <a:solidFill>
                <a:schemeClr val="tx1">
                  <a:lumMod val="65000"/>
                  <a:lumOff val="35000"/>
                </a:schemeClr>
              </a:solidFill>
              <a:latin typeface="MS PGothic" panose="020B0600070205080204" pitchFamily="34" charset="-128"/>
              <a:ea typeface="MS PGothic" panose="020B0600070205080204" pitchFamily="34" charset="-128"/>
            </a:endParaRPr>
          </a:p>
        </p:txBody>
      </p:sp>
      <p:sp>
        <p:nvSpPr>
          <p:cNvPr id="24" name="タイトル プレースホルダー 23">
            <a:extLst>
              <a:ext uri="{FF2B5EF4-FFF2-40B4-BE49-F238E27FC236}">
                <a16:creationId xmlns:a16="http://schemas.microsoft.com/office/drawing/2014/main" id="{46E7E43E-7C9B-D44F-96D9-25390A116F60}"/>
              </a:ext>
            </a:extLst>
          </p:cNvPr>
          <p:cNvSpPr>
            <a:spLocks noGrp="1"/>
          </p:cNvSpPr>
          <p:nvPr>
            <p:ph type="title"/>
          </p:nvPr>
        </p:nvSpPr>
        <p:spPr>
          <a:xfrm>
            <a:off x="771939" y="0"/>
            <a:ext cx="10515600" cy="764704"/>
          </a:xfrm>
          <a:prstGeom prst="rect">
            <a:avLst/>
          </a:prstGeom>
        </p:spPr>
        <p:txBody>
          <a:bodyPr vert="horz" lIns="91440" tIns="45720" rIns="91440" bIns="45720" rtlCol="0" anchor="ctr">
            <a:normAutofit/>
          </a:bodyPr>
          <a:lstStyle/>
          <a:p>
            <a:r>
              <a:rPr kumimoji="1" lang="ja-JP" altLang="en-US" dirty="0"/>
              <a:t>マスタータイトルの書式設定</a:t>
            </a:r>
            <a:endParaRPr kumimoji="1" lang="ja-IS" altLang="en-US" dirty="0"/>
          </a:p>
        </p:txBody>
      </p:sp>
      <p:sp>
        <p:nvSpPr>
          <p:cNvPr id="36" name="スライド番号プレースホルダー 4">
            <a:extLst>
              <a:ext uri="{FF2B5EF4-FFF2-40B4-BE49-F238E27FC236}">
                <a16:creationId xmlns:a16="http://schemas.microsoft.com/office/drawing/2014/main" id="{4DA81D93-01E9-FC4A-933D-05AA13B37B2D}"/>
              </a:ext>
            </a:extLst>
          </p:cNvPr>
          <p:cNvSpPr txBox="1">
            <a:spLocks/>
          </p:cNvSpPr>
          <p:nvPr userDrawn="1"/>
        </p:nvSpPr>
        <p:spPr>
          <a:xfrm>
            <a:off x="-96688" y="3068960"/>
            <a:ext cx="648072" cy="360040"/>
          </a:xfrm>
          <a:prstGeom prst="rect">
            <a:avLst/>
          </a:prstGeom>
        </p:spPr>
        <p:txBody>
          <a:bodyPr vert="horz" lIns="91440" tIns="45720" rIns="108000" bIns="45720" rtlCol="0" anchor="ctr"/>
          <a:lstStyle>
            <a:defPPr>
              <a:defRPr lang="en-US"/>
            </a:defPPr>
            <a:lvl1pPr marL="0" algn="ctr" defTabSz="457200" rtl="0" eaLnBrk="1" latinLnBrk="0" hangingPunct="1">
              <a:defRPr sz="1600" b="0" i="0" kern="1200">
                <a:solidFill>
                  <a:schemeClr val="tx1">
                    <a:lumMod val="65000"/>
                    <a:lumOff val="35000"/>
                  </a:schemeClr>
                </a:solidFill>
                <a:latin typeface="MS PGothic" panose="020B0600070205080204" pitchFamily="34" charset="-128"/>
                <a:ea typeface="MS PGothic" panose="020B0600070205080204" pitchFamily="34"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1A798A1-9894-D942-AEE8-B0397A80ED19}" type="slidenum">
              <a:rPr kumimoji="1" lang="ja-IS" altLang="en-US" smtClean="0">
                <a:solidFill>
                  <a:schemeClr val="tx1"/>
                </a:solidFill>
              </a:rPr>
              <a:pPr/>
              <a:t>‹#›</a:t>
            </a:fld>
            <a:endParaRPr kumimoji="1" lang="ja-IS" altLang="en-US" dirty="0">
              <a:solidFill>
                <a:schemeClr val="tx1"/>
              </a:solidFill>
            </a:endParaRPr>
          </a:p>
        </p:txBody>
      </p:sp>
      <p:sp>
        <p:nvSpPr>
          <p:cNvPr id="12" name="テキスト プレースホルダー 27">
            <a:extLst>
              <a:ext uri="{FF2B5EF4-FFF2-40B4-BE49-F238E27FC236}">
                <a16:creationId xmlns:a16="http://schemas.microsoft.com/office/drawing/2014/main" id="{F31990B9-F8ED-8043-8784-16D07517DBAE}"/>
              </a:ext>
            </a:extLst>
          </p:cNvPr>
          <p:cNvSpPr txBox="1">
            <a:spLocks/>
          </p:cNvSpPr>
          <p:nvPr userDrawn="1"/>
        </p:nvSpPr>
        <p:spPr>
          <a:xfrm>
            <a:off x="86240" y="3429000"/>
            <a:ext cx="431800" cy="287338"/>
          </a:xfrm>
          <a:prstGeom prst="rect">
            <a:avLst/>
          </a:prstGeom>
        </p:spPr>
        <p:txBody>
          <a:bodyPr lIns="90000" rIns="108000"/>
          <a:lstStyle>
            <a:lvl1pPr marL="342900" indent="-342900" algn="l" defTabSz="457200" rtl="0" eaLnBrk="1" latinLnBrk="0" hangingPunct="1">
              <a:spcBef>
                <a:spcPts val="1000"/>
              </a:spcBef>
              <a:spcAft>
                <a:spcPts val="0"/>
              </a:spcAft>
              <a:buClr>
                <a:schemeClr val="accent1"/>
              </a:buClr>
              <a:buSzPct val="80000"/>
              <a:buFont typeface="Wingdings 3" charset="2"/>
              <a:buNone/>
              <a:defRPr kumimoji="1" sz="1600" kern="1200">
                <a:solidFill>
                  <a:schemeClr val="tx1">
                    <a:lumMod val="75000"/>
                    <a:lumOff val="25000"/>
                  </a:schemeClr>
                </a:solidFill>
                <a:latin typeface="MS PGothic" panose="020B0600070205080204" pitchFamily="34" charset="-128"/>
                <a:ea typeface="MS PGothic" panose="020B0600070205080204" pitchFamily="34" charset="-128"/>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1" lang="en-US" altLang="ja-JP" sz="1600" b="0" i="0" u="none" strike="noStrike" kern="1200" cap="none" spc="0" normalizeH="0" baseline="0" noProof="0" dirty="0">
                <a:ln>
                  <a:noFill/>
                </a:ln>
                <a:solidFill>
                  <a:schemeClr val="tx1"/>
                </a:solidFill>
                <a:effectLst/>
                <a:uLnTx/>
                <a:uFillTx/>
                <a:latin typeface="MS PGothic" panose="020B0600070205080204" pitchFamily="34" charset="-128"/>
                <a:ea typeface="MS PGothic" panose="020B0600070205080204" pitchFamily="34" charset="-128"/>
                <a:cs typeface="+mn-cs"/>
              </a:rPr>
              <a:t>9</a:t>
            </a:r>
            <a:endParaRPr kumimoji="1" lang="ja-IS" altLang="en-US" sz="1600" b="0" i="0" u="none" strike="noStrike" kern="1200" cap="none" spc="0" normalizeH="0" baseline="0" noProof="0" dirty="0">
              <a:ln>
                <a:noFill/>
              </a:ln>
              <a:solidFill>
                <a:schemeClr val="tx1"/>
              </a:solidFill>
              <a:effectLst/>
              <a:uLnTx/>
              <a:uFillTx/>
              <a:latin typeface="MS PGothic" panose="020B0600070205080204" pitchFamily="34" charset="-128"/>
              <a:ea typeface="MS PGothic" panose="020B0600070205080204" pitchFamily="34" charset="-128"/>
              <a:cs typeface="+mn-cs"/>
            </a:endParaRPr>
          </a:p>
        </p:txBody>
      </p:sp>
      <p:sp>
        <p:nvSpPr>
          <p:cNvPr id="19" name="縦書きコンテンツ プレースホルダー 13">
            <a:extLst>
              <a:ext uri="{FF2B5EF4-FFF2-40B4-BE49-F238E27FC236}">
                <a16:creationId xmlns:a16="http://schemas.microsoft.com/office/drawing/2014/main" id="{E256A370-69ED-BE4E-9AAE-7530B391AFAD}"/>
              </a:ext>
            </a:extLst>
          </p:cNvPr>
          <p:cNvSpPr txBox="1">
            <a:spLocks/>
          </p:cNvSpPr>
          <p:nvPr userDrawn="1"/>
        </p:nvSpPr>
        <p:spPr>
          <a:xfrm>
            <a:off x="11856640" y="0"/>
            <a:ext cx="335360" cy="5805264"/>
          </a:xfrm>
          <a:prstGeom prst="rect">
            <a:avLst/>
          </a:prstGeom>
        </p:spPr>
        <p:txBody>
          <a:bodyPr vert="eaVert" lIns="72000" tIns="108000" rIns="108000"/>
          <a:lstStyle>
            <a:lvl1pPr marL="228600" indent="-228600" algn="ctr" defTabSz="914400" rtl="0" eaLnBrk="1" latinLnBrk="0" hangingPunct="1">
              <a:lnSpc>
                <a:spcPct val="90000"/>
              </a:lnSpc>
              <a:spcBef>
                <a:spcPts val="1000"/>
              </a:spcBef>
              <a:buFont typeface="Arial" panose="020B0604020202020204" pitchFamily="34" charset="0"/>
              <a:buNone/>
              <a:defRPr sz="1200" b="0" kern="1200" baseline="0">
                <a:solidFill>
                  <a:schemeClr val="tx1"/>
                </a:solidFill>
                <a:latin typeface="MS PGothic" panose="020B0600070205080204" pitchFamily="34" charset="-128"/>
                <a:ea typeface="MS PGothic" panose="020B0600070205080204"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ja-JP" altLang="en-US" dirty="0"/>
              <a:t>１ 章　１ 節　</a:t>
            </a:r>
            <a:r>
              <a:rPr lang="en-US" altLang="ja-JP" dirty="0"/>
              <a:t>|</a:t>
            </a:r>
            <a:r>
              <a:rPr lang="ja-JP" altLang="en-US" dirty="0"/>
              <a:t>　１　</a:t>
            </a:r>
            <a:r>
              <a:rPr lang="ja-JP" altLang="en-US" dirty="0">
                <a:latin typeface="+mn-ea"/>
                <a:ea typeface="+mn-ea"/>
              </a:rPr>
              <a:t>速さとその表し方　ワーク編解説スライド</a:t>
            </a:r>
            <a:endParaRPr lang="en-US" altLang="ja-JP" dirty="0"/>
          </a:p>
        </p:txBody>
      </p:sp>
      <p:grpSp>
        <p:nvGrpSpPr>
          <p:cNvPr id="4" name="グループ化 3">
            <a:extLst>
              <a:ext uri="{FF2B5EF4-FFF2-40B4-BE49-F238E27FC236}">
                <a16:creationId xmlns:a16="http://schemas.microsoft.com/office/drawing/2014/main" id="{07E57140-ACAB-96CA-D6EA-D2494CFB4822}"/>
              </a:ext>
            </a:extLst>
          </p:cNvPr>
          <p:cNvGrpSpPr/>
          <p:nvPr userDrawn="1"/>
        </p:nvGrpSpPr>
        <p:grpSpPr>
          <a:xfrm>
            <a:off x="11474359" y="6361872"/>
            <a:ext cx="742321" cy="667528"/>
            <a:chOff x="11474359" y="6361872"/>
            <a:chExt cx="742321" cy="667528"/>
          </a:xfrm>
        </p:grpSpPr>
        <p:pic>
          <p:nvPicPr>
            <p:cNvPr id="5" name="図 4">
              <a:extLst>
                <a:ext uri="{FF2B5EF4-FFF2-40B4-BE49-F238E27FC236}">
                  <a16:creationId xmlns:a16="http://schemas.microsoft.com/office/drawing/2014/main" id="{E2BFA5FE-C3E2-01CB-544A-22D6C55D3C63}"/>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1894960" y="6361872"/>
              <a:ext cx="2428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10">
              <a:extLst>
                <a:ext uri="{FF2B5EF4-FFF2-40B4-BE49-F238E27FC236}">
                  <a16:creationId xmlns:a16="http://schemas.microsoft.com/office/drawing/2014/main" id="{B33A4D71-A217-744D-D9DE-C409F763438E}"/>
                </a:ext>
              </a:extLst>
            </p:cNvPr>
            <p:cNvSpPr txBox="1"/>
            <p:nvPr userDrawn="1"/>
          </p:nvSpPr>
          <p:spPr>
            <a:xfrm>
              <a:off x="11474359" y="6383069"/>
              <a:ext cx="742321" cy="646331"/>
            </a:xfrm>
            <a:prstGeom prst="rect">
              <a:avLst/>
            </a:prstGeom>
            <a:noFill/>
          </p:spPr>
          <p:txBody>
            <a:bodyPr vert="horz"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ja-JP" altLang="en-US" sz="1200" dirty="0">
                  <a:solidFill>
                    <a:schemeClr val="tx1"/>
                  </a:solidFill>
                  <a:latin typeface="MS PGothic" panose="020B0600070205080204" pitchFamily="34" charset="-128"/>
                  <a:ea typeface="MS PGothic" panose="020B0600070205080204" pitchFamily="34" charset="-128"/>
                </a:rPr>
                <a:t>物基</a:t>
              </a:r>
              <a:r>
                <a:rPr lang="en-US" altLang="ja-JP" sz="1200" dirty="0">
                  <a:solidFill>
                    <a:schemeClr val="tx1"/>
                  </a:solidFill>
                  <a:latin typeface="MS PGothic" panose="020B0600070205080204" pitchFamily="34" charset="-128"/>
                  <a:ea typeface="MS PGothic" panose="020B0600070205080204" pitchFamily="34" charset="-128"/>
                </a:rPr>
                <a:t>007-902</a:t>
              </a:r>
              <a:endParaRPr lang="ja-JP" altLang="en-US" sz="1200" dirty="0">
                <a:solidFill>
                  <a:schemeClr val="tx1"/>
                </a:solidFill>
                <a:latin typeface="MS PGothic" panose="020B0600070205080204" pitchFamily="34" charset="-128"/>
                <a:ea typeface="MS PGothic" panose="020B0600070205080204" pitchFamily="34" charset="-128"/>
              </a:endParaRPr>
            </a:p>
            <a:p>
              <a:pPr>
                <a:defRPr/>
              </a:pPr>
              <a:endParaRPr lang="ja-JP" altLang="en-US" sz="1200" dirty="0">
                <a:solidFill>
                  <a:schemeClr val="tx1">
                    <a:lumMod val="65000"/>
                    <a:lumOff val="35000"/>
                  </a:schemeClr>
                </a:solidFill>
                <a:latin typeface="MS PGothic" panose="020B0600070205080204" pitchFamily="34" charset="-128"/>
                <a:ea typeface="MS PGothic" panose="020B0600070205080204" pitchFamily="34" charset="-128"/>
              </a:endParaRPr>
            </a:p>
          </p:txBody>
        </p:sp>
      </p:grpSp>
    </p:spTree>
    <p:extLst>
      <p:ext uri="{BB962C8B-B14F-4D97-AF65-F5344CB8AC3E}">
        <p14:creationId xmlns:p14="http://schemas.microsoft.com/office/powerpoint/2010/main" val="346858600"/>
      </p:ext>
    </p:extLst>
  </p:cSld>
  <p:clrMap bg1="lt1" tx1="dk1" bg2="lt2" tx2="dk2" accent1="accent1" accent2="accent2" accent3="accent3" accent4="accent4" accent5="accent5" accent6="accent6" hlink="hlink" folHlink="folHlink"/>
  <p:sldLayoutIdLst>
    <p:sldLayoutId id="2147483943" r:id="rId1"/>
    <p:sldLayoutId id="2147483962" r:id="rId2"/>
  </p:sldLayoutIdLst>
  <p:txStyles>
    <p:titleStyle>
      <a:lvl1pPr algn="ctr" defTabSz="914400" rtl="0" eaLnBrk="1" latinLnBrk="0" hangingPunct="1">
        <a:lnSpc>
          <a:spcPct val="90000"/>
        </a:lnSpc>
        <a:spcBef>
          <a:spcPct val="0"/>
        </a:spcBef>
        <a:buNone/>
        <a:defRPr sz="4000" kern="1200">
          <a:solidFill>
            <a:schemeClr val="accent5">
              <a:lumMod val="75000"/>
            </a:schemeClr>
          </a:solidFill>
          <a:latin typeface="Meiryo" panose="020B0604030504040204" pitchFamily="34" charset="-128"/>
          <a:ea typeface="Meiryo" panose="020B0604030504040204"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ja-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
            <a:extLst>
              <a:ext uri="{FF2B5EF4-FFF2-40B4-BE49-F238E27FC236}">
                <a16:creationId xmlns:a16="http://schemas.microsoft.com/office/drawing/2014/main" id="{3196A7F4-2F6E-9A4B-A5C1-53067FFCDBB9}"/>
              </a:ext>
            </a:extLst>
          </p:cNvPr>
          <p:cNvSpPr txBox="1">
            <a:spLocks noChangeArrowheads="1"/>
          </p:cNvSpPr>
          <p:nvPr/>
        </p:nvSpPr>
        <p:spPr bwMode="auto">
          <a:xfrm>
            <a:off x="3478752" y="2060848"/>
            <a:ext cx="523449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ctr"/>
            <a:r>
              <a:rPr lang="en-US" altLang="ja-JP" sz="4000" dirty="0">
                <a:latin typeface="+mn-ea"/>
                <a:ea typeface="+mn-ea"/>
              </a:rPr>
              <a:t>1</a:t>
            </a:r>
            <a:r>
              <a:rPr lang="ja-JP" altLang="en-US" sz="4000" dirty="0">
                <a:latin typeface="+mn-ea"/>
                <a:ea typeface="+mn-ea"/>
              </a:rPr>
              <a:t>章１節　運動の表し方</a:t>
            </a:r>
          </a:p>
        </p:txBody>
      </p:sp>
      <p:sp>
        <p:nvSpPr>
          <p:cNvPr id="16" name="テキスト ボックス 2">
            <a:extLst>
              <a:ext uri="{FF2B5EF4-FFF2-40B4-BE49-F238E27FC236}">
                <a16:creationId xmlns:a16="http://schemas.microsoft.com/office/drawing/2014/main" id="{DEA9FF3A-72EF-5141-BC20-0768137316B9}"/>
              </a:ext>
            </a:extLst>
          </p:cNvPr>
          <p:cNvSpPr txBox="1">
            <a:spLocks noChangeArrowheads="1"/>
          </p:cNvSpPr>
          <p:nvPr/>
        </p:nvSpPr>
        <p:spPr bwMode="auto">
          <a:xfrm>
            <a:off x="2261573" y="2903285"/>
            <a:ext cx="766885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ctr"/>
            <a:r>
              <a:rPr lang="ja-JP" altLang="en-US" sz="6000" dirty="0">
                <a:latin typeface="+mn-ea"/>
                <a:ea typeface="+mn-ea"/>
              </a:rPr>
              <a:t>１</a:t>
            </a:r>
            <a:r>
              <a:rPr lang="en-US" altLang="ja-JP" sz="6000" dirty="0">
                <a:latin typeface="+mn-ea"/>
                <a:ea typeface="+mn-ea"/>
              </a:rPr>
              <a:t> </a:t>
            </a:r>
            <a:r>
              <a:rPr lang="ja-JP" altLang="en-US" sz="6000" dirty="0">
                <a:latin typeface="+mn-ea"/>
                <a:ea typeface="+mn-ea"/>
              </a:rPr>
              <a:t>速さとその表し方</a:t>
            </a:r>
            <a:endParaRPr lang="en-US" altLang="ja-JP" sz="6000" dirty="0">
              <a:latin typeface="+mn-ea"/>
              <a:ea typeface="+mn-ea"/>
            </a:endParaRPr>
          </a:p>
        </p:txBody>
      </p:sp>
      <p:sp>
        <p:nvSpPr>
          <p:cNvPr id="17" name="テキスト ボックス 1">
            <a:extLst>
              <a:ext uri="{FF2B5EF4-FFF2-40B4-BE49-F238E27FC236}">
                <a16:creationId xmlns:a16="http://schemas.microsoft.com/office/drawing/2014/main" id="{CEE96736-B23E-5F43-B948-136D8E995C42}"/>
              </a:ext>
            </a:extLst>
          </p:cNvPr>
          <p:cNvSpPr txBox="1">
            <a:spLocks noChangeArrowheads="1"/>
          </p:cNvSpPr>
          <p:nvPr/>
        </p:nvSpPr>
        <p:spPr bwMode="auto">
          <a:xfrm>
            <a:off x="4187788" y="5215031"/>
            <a:ext cx="38164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ctr"/>
            <a:r>
              <a:rPr lang="en-US" altLang="ja-JP" sz="2800" dirty="0">
                <a:latin typeface="ＭＳ ゴシック" panose="020B0609070205080204" pitchFamily="49" charset="-128"/>
                <a:ea typeface="ＭＳ ゴシック" panose="020B0609070205080204" pitchFamily="49" charset="-128"/>
              </a:rPr>
              <a:t>(</a:t>
            </a:r>
            <a:r>
              <a:rPr lang="ja-JP" altLang="en-US" sz="2800" dirty="0">
                <a:latin typeface="ＭＳ ゴシック" panose="020B0609070205080204" pitchFamily="49" charset="-128"/>
                <a:ea typeface="ＭＳ ゴシック" panose="020B0609070205080204" pitchFamily="49" charset="-128"/>
              </a:rPr>
              <a:t>全</a:t>
            </a:r>
            <a:r>
              <a:rPr lang="en-US" altLang="ja-JP" sz="2800" dirty="0">
                <a:latin typeface="ＭＳ ゴシック" panose="020B0609070205080204" pitchFamily="49" charset="-128"/>
                <a:ea typeface="ＭＳ ゴシック" panose="020B0609070205080204" pitchFamily="49" charset="-128"/>
              </a:rPr>
              <a:t>9</a:t>
            </a:r>
            <a:r>
              <a:rPr lang="ja-JP" altLang="en-US" sz="2800" dirty="0">
                <a:latin typeface="ＭＳ ゴシック" panose="020B0609070205080204" pitchFamily="49" charset="-128"/>
                <a:ea typeface="ＭＳ ゴシック" panose="020B0609070205080204" pitchFamily="49" charset="-128"/>
              </a:rPr>
              <a:t>スライド</a:t>
            </a:r>
            <a:r>
              <a:rPr lang="en-US" altLang="ja-JP" sz="2800" dirty="0">
                <a:latin typeface="ＭＳ ゴシック" panose="020B0609070205080204" pitchFamily="49" charset="-128"/>
                <a:ea typeface="ＭＳ ゴシック" panose="020B0609070205080204" pitchFamily="49" charset="-128"/>
              </a:rPr>
              <a:t>)</a:t>
            </a:r>
          </a:p>
        </p:txBody>
      </p:sp>
      <p:sp>
        <p:nvSpPr>
          <p:cNvPr id="18" name="正方形/長方形 17">
            <a:extLst>
              <a:ext uri="{FF2B5EF4-FFF2-40B4-BE49-F238E27FC236}">
                <a16:creationId xmlns:a16="http://schemas.microsoft.com/office/drawing/2014/main" id="{708D72C1-BC74-754D-AD9E-51EED56C6427}"/>
              </a:ext>
            </a:extLst>
          </p:cNvPr>
          <p:cNvSpPr/>
          <p:nvPr/>
        </p:nvSpPr>
        <p:spPr>
          <a:xfrm>
            <a:off x="7370056" y="4689530"/>
            <a:ext cx="2304256" cy="584775"/>
          </a:xfrm>
          <a:prstGeom prst="rect">
            <a:avLst/>
          </a:prstGeom>
        </p:spPr>
        <p:txBody>
          <a:bodyPr wrap="square">
            <a:spAutoFit/>
          </a:bodyPr>
          <a:lstStyle/>
          <a:p>
            <a:pPr algn="ctr"/>
            <a:r>
              <a:rPr lang="ja-JP" altLang="en-US" sz="3200" dirty="0">
                <a:latin typeface="ＭＳ ゴシック" panose="020B0609070205080204" pitchFamily="49" charset="-128"/>
                <a:ea typeface="ＭＳ ゴシック" panose="020B0609070205080204" pitchFamily="49" charset="-128"/>
              </a:rPr>
              <a:t>→</a:t>
            </a:r>
            <a:r>
              <a:rPr lang="en-US" altLang="ja-JP" sz="3200" dirty="0">
                <a:latin typeface="ＭＳ ゴシック" panose="020B0609070205080204" pitchFamily="49" charset="-128"/>
                <a:ea typeface="ＭＳ ゴシック" panose="020B0609070205080204" pitchFamily="49" charset="-128"/>
              </a:rPr>
              <a:t>p.196</a:t>
            </a:r>
          </a:p>
        </p:txBody>
      </p:sp>
      <p:sp>
        <p:nvSpPr>
          <p:cNvPr id="2" name="テキスト ボックス 1">
            <a:extLst>
              <a:ext uri="{FF2B5EF4-FFF2-40B4-BE49-F238E27FC236}">
                <a16:creationId xmlns:a16="http://schemas.microsoft.com/office/drawing/2014/main" id="{1C0CA365-3FBC-B6C5-6B90-C6CE097A0800}"/>
              </a:ext>
            </a:extLst>
          </p:cNvPr>
          <p:cNvSpPr txBox="1">
            <a:spLocks noChangeArrowheads="1"/>
          </p:cNvSpPr>
          <p:nvPr/>
        </p:nvSpPr>
        <p:spPr bwMode="auto">
          <a:xfrm>
            <a:off x="4187787" y="4053499"/>
            <a:ext cx="38164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ctr"/>
            <a:r>
              <a:rPr lang="ja-JP" altLang="en-US" sz="2800" dirty="0">
                <a:latin typeface="ＭＳ ゴシック" panose="020B0609070205080204" pitchFamily="49" charset="-128"/>
                <a:ea typeface="ＭＳ ゴシック" panose="020B0609070205080204" pitchFamily="49" charset="-128"/>
              </a:rPr>
              <a:t>ワーク編解説スライド</a:t>
            </a:r>
            <a:endParaRPr lang="en-US" altLang="ja-JP" sz="28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781922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D08397-6B6B-4674-913F-C189B9992201}"/>
              </a:ext>
            </a:extLst>
          </p:cNvPr>
          <p:cNvSpPr>
            <a:spLocks noGrp="1"/>
          </p:cNvSpPr>
          <p:nvPr>
            <p:ph type="title"/>
          </p:nvPr>
        </p:nvSpPr>
        <p:spPr/>
        <p:txBody>
          <a:bodyPr>
            <a:normAutofit/>
          </a:bodyPr>
          <a:lstStyle/>
          <a:p>
            <a:r>
              <a:rPr kumimoji="1" lang="ja-JP" altLang="en-US" dirty="0"/>
              <a:t>〇</a:t>
            </a:r>
            <a:r>
              <a:rPr kumimoji="1" lang="en-US" altLang="ja-JP" dirty="0"/>
              <a:t>×</a:t>
            </a:r>
            <a:endParaRPr kumimoji="1" lang="ja-JP" altLang="en-US" dirty="0"/>
          </a:p>
        </p:txBody>
      </p:sp>
      <p:sp>
        <p:nvSpPr>
          <p:cNvPr id="7" name="テキスト プレースホルダー 3">
            <a:extLst>
              <a:ext uri="{FF2B5EF4-FFF2-40B4-BE49-F238E27FC236}">
                <a16:creationId xmlns:a16="http://schemas.microsoft.com/office/drawing/2014/main" id="{406463D9-A298-EFD0-19CF-690DF6ACA7C8}"/>
              </a:ext>
            </a:extLst>
          </p:cNvPr>
          <p:cNvSpPr>
            <a:spLocks noGrp="1"/>
          </p:cNvSpPr>
          <p:nvPr>
            <p:ph type="body" sz="quarter" idx="11"/>
          </p:nvPr>
        </p:nvSpPr>
        <p:spPr>
          <a:xfrm>
            <a:off x="1169988" y="1268413"/>
            <a:ext cx="9720262" cy="3097212"/>
          </a:xfrm>
        </p:spPr>
        <p:txBody>
          <a:bodyPr/>
          <a:lstStyle/>
          <a:p>
            <a:pPr marL="1350000" indent="-1350000"/>
            <a:r>
              <a:rPr kumimoji="1" lang="ja-JP" altLang="en-US" dirty="0"/>
              <a:t>（　</a:t>
            </a:r>
            <a:r>
              <a:rPr kumimoji="1" lang="ja-JP" altLang="en-US" dirty="0">
                <a:solidFill>
                  <a:srgbClr val="FF0000"/>
                </a:solidFill>
              </a:rPr>
              <a:t>〇</a:t>
            </a:r>
            <a:r>
              <a:rPr kumimoji="1" lang="ja-JP" altLang="en-US" dirty="0"/>
              <a:t>　）</a:t>
            </a:r>
            <a:r>
              <a:rPr kumimoji="1" lang="en-US" altLang="ja-JP" dirty="0"/>
              <a:t>10 m/s </a:t>
            </a:r>
            <a:r>
              <a:rPr kumimoji="1" lang="ja-JP" altLang="en-US" dirty="0"/>
              <a:t>と </a:t>
            </a:r>
            <a:r>
              <a:rPr kumimoji="1" lang="en-US" altLang="ja-JP" dirty="0"/>
              <a:t>20 m/s </a:t>
            </a:r>
            <a:r>
              <a:rPr kumimoji="1" lang="ja-JP" altLang="en-US" dirty="0"/>
              <a:t>では，</a:t>
            </a:r>
            <a:r>
              <a:rPr kumimoji="1" lang="en-US" altLang="ja-JP" dirty="0"/>
              <a:t>20 m/s </a:t>
            </a:r>
            <a:r>
              <a:rPr kumimoji="1" lang="ja-JP" altLang="en-US" dirty="0"/>
              <a:t>の方が速い。</a:t>
            </a:r>
            <a:endParaRPr kumimoji="1" lang="en-US" altLang="ja-JP" dirty="0"/>
          </a:p>
          <a:p>
            <a:pPr marL="1368000"/>
            <a:r>
              <a:rPr kumimoji="1" lang="en-US" altLang="ja-JP" dirty="0">
                <a:solidFill>
                  <a:srgbClr val="FF0000"/>
                </a:solidFill>
              </a:rPr>
              <a:t>10 m/s</a:t>
            </a:r>
            <a:r>
              <a:rPr kumimoji="1" lang="ja-JP" altLang="en-US" dirty="0">
                <a:solidFill>
                  <a:srgbClr val="FF0000"/>
                </a:solidFill>
              </a:rPr>
              <a:t> とは </a:t>
            </a:r>
            <a:r>
              <a:rPr kumimoji="1" lang="en-US" altLang="ja-JP" dirty="0">
                <a:solidFill>
                  <a:srgbClr val="FF0000"/>
                </a:solidFill>
              </a:rPr>
              <a:t>1 s</a:t>
            </a:r>
            <a:r>
              <a:rPr kumimoji="1" lang="ja-JP" altLang="en-US" dirty="0">
                <a:solidFill>
                  <a:srgbClr val="FF0000"/>
                </a:solidFill>
              </a:rPr>
              <a:t> に </a:t>
            </a:r>
            <a:r>
              <a:rPr kumimoji="1" lang="en-US" altLang="ja-JP" dirty="0">
                <a:solidFill>
                  <a:srgbClr val="FF0000"/>
                </a:solidFill>
              </a:rPr>
              <a:t>10 m</a:t>
            </a:r>
            <a:r>
              <a:rPr kumimoji="1" lang="ja-JP" altLang="en-US" dirty="0">
                <a:solidFill>
                  <a:srgbClr val="FF0000"/>
                </a:solidFill>
              </a:rPr>
              <a:t> 進むということ。</a:t>
            </a:r>
            <a:br>
              <a:rPr kumimoji="1" lang="en-US" altLang="ja-JP" dirty="0">
                <a:solidFill>
                  <a:srgbClr val="FF0000"/>
                </a:solidFill>
              </a:rPr>
            </a:br>
            <a:r>
              <a:rPr kumimoji="1" lang="en-US" altLang="ja-JP" dirty="0">
                <a:solidFill>
                  <a:srgbClr val="FF0000"/>
                </a:solidFill>
              </a:rPr>
              <a:t>20 m/s</a:t>
            </a:r>
            <a:r>
              <a:rPr kumimoji="1" lang="ja-JP" altLang="en-US" dirty="0">
                <a:solidFill>
                  <a:srgbClr val="FF0000"/>
                </a:solidFill>
              </a:rPr>
              <a:t> とは </a:t>
            </a:r>
            <a:r>
              <a:rPr kumimoji="1" lang="en-US" altLang="ja-JP" dirty="0">
                <a:solidFill>
                  <a:srgbClr val="FF0000"/>
                </a:solidFill>
              </a:rPr>
              <a:t>1 s</a:t>
            </a:r>
            <a:r>
              <a:rPr kumimoji="1" lang="ja-JP" altLang="en-US" dirty="0">
                <a:solidFill>
                  <a:srgbClr val="FF0000"/>
                </a:solidFill>
              </a:rPr>
              <a:t> に </a:t>
            </a:r>
            <a:r>
              <a:rPr kumimoji="1" lang="en-US" altLang="ja-JP" dirty="0">
                <a:solidFill>
                  <a:srgbClr val="FF0000"/>
                </a:solidFill>
              </a:rPr>
              <a:t>20 m</a:t>
            </a:r>
            <a:r>
              <a:rPr kumimoji="1" lang="ja-JP" altLang="en-US" dirty="0">
                <a:solidFill>
                  <a:srgbClr val="FF0000"/>
                </a:solidFill>
              </a:rPr>
              <a:t> 進むということ。</a:t>
            </a:r>
            <a:br>
              <a:rPr kumimoji="1" lang="en-US" altLang="ja-JP" dirty="0">
                <a:solidFill>
                  <a:srgbClr val="FF0000"/>
                </a:solidFill>
              </a:rPr>
            </a:br>
            <a:r>
              <a:rPr kumimoji="1" lang="ja-JP" altLang="en-US" dirty="0">
                <a:solidFill>
                  <a:srgbClr val="FF0000"/>
                </a:solidFill>
              </a:rPr>
              <a:t>時間が同じなら，進む距離が長い方が速い。</a:t>
            </a:r>
            <a:endParaRPr kumimoji="1" lang="en-US" altLang="ja-JP" dirty="0">
              <a:solidFill>
                <a:srgbClr val="FF0000"/>
              </a:solidFill>
            </a:endParaRPr>
          </a:p>
          <a:p>
            <a:pPr marL="1350000" indent="-1350000"/>
            <a:r>
              <a:rPr kumimoji="1" lang="ja-JP" altLang="en-US" dirty="0"/>
              <a:t>（　</a:t>
            </a:r>
            <a:r>
              <a:rPr kumimoji="1" lang="en-US" altLang="ja-JP" dirty="0">
                <a:solidFill>
                  <a:srgbClr val="FF0000"/>
                </a:solidFill>
              </a:rPr>
              <a:t>×</a:t>
            </a:r>
            <a:r>
              <a:rPr kumimoji="1" lang="ja-JP" altLang="en-US" dirty="0"/>
              <a:t>　）</a:t>
            </a:r>
            <a:r>
              <a:rPr kumimoji="1" lang="en-US" altLang="ja-JP" dirty="0"/>
              <a:t>10 m/s </a:t>
            </a:r>
            <a:r>
              <a:rPr kumimoji="1" lang="ja-JP" altLang="en-US" dirty="0"/>
              <a:t>と </a:t>
            </a:r>
            <a:r>
              <a:rPr kumimoji="1" lang="en-US" altLang="ja-JP" dirty="0"/>
              <a:t>30 km/h </a:t>
            </a:r>
            <a:r>
              <a:rPr kumimoji="1" lang="ja-JP" altLang="en-US" dirty="0"/>
              <a:t>では，</a:t>
            </a:r>
            <a:r>
              <a:rPr kumimoji="1" lang="en-US" altLang="ja-JP" dirty="0"/>
              <a:t>30 km/h </a:t>
            </a:r>
            <a:r>
              <a:rPr kumimoji="1" lang="ja-JP" altLang="en-US" dirty="0"/>
              <a:t>の方が速い。</a:t>
            </a:r>
            <a:endParaRPr kumimoji="1" lang="en-US" altLang="ja-JP" dirty="0"/>
          </a:p>
          <a:p>
            <a:pPr marL="1368000"/>
            <a:r>
              <a:rPr kumimoji="1" lang="en-US" altLang="ja-JP" dirty="0">
                <a:solidFill>
                  <a:srgbClr val="FF0000"/>
                </a:solidFill>
              </a:rPr>
              <a:t>10 m/s</a:t>
            </a:r>
            <a:r>
              <a:rPr kumimoji="1" lang="ja-JP" altLang="en-US" dirty="0">
                <a:solidFill>
                  <a:srgbClr val="FF0000"/>
                </a:solidFill>
              </a:rPr>
              <a:t> は </a:t>
            </a:r>
            <a:r>
              <a:rPr kumimoji="1" lang="en-US" altLang="ja-JP" dirty="0">
                <a:solidFill>
                  <a:srgbClr val="FF0000"/>
                </a:solidFill>
              </a:rPr>
              <a:t>1 s</a:t>
            </a:r>
            <a:r>
              <a:rPr kumimoji="1" lang="ja-JP" altLang="en-US" dirty="0">
                <a:solidFill>
                  <a:srgbClr val="FF0000"/>
                </a:solidFill>
              </a:rPr>
              <a:t> に </a:t>
            </a:r>
            <a:r>
              <a:rPr kumimoji="1" lang="en-US" altLang="ja-JP" dirty="0">
                <a:solidFill>
                  <a:srgbClr val="FF0000"/>
                </a:solidFill>
              </a:rPr>
              <a:t>10 m</a:t>
            </a:r>
            <a:r>
              <a:rPr kumimoji="1" lang="ja-JP" altLang="en-US" dirty="0">
                <a:solidFill>
                  <a:srgbClr val="FF0000"/>
                </a:solidFill>
              </a:rPr>
              <a:t> 進む速さ。</a:t>
            </a:r>
            <a:r>
              <a:rPr kumimoji="1" lang="en-US" altLang="ja-JP" dirty="0">
                <a:solidFill>
                  <a:srgbClr val="FF0000"/>
                </a:solidFill>
              </a:rPr>
              <a:t>1 h</a:t>
            </a:r>
            <a:r>
              <a:rPr kumimoji="1" lang="ja-JP" altLang="en-US" dirty="0">
                <a:solidFill>
                  <a:srgbClr val="FF0000"/>
                </a:solidFill>
              </a:rPr>
              <a:t>（ </a:t>
            </a:r>
            <a:r>
              <a:rPr kumimoji="1" lang="en-US" altLang="ja-JP" dirty="0">
                <a:solidFill>
                  <a:srgbClr val="FF0000"/>
                </a:solidFill>
              </a:rPr>
              <a:t>= 3600 s</a:t>
            </a:r>
            <a:r>
              <a:rPr kumimoji="1" lang="ja-JP" altLang="en-US" dirty="0">
                <a:solidFill>
                  <a:srgbClr val="FF0000"/>
                </a:solidFill>
              </a:rPr>
              <a:t>） では </a:t>
            </a:r>
            <a:r>
              <a:rPr kumimoji="1" lang="en-US" altLang="ja-JP" dirty="0">
                <a:solidFill>
                  <a:srgbClr val="FF0000"/>
                </a:solidFill>
              </a:rPr>
              <a:t>10 m/s × 3600 s</a:t>
            </a:r>
            <a:r>
              <a:rPr kumimoji="1" lang="ja-JP" altLang="en-US" dirty="0">
                <a:solidFill>
                  <a:srgbClr val="FF0000"/>
                </a:solidFill>
              </a:rPr>
              <a:t>  </a:t>
            </a:r>
            <a:r>
              <a:rPr kumimoji="1" lang="en-US" altLang="ja-JP" dirty="0">
                <a:solidFill>
                  <a:srgbClr val="FF0000"/>
                </a:solidFill>
              </a:rPr>
              <a:t>=</a:t>
            </a:r>
            <a:r>
              <a:rPr kumimoji="1" lang="ja-JP" altLang="en-US" dirty="0">
                <a:solidFill>
                  <a:srgbClr val="FF0000"/>
                </a:solidFill>
              </a:rPr>
              <a:t>  </a:t>
            </a:r>
            <a:r>
              <a:rPr kumimoji="1" lang="en-US" altLang="ja-JP" dirty="0">
                <a:solidFill>
                  <a:srgbClr val="FF0000"/>
                </a:solidFill>
              </a:rPr>
              <a:t>36000 m</a:t>
            </a:r>
            <a:r>
              <a:rPr kumimoji="1" lang="ja-JP" altLang="en-US" dirty="0">
                <a:solidFill>
                  <a:srgbClr val="FF0000"/>
                </a:solidFill>
              </a:rPr>
              <a:t>  </a:t>
            </a:r>
            <a:r>
              <a:rPr kumimoji="1" lang="en-US" altLang="ja-JP" dirty="0">
                <a:solidFill>
                  <a:srgbClr val="FF0000"/>
                </a:solidFill>
              </a:rPr>
              <a:t>=</a:t>
            </a:r>
            <a:r>
              <a:rPr kumimoji="1" lang="ja-JP" altLang="en-US" dirty="0">
                <a:solidFill>
                  <a:srgbClr val="FF0000"/>
                </a:solidFill>
              </a:rPr>
              <a:t>  </a:t>
            </a:r>
            <a:r>
              <a:rPr kumimoji="1" lang="en-US" altLang="ja-JP" dirty="0">
                <a:solidFill>
                  <a:srgbClr val="FF0000"/>
                </a:solidFill>
              </a:rPr>
              <a:t>36 km</a:t>
            </a:r>
            <a:r>
              <a:rPr kumimoji="1" lang="ja-JP" altLang="en-US" dirty="0">
                <a:solidFill>
                  <a:srgbClr val="FF0000"/>
                </a:solidFill>
              </a:rPr>
              <a:t> 進む。つまり </a:t>
            </a:r>
            <a:r>
              <a:rPr kumimoji="1" lang="en-US" altLang="ja-JP" dirty="0">
                <a:solidFill>
                  <a:srgbClr val="FF0000"/>
                </a:solidFill>
              </a:rPr>
              <a:t>10 m/s</a:t>
            </a:r>
            <a:r>
              <a:rPr kumimoji="1" lang="ja-JP" altLang="en-US" dirty="0">
                <a:solidFill>
                  <a:srgbClr val="FF0000"/>
                </a:solidFill>
              </a:rPr>
              <a:t> は </a:t>
            </a:r>
            <a:r>
              <a:rPr kumimoji="1" lang="en-US" altLang="ja-JP" dirty="0">
                <a:solidFill>
                  <a:srgbClr val="FF0000"/>
                </a:solidFill>
              </a:rPr>
              <a:t>36 km/h</a:t>
            </a:r>
            <a:r>
              <a:rPr kumimoji="1" lang="ja-JP" altLang="en-US" dirty="0">
                <a:solidFill>
                  <a:srgbClr val="FF0000"/>
                </a:solidFill>
              </a:rPr>
              <a:t> である。</a:t>
            </a:r>
            <a:br>
              <a:rPr kumimoji="1" lang="en-US" altLang="ja-JP" dirty="0">
                <a:solidFill>
                  <a:srgbClr val="FF0000"/>
                </a:solidFill>
              </a:rPr>
            </a:br>
            <a:r>
              <a:rPr kumimoji="1" lang="ja-JP" altLang="en-US" dirty="0">
                <a:solidFill>
                  <a:srgbClr val="FF0000"/>
                </a:solidFill>
              </a:rPr>
              <a:t>単位が異なるときは，単位をそろえて比較する。</a:t>
            </a:r>
            <a:endParaRPr kumimoji="1" lang="en-US" altLang="ja-JP" dirty="0">
              <a:solidFill>
                <a:srgbClr val="FF0000"/>
              </a:solidFill>
            </a:endParaRPr>
          </a:p>
          <a:p>
            <a:endParaRPr kumimoji="1" lang="en-US" altLang="ja-JP" dirty="0"/>
          </a:p>
        </p:txBody>
      </p:sp>
      <p:sp>
        <p:nvSpPr>
          <p:cNvPr id="3" name="四角形: メモ 2">
            <a:extLst>
              <a:ext uri="{FF2B5EF4-FFF2-40B4-BE49-F238E27FC236}">
                <a16:creationId xmlns:a16="http://schemas.microsoft.com/office/drawing/2014/main" id="{8F42D5BC-E5AF-0AFF-F924-92344A892A8C}"/>
              </a:ext>
            </a:extLst>
          </p:cNvPr>
          <p:cNvSpPr/>
          <p:nvPr/>
        </p:nvSpPr>
        <p:spPr>
          <a:xfrm>
            <a:off x="1487488" y="1340768"/>
            <a:ext cx="936104" cy="439657"/>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200000"/>
              </a:lnSpc>
            </a:pPr>
            <a:r>
              <a:rPr kumimoji="1" lang="ja-JP" altLang="en-US" dirty="0">
                <a:solidFill>
                  <a:schemeClr val="accent5"/>
                </a:solidFill>
                <a:latin typeface="游ゴシック" panose="020B0400000000000000" pitchFamily="50" charset="-128"/>
                <a:ea typeface="游ゴシック" panose="020B0400000000000000" pitchFamily="50" charset="-128"/>
              </a:rPr>
              <a:t>解答</a:t>
            </a:r>
          </a:p>
        </p:txBody>
      </p:sp>
      <p:sp>
        <p:nvSpPr>
          <p:cNvPr id="8" name="四角形: メモ 7">
            <a:extLst>
              <a:ext uri="{FF2B5EF4-FFF2-40B4-BE49-F238E27FC236}">
                <a16:creationId xmlns:a16="http://schemas.microsoft.com/office/drawing/2014/main" id="{8DD25916-2A4D-2564-EA47-87E55CFCC553}"/>
              </a:ext>
            </a:extLst>
          </p:cNvPr>
          <p:cNvSpPr/>
          <p:nvPr/>
        </p:nvSpPr>
        <p:spPr>
          <a:xfrm>
            <a:off x="2567608" y="1916832"/>
            <a:ext cx="7920880" cy="1512168"/>
          </a:xfrm>
          <a:prstGeom prst="foldedCorner">
            <a:avLst>
              <a:gd name="adj" fmla="val 14215"/>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200000"/>
              </a:lnSpc>
            </a:pPr>
            <a:r>
              <a:rPr kumimoji="1" lang="ja-JP" altLang="en-US" dirty="0">
                <a:solidFill>
                  <a:schemeClr val="accent5"/>
                </a:solidFill>
                <a:latin typeface="游ゴシック" panose="020B0400000000000000" pitchFamily="50" charset="-128"/>
                <a:ea typeface="游ゴシック" panose="020B0400000000000000" pitchFamily="50" charset="-128"/>
              </a:rPr>
              <a:t>解説</a:t>
            </a:r>
          </a:p>
        </p:txBody>
      </p:sp>
      <p:sp>
        <p:nvSpPr>
          <p:cNvPr id="9" name="四角形: メモ 8">
            <a:extLst>
              <a:ext uri="{FF2B5EF4-FFF2-40B4-BE49-F238E27FC236}">
                <a16:creationId xmlns:a16="http://schemas.microsoft.com/office/drawing/2014/main" id="{0F669B77-BA9A-B539-EA6E-F21455B61FE8}"/>
              </a:ext>
            </a:extLst>
          </p:cNvPr>
          <p:cNvSpPr/>
          <p:nvPr/>
        </p:nvSpPr>
        <p:spPr>
          <a:xfrm>
            <a:off x="1487488" y="3573016"/>
            <a:ext cx="936104" cy="439657"/>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200000"/>
              </a:lnSpc>
            </a:pPr>
            <a:r>
              <a:rPr kumimoji="1" lang="ja-JP" altLang="en-US" dirty="0">
                <a:solidFill>
                  <a:schemeClr val="accent5"/>
                </a:solidFill>
                <a:latin typeface="游ゴシック" panose="020B0400000000000000" pitchFamily="50" charset="-128"/>
                <a:ea typeface="游ゴシック" panose="020B0400000000000000" pitchFamily="50" charset="-128"/>
              </a:rPr>
              <a:t>解答</a:t>
            </a:r>
          </a:p>
        </p:txBody>
      </p:sp>
      <p:sp>
        <p:nvSpPr>
          <p:cNvPr id="10" name="四角形: メモ 9">
            <a:extLst>
              <a:ext uri="{FF2B5EF4-FFF2-40B4-BE49-F238E27FC236}">
                <a16:creationId xmlns:a16="http://schemas.microsoft.com/office/drawing/2014/main" id="{AC12ED32-B5FA-70E8-ED70-5C5528950A21}"/>
              </a:ext>
            </a:extLst>
          </p:cNvPr>
          <p:cNvSpPr/>
          <p:nvPr/>
        </p:nvSpPr>
        <p:spPr>
          <a:xfrm>
            <a:off x="2567608" y="4080619"/>
            <a:ext cx="8136904" cy="2084685"/>
          </a:xfrm>
          <a:prstGeom prst="foldedCorner">
            <a:avLst>
              <a:gd name="adj" fmla="val 8949"/>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200000"/>
              </a:lnSpc>
            </a:pPr>
            <a:r>
              <a:rPr kumimoji="1" lang="ja-JP" altLang="en-US" dirty="0">
                <a:solidFill>
                  <a:schemeClr val="accent5"/>
                </a:solidFill>
                <a:latin typeface="游ゴシック" panose="020B0400000000000000" pitchFamily="50" charset="-128"/>
                <a:ea typeface="游ゴシック" panose="020B0400000000000000" pitchFamily="50" charset="-128"/>
              </a:rPr>
              <a:t>解説</a:t>
            </a:r>
          </a:p>
        </p:txBody>
      </p:sp>
    </p:spTree>
    <p:extLst>
      <p:ext uri="{BB962C8B-B14F-4D97-AF65-F5344CB8AC3E}">
        <p14:creationId xmlns:p14="http://schemas.microsoft.com/office/powerpoint/2010/main" val="2826769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mph" presetSubtype="0" fill="hold" grpId="1" nodeType="withEffect">
                                  <p:stCondLst>
                                    <p:cond delay="0"/>
                                  </p:stCondLst>
                                  <p:childTnLst>
                                    <p:animClr clrSpc="hsl" dir="cw">
                                      <p:cBhvr override="childStyle">
                                        <p:cTn id="6" dur="500" fill="hold"/>
                                        <p:tgtEl>
                                          <p:spTgt spid="3"/>
                                        </p:tgtEl>
                                        <p:attrNameLst>
                                          <p:attrName>style.color</p:attrName>
                                        </p:attrNameLst>
                                      </p:cBhvr>
                                      <p:by>
                                        <p:hsl h="7200000" s="0" l="0"/>
                                      </p:by>
                                    </p:animClr>
                                    <p:animClr clrSpc="hsl" dir="cw">
                                      <p:cBhvr>
                                        <p:cTn id="7" dur="500" fill="hold"/>
                                        <p:tgtEl>
                                          <p:spTgt spid="3"/>
                                        </p:tgtEl>
                                        <p:attrNameLst>
                                          <p:attrName>fillcolor</p:attrName>
                                        </p:attrNameLst>
                                      </p:cBhvr>
                                      <p:by>
                                        <p:hsl h="7200000" s="0" l="0"/>
                                      </p:by>
                                    </p:animClr>
                                    <p:animClr clrSpc="hsl" dir="cw">
                                      <p:cBhvr>
                                        <p:cTn id="8" dur="500" fill="hold"/>
                                        <p:tgtEl>
                                          <p:spTgt spid="3"/>
                                        </p:tgtEl>
                                        <p:attrNameLst>
                                          <p:attrName>stroke.color</p:attrName>
                                        </p:attrNameLst>
                                      </p:cBhvr>
                                      <p:by>
                                        <p:hsl h="7200000" s="0" l="0"/>
                                      </p:by>
                                    </p:animClr>
                                    <p:set>
                                      <p:cBhvr>
                                        <p:cTn id="9" dur="500" fill="hold"/>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xit" presetSubtype="2" fill="hold" grpId="0" nodeType="clickEffect">
                                  <p:stCondLst>
                                    <p:cond delay="0"/>
                                  </p:stCondLst>
                                  <p:childTnLst>
                                    <p:animEffect transition="out" filter="wipe(right)">
                                      <p:cBhvr>
                                        <p:cTn id="13" dur="500"/>
                                        <p:tgtEl>
                                          <p:spTgt spid="3"/>
                                        </p:tgtEl>
                                      </p:cBhvr>
                                    </p:animEffect>
                                    <p:set>
                                      <p:cBhvr>
                                        <p:cTn id="14" dur="1" fill="hold">
                                          <p:stCondLst>
                                            <p:cond delay="499"/>
                                          </p:stCondLst>
                                        </p:cTn>
                                        <p:tgtEl>
                                          <p:spTgt spid="3"/>
                                        </p:tgtEl>
                                        <p:attrNameLst>
                                          <p:attrName>style.visibility</p:attrName>
                                        </p:attrNameLst>
                                      </p:cBhvr>
                                      <p:to>
                                        <p:strVal val="hidden"/>
                                      </p:to>
                                    </p:set>
                                  </p:childTnLst>
                                </p:cTn>
                              </p:par>
                              <p:par>
                                <p:cTn id="15" presetID="21" presetClass="emph" presetSubtype="0" fill="hold" grpId="1" nodeType="withEffect">
                                  <p:stCondLst>
                                    <p:cond delay="0"/>
                                  </p:stCondLst>
                                  <p:childTnLst>
                                    <p:animClr clrSpc="hsl" dir="cw">
                                      <p:cBhvr override="childStyle">
                                        <p:cTn id="16" dur="500" fill="hold"/>
                                        <p:tgtEl>
                                          <p:spTgt spid="8"/>
                                        </p:tgtEl>
                                        <p:attrNameLst>
                                          <p:attrName>style.color</p:attrName>
                                        </p:attrNameLst>
                                      </p:cBhvr>
                                      <p:by>
                                        <p:hsl h="7200000" s="0" l="0"/>
                                      </p:by>
                                    </p:animClr>
                                    <p:animClr clrSpc="hsl" dir="cw">
                                      <p:cBhvr>
                                        <p:cTn id="17" dur="500" fill="hold"/>
                                        <p:tgtEl>
                                          <p:spTgt spid="8"/>
                                        </p:tgtEl>
                                        <p:attrNameLst>
                                          <p:attrName>fillcolor</p:attrName>
                                        </p:attrNameLst>
                                      </p:cBhvr>
                                      <p:by>
                                        <p:hsl h="7200000" s="0" l="0"/>
                                      </p:by>
                                    </p:animClr>
                                    <p:animClr clrSpc="hsl" dir="cw">
                                      <p:cBhvr>
                                        <p:cTn id="18" dur="500" fill="hold"/>
                                        <p:tgtEl>
                                          <p:spTgt spid="8"/>
                                        </p:tgtEl>
                                        <p:attrNameLst>
                                          <p:attrName>stroke.color</p:attrName>
                                        </p:attrNameLst>
                                      </p:cBhvr>
                                      <p:by>
                                        <p:hsl h="7200000" s="0" l="0"/>
                                      </p:by>
                                    </p:animClr>
                                    <p:set>
                                      <p:cBhvr>
                                        <p:cTn id="19" dur="500" fill="hold"/>
                                        <p:tgtEl>
                                          <p:spTgt spid="8"/>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2" presetClass="exit" presetSubtype="2" fill="hold" grpId="0" nodeType="clickEffect">
                                  <p:stCondLst>
                                    <p:cond delay="0"/>
                                  </p:stCondLst>
                                  <p:childTnLst>
                                    <p:animEffect transition="out" filter="wipe(right)">
                                      <p:cBhvr>
                                        <p:cTn id="23" dur="500"/>
                                        <p:tgtEl>
                                          <p:spTgt spid="8"/>
                                        </p:tgtEl>
                                      </p:cBhvr>
                                    </p:animEffect>
                                    <p:set>
                                      <p:cBhvr>
                                        <p:cTn id="24" dur="1" fill="hold">
                                          <p:stCondLst>
                                            <p:cond delay="499"/>
                                          </p:stCondLst>
                                        </p:cTn>
                                        <p:tgtEl>
                                          <p:spTgt spid="8"/>
                                        </p:tgtEl>
                                        <p:attrNameLst>
                                          <p:attrName>style.visibility</p:attrName>
                                        </p:attrNameLst>
                                      </p:cBhvr>
                                      <p:to>
                                        <p:strVal val="hidden"/>
                                      </p:to>
                                    </p:set>
                                  </p:childTnLst>
                                </p:cTn>
                              </p:par>
                              <p:par>
                                <p:cTn id="25" presetID="21" presetClass="emph" presetSubtype="0" fill="hold" grpId="1" nodeType="withEffect">
                                  <p:stCondLst>
                                    <p:cond delay="0"/>
                                  </p:stCondLst>
                                  <p:childTnLst>
                                    <p:animClr clrSpc="hsl" dir="cw">
                                      <p:cBhvr override="childStyle">
                                        <p:cTn id="26" dur="500" fill="hold"/>
                                        <p:tgtEl>
                                          <p:spTgt spid="9"/>
                                        </p:tgtEl>
                                        <p:attrNameLst>
                                          <p:attrName>style.color</p:attrName>
                                        </p:attrNameLst>
                                      </p:cBhvr>
                                      <p:by>
                                        <p:hsl h="7200000" s="0" l="0"/>
                                      </p:by>
                                    </p:animClr>
                                    <p:animClr clrSpc="hsl" dir="cw">
                                      <p:cBhvr>
                                        <p:cTn id="27" dur="500" fill="hold"/>
                                        <p:tgtEl>
                                          <p:spTgt spid="9"/>
                                        </p:tgtEl>
                                        <p:attrNameLst>
                                          <p:attrName>fillcolor</p:attrName>
                                        </p:attrNameLst>
                                      </p:cBhvr>
                                      <p:by>
                                        <p:hsl h="7200000" s="0" l="0"/>
                                      </p:by>
                                    </p:animClr>
                                    <p:animClr clrSpc="hsl" dir="cw">
                                      <p:cBhvr>
                                        <p:cTn id="28" dur="500" fill="hold"/>
                                        <p:tgtEl>
                                          <p:spTgt spid="9"/>
                                        </p:tgtEl>
                                        <p:attrNameLst>
                                          <p:attrName>stroke.color</p:attrName>
                                        </p:attrNameLst>
                                      </p:cBhvr>
                                      <p:by>
                                        <p:hsl h="7200000" s="0" l="0"/>
                                      </p:by>
                                    </p:animClr>
                                    <p:set>
                                      <p:cBhvr>
                                        <p:cTn id="29" dur="500" fill="hold"/>
                                        <p:tgtEl>
                                          <p:spTgt spid="9"/>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2" presetClass="exit" presetSubtype="2" fill="hold" grpId="0" nodeType="clickEffect">
                                  <p:stCondLst>
                                    <p:cond delay="0"/>
                                  </p:stCondLst>
                                  <p:childTnLst>
                                    <p:animEffect transition="out" filter="wipe(right)">
                                      <p:cBhvr>
                                        <p:cTn id="33" dur="500"/>
                                        <p:tgtEl>
                                          <p:spTgt spid="9"/>
                                        </p:tgtEl>
                                      </p:cBhvr>
                                    </p:animEffect>
                                    <p:set>
                                      <p:cBhvr>
                                        <p:cTn id="34" dur="1" fill="hold">
                                          <p:stCondLst>
                                            <p:cond delay="499"/>
                                          </p:stCondLst>
                                        </p:cTn>
                                        <p:tgtEl>
                                          <p:spTgt spid="9"/>
                                        </p:tgtEl>
                                        <p:attrNameLst>
                                          <p:attrName>style.visibility</p:attrName>
                                        </p:attrNameLst>
                                      </p:cBhvr>
                                      <p:to>
                                        <p:strVal val="hidden"/>
                                      </p:to>
                                    </p:set>
                                  </p:childTnLst>
                                </p:cTn>
                              </p:par>
                              <p:par>
                                <p:cTn id="35" presetID="21" presetClass="emph" presetSubtype="0" fill="hold" grpId="1" nodeType="withEffect">
                                  <p:stCondLst>
                                    <p:cond delay="0"/>
                                  </p:stCondLst>
                                  <p:childTnLst>
                                    <p:animClr clrSpc="hsl" dir="cw">
                                      <p:cBhvr override="childStyle">
                                        <p:cTn id="36" dur="500" fill="hold"/>
                                        <p:tgtEl>
                                          <p:spTgt spid="10"/>
                                        </p:tgtEl>
                                        <p:attrNameLst>
                                          <p:attrName>style.color</p:attrName>
                                        </p:attrNameLst>
                                      </p:cBhvr>
                                      <p:by>
                                        <p:hsl h="7200000" s="0" l="0"/>
                                      </p:by>
                                    </p:animClr>
                                    <p:animClr clrSpc="hsl" dir="cw">
                                      <p:cBhvr>
                                        <p:cTn id="37" dur="500" fill="hold"/>
                                        <p:tgtEl>
                                          <p:spTgt spid="10"/>
                                        </p:tgtEl>
                                        <p:attrNameLst>
                                          <p:attrName>fillcolor</p:attrName>
                                        </p:attrNameLst>
                                      </p:cBhvr>
                                      <p:by>
                                        <p:hsl h="7200000" s="0" l="0"/>
                                      </p:by>
                                    </p:animClr>
                                    <p:animClr clrSpc="hsl" dir="cw">
                                      <p:cBhvr>
                                        <p:cTn id="38" dur="500" fill="hold"/>
                                        <p:tgtEl>
                                          <p:spTgt spid="10"/>
                                        </p:tgtEl>
                                        <p:attrNameLst>
                                          <p:attrName>stroke.color</p:attrName>
                                        </p:attrNameLst>
                                      </p:cBhvr>
                                      <p:by>
                                        <p:hsl h="7200000" s="0" l="0"/>
                                      </p:by>
                                    </p:animClr>
                                    <p:set>
                                      <p:cBhvr>
                                        <p:cTn id="39" dur="500" fill="hold"/>
                                        <p:tgtEl>
                                          <p:spTgt spid="10"/>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22" presetClass="exit" presetSubtype="2" fill="hold" grpId="0" nodeType="clickEffect">
                                  <p:stCondLst>
                                    <p:cond delay="0"/>
                                  </p:stCondLst>
                                  <p:childTnLst>
                                    <p:animEffect transition="out" filter="wipe(right)">
                                      <p:cBhvr>
                                        <p:cTn id="43" dur="500"/>
                                        <p:tgtEl>
                                          <p:spTgt spid="10"/>
                                        </p:tgtEl>
                                      </p:cBhvr>
                                    </p:animEffect>
                                    <p:set>
                                      <p:cBhvr>
                                        <p:cTn id="44"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8" grpId="0" animBg="1"/>
      <p:bldP spid="8" grpId="1" animBg="1"/>
      <p:bldP spid="9" grpId="0" animBg="1"/>
      <p:bldP spid="9" grpId="1" animBg="1"/>
      <p:bldP spid="10" grpId="0" animBg="1"/>
      <p:bldP spid="1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D08397-6B6B-4674-913F-C189B9992201}"/>
              </a:ext>
            </a:extLst>
          </p:cNvPr>
          <p:cNvSpPr>
            <a:spLocks noGrp="1"/>
          </p:cNvSpPr>
          <p:nvPr>
            <p:ph type="title"/>
          </p:nvPr>
        </p:nvSpPr>
        <p:spPr/>
        <p:txBody>
          <a:bodyPr>
            <a:normAutofit/>
          </a:bodyPr>
          <a:lstStyle/>
          <a:p>
            <a:r>
              <a:rPr kumimoji="1" lang="ja-JP" altLang="en-US" dirty="0"/>
              <a:t>公式</a:t>
            </a:r>
          </a:p>
        </p:txBody>
      </p:sp>
      <mc:AlternateContent xmlns:mc="http://schemas.openxmlformats.org/markup-compatibility/2006" xmlns:a14="http://schemas.microsoft.com/office/drawing/2010/main">
        <mc:Choice Requires="a14">
          <p:sp>
            <p:nvSpPr>
              <p:cNvPr id="4" name="テキスト プレースホルダー 3">
                <a:extLst>
                  <a:ext uri="{FF2B5EF4-FFF2-40B4-BE49-F238E27FC236}">
                    <a16:creationId xmlns:a16="http://schemas.microsoft.com/office/drawing/2014/main" id="{124B1E58-E605-4742-A42B-622C00DEA8A6}"/>
                  </a:ext>
                </a:extLst>
              </p:cNvPr>
              <p:cNvSpPr>
                <a:spLocks noGrp="1"/>
              </p:cNvSpPr>
              <p:nvPr>
                <p:ph type="body" sz="quarter" idx="11"/>
              </p:nvPr>
            </p:nvSpPr>
            <p:spPr>
              <a:xfrm>
                <a:off x="1235460" y="1010575"/>
                <a:ext cx="9721079" cy="2274409"/>
              </a:xfrm>
            </p:spPr>
            <p:txBody>
              <a:bodyPr/>
              <a:lstStyle/>
              <a:p>
                <a:pPr marL="0" indent="0">
                  <a:lnSpc>
                    <a:spcPct val="200000"/>
                  </a:lnSpc>
                  <a:buNone/>
                </a:pPr>
                <a:r>
                  <a:rPr kumimoji="1" lang="ja-JP" altLang="en-US" dirty="0"/>
                  <a:t>一定の速さで走っている自動車が</a:t>
                </a:r>
                <a:r>
                  <a:rPr kumimoji="1" lang="en-US" altLang="ja-JP" dirty="0">
                    <a:uFill>
                      <a:solidFill>
                        <a:srgbClr val="FF0000"/>
                      </a:solidFill>
                    </a:uFill>
                  </a:rPr>
                  <a:t>100 m</a:t>
                </a:r>
                <a:r>
                  <a:rPr kumimoji="1" lang="ja-JP" altLang="en-US" dirty="0"/>
                  <a:t>移動するのに</a:t>
                </a:r>
                <a:r>
                  <a:rPr kumimoji="1" lang="en-US" altLang="ja-JP" dirty="0">
                    <a:uFill>
                      <a:solidFill>
                        <a:srgbClr val="FF0000"/>
                      </a:solidFill>
                    </a:uFill>
                  </a:rPr>
                  <a:t>10 s</a:t>
                </a:r>
                <a:r>
                  <a:rPr kumimoji="1" lang="ja-JP" altLang="en-US" dirty="0"/>
                  <a:t>かかった。この自動車の速さは，</a:t>
                </a:r>
                <a:endParaRPr kumimoji="1" lang="en-US" altLang="ja-JP" dirty="0"/>
              </a:p>
              <a:p>
                <a:pPr>
                  <a:lnSpc>
                    <a:spcPct val="200000"/>
                  </a:lnSpc>
                </a:pPr>
                <a:r>
                  <a:rPr kumimoji="1" lang="ja-JP" altLang="en-US" dirty="0"/>
                  <a:t>速さ ＝ </a:t>
                </a:r>
                <a14:m>
                  <m:oMath xmlns:m="http://schemas.openxmlformats.org/officeDocument/2006/math">
                    <m:f>
                      <m:fPr>
                        <m:ctrlPr>
                          <a:rPr kumimoji="1" lang="en-US" altLang="ja-JP" sz="4000" i="1">
                            <a:latin typeface="Cambria Math" panose="02040503050406030204" pitchFamily="18" charset="0"/>
                          </a:rPr>
                        </m:ctrlPr>
                      </m:fPr>
                      <m:num>
                        <m:r>
                          <a:rPr kumimoji="1" lang="ja-JP" altLang="en-US" sz="4000" i="1">
                            <a:latin typeface="Cambria Math" panose="02040503050406030204" pitchFamily="18" charset="0"/>
                          </a:rPr>
                          <m:t>（　</m:t>
                        </m:r>
                        <m:r>
                          <a:rPr kumimoji="1" lang="en-US" altLang="ja-JP" sz="4000">
                            <a:solidFill>
                              <a:srgbClr val="FF0000"/>
                            </a:solidFill>
                            <a:latin typeface="Cambria Math" panose="02040503050406030204" pitchFamily="18" charset="0"/>
                          </a:rPr>
                          <m:t>100 </m:t>
                        </m:r>
                        <m:r>
                          <m:rPr>
                            <m:sty m:val="p"/>
                          </m:rPr>
                          <a:rPr kumimoji="1" lang="en-US" altLang="ja-JP" sz="4000">
                            <a:solidFill>
                              <a:srgbClr val="FF0000"/>
                            </a:solidFill>
                            <a:latin typeface="Cambria Math" panose="02040503050406030204" pitchFamily="18" charset="0"/>
                          </a:rPr>
                          <m:t>m</m:t>
                        </m:r>
                        <m:r>
                          <a:rPr kumimoji="1" lang="ja-JP" altLang="en-US" sz="4000" i="1">
                            <a:solidFill>
                              <a:srgbClr val="FF0000"/>
                            </a:solidFill>
                            <a:latin typeface="Cambria Math" panose="02040503050406030204" pitchFamily="18" charset="0"/>
                          </a:rPr>
                          <m:t>　</m:t>
                        </m:r>
                        <m:r>
                          <a:rPr kumimoji="1" lang="ja-JP" altLang="en-US" sz="4000" i="1">
                            <a:latin typeface="Cambria Math" panose="02040503050406030204" pitchFamily="18" charset="0"/>
                          </a:rPr>
                          <m:t>）</m:t>
                        </m:r>
                      </m:num>
                      <m:den>
                        <m:r>
                          <a:rPr kumimoji="1" lang="ja-JP" altLang="en-US" sz="4000" i="1">
                            <a:latin typeface="Cambria Math" panose="02040503050406030204" pitchFamily="18" charset="0"/>
                          </a:rPr>
                          <m:t>（　　</m:t>
                        </m:r>
                        <m:r>
                          <a:rPr kumimoji="1" lang="en-US" altLang="ja-JP" sz="4000">
                            <a:solidFill>
                              <a:srgbClr val="FF0000"/>
                            </a:solidFill>
                            <a:latin typeface="Cambria Math" panose="02040503050406030204" pitchFamily="18" charset="0"/>
                          </a:rPr>
                          <m:t>10 </m:t>
                        </m:r>
                        <m:r>
                          <m:rPr>
                            <m:sty m:val="p"/>
                          </m:rPr>
                          <a:rPr kumimoji="1" lang="en-US" altLang="ja-JP" sz="4000">
                            <a:solidFill>
                              <a:srgbClr val="FF0000"/>
                            </a:solidFill>
                            <a:latin typeface="Cambria Math" panose="02040503050406030204" pitchFamily="18" charset="0"/>
                          </a:rPr>
                          <m:t>s</m:t>
                        </m:r>
                        <m:r>
                          <a:rPr kumimoji="1" lang="ja-JP" altLang="en-US" sz="4000" i="1">
                            <a:latin typeface="Cambria Math" panose="02040503050406030204" pitchFamily="18" charset="0"/>
                          </a:rPr>
                          <m:t>　）</m:t>
                        </m:r>
                      </m:den>
                    </m:f>
                    <m:r>
                      <a:rPr kumimoji="1" lang="en-US" altLang="ja-JP" sz="4000" i="1">
                        <a:latin typeface="Cambria Math" panose="02040503050406030204" pitchFamily="18" charset="0"/>
                      </a:rPr>
                      <m:t> </m:t>
                    </m:r>
                    <m:r>
                      <a:rPr kumimoji="1" lang="ja-JP" altLang="en-US" sz="4000" i="1">
                        <a:latin typeface="Cambria Math" panose="02040503050406030204" pitchFamily="18" charset="0"/>
                      </a:rPr>
                      <m:t>＝</m:t>
                    </m:r>
                  </m:oMath>
                </a14:m>
                <a:r>
                  <a:rPr kumimoji="1" lang="en-US" altLang="ja-JP" dirty="0"/>
                  <a:t> </a:t>
                </a:r>
                <a:r>
                  <a:rPr kumimoji="1" lang="ja-JP" altLang="en-US" dirty="0"/>
                  <a:t>（　</a:t>
                </a:r>
                <a:r>
                  <a:rPr kumimoji="1" lang="en-US" altLang="ja-JP" dirty="0">
                    <a:solidFill>
                      <a:srgbClr val="FF0000"/>
                    </a:solidFill>
                  </a:rPr>
                  <a:t>10 m/s</a:t>
                </a:r>
                <a:r>
                  <a:rPr kumimoji="1" lang="ja-JP" altLang="en-US" dirty="0"/>
                  <a:t>　）となる。</a:t>
                </a:r>
                <a:endParaRPr kumimoji="1" lang="en-US" altLang="ja-JP" dirty="0"/>
              </a:p>
            </p:txBody>
          </p:sp>
        </mc:Choice>
        <mc:Fallback xmlns="">
          <p:sp>
            <p:nvSpPr>
              <p:cNvPr id="4" name="テキスト プレースホルダー 3">
                <a:extLst>
                  <a:ext uri="{FF2B5EF4-FFF2-40B4-BE49-F238E27FC236}">
                    <a16:creationId xmlns:a16="http://schemas.microsoft.com/office/drawing/2014/main" id="{124B1E58-E605-4742-A42B-622C00DEA8A6}"/>
                  </a:ext>
                </a:extLst>
              </p:cNvPr>
              <p:cNvSpPr>
                <a:spLocks noGrp="1" noRot="1" noChangeAspect="1" noMove="1" noResize="1" noEditPoints="1" noAdjustHandles="1" noChangeArrowheads="1" noChangeShapeType="1" noTextEdit="1"/>
              </p:cNvSpPr>
              <p:nvPr>
                <p:ph type="body" sz="quarter" idx="11"/>
              </p:nvPr>
            </p:nvSpPr>
            <p:spPr>
              <a:xfrm>
                <a:off x="1235460" y="1010575"/>
                <a:ext cx="9721079" cy="2274409"/>
              </a:xfrm>
              <a:blipFill>
                <a:blip r:embed="rId2"/>
                <a:stretch>
                  <a:fillRect l="-1631" b="-79625"/>
                </a:stretch>
              </a:blipFill>
            </p:spPr>
            <p:txBody>
              <a:bodyPr/>
              <a:lstStyle/>
              <a:p>
                <a:r>
                  <a:rPr lang="ja-JP" altLang="en-US">
                    <a:noFill/>
                  </a:rPr>
                  <a:t> </a:t>
                </a:r>
              </a:p>
            </p:txBody>
          </p:sp>
        </mc:Fallback>
      </mc:AlternateContent>
      <p:grpSp>
        <p:nvGrpSpPr>
          <p:cNvPr id="8" name="グループ化 7">
            <a:extLst>
              <a:ext uri="{FF2B5EF4-FFF2-40B4-BE49-F238E27FC236}">
                <a16:creationId xmlns:a16="http://schemas.microsoft.com/office/drawing/2014/main" id="{505B280C-EBB0-AC94-8781-9F0193921822}"/>
              </a:ext>
            </a:extLst>
          </p:cNvPr>
          <p:cNvGrpSpPr/>
          <p:nvPr/>
        </p:nvGrpSpPr>
        <p:grpSpPr>
          <a:xfrm>
            <a:off x="6960096" y="1847015"/>
            <a:ext cx="2016223" cy="601528"/>
            <a:chOff x="6960096" y="1847015"/>
            <a:chExt cx="2016223" cy="601528"/>
          </a:xfrm>
        </p:grpSpPr>
        <p:sp>
          <p:nvSpPr>
            <p:cNvPr id="9" name="テキスト プレースホルダー 3">
              <a:extLst>
                <a:ext uri="{FF2B5EF4-FFF2-40B4-BE49-F238E27FC236}">
                  <a16:creationId xmlns:a16="http://schemas.microsoft.com/office/drawing/2014/main" id="{5ACD27D1-A1AC-93DF-22C9-ABA22F76553C}"/>
                </a:ext>
              </a:extLst>
            </p:cNvPr>
            <p:cNvSpPr txBox="1">
              <a:spLocks/>
            </p:cNvSpPr>
            <p:nvPr/>
          </p:nvSpPr>
          <p:spPr>
            <a:xfrm>
              <a:off x="6960096" y="1847015"/>
              <a:ext cx="2016223" cy="601528"/>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3600" kern="1200">
                  <a:solidFill>
                    <a:schemeClr val="tx1"/>
                  </a:solidFill>
                  <a:latin typeface="+mn-lt"/>
                  <a:ea typeface="+mn-ea"/>
                  <a:cs typeface="+mn-cs"/>
                </a:defRPr>
              </a:lvl1pPr>
              <a:lvl2pPr marL="457200" indent="0" algn="l" defTabSz="914400" rtl="0" eaLnBrk="1" latinLnBrk="0" hangingPunct="1">
                <a:lnSpc>
                  <a:spcPct val="100000"/>
                </a:lnSpc>
                <a:spcBef>
                  <a:spcPts val="500"/>
                </a:spcBef>
                <a:buFont typeface="Arial" panose="020B0604020202020204" pitchFamily="34" charset="0"/>
                <a:buNone/>
                <a:defRPr sz="3200" kern="1200">
                  <a:solidFill>
                    <a:schemeClr val="tx1"/>
                  </a:solidFill>
                  <a:latin typeface="+mn-lt"/>
                  <a:ea typeface="+mn-ea"/>
                  <a:cs typeface="+mn-cs"/>
                </a:defRPr>
              </a:lvl2pPr>
              <a:lvl3pPr marL="914400" indent="0" algn="l" defTabSz="914400" rtl="0" eaLnBrk="1" latinLnBrk="0" hangingPunct="1">
                <a:lnSpc>
                  <a:spcPct val="100000"/>
                </a:lnSpc>
                <a:spcBef>
                  <a:spcPts val="500"/>
                </a:spcBef>
                <a:buFont typeface="Arial" panose="020B0604020202020204" pitchFamily="34" charset="0"/>
                <a:buNone/>
                <a:defRPr sz="2800"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2400"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ja-JP" altLang="en-US" sz="2800" dirty="0">
                  <a:solidFill>
                    <a:srgbClr val="FF0000"/>
                  </a:solidFill>
                </a:rPr>
                <a:t>移動距離</a:t>
              </a:r>
              <a:endParaRPr kumimoji="1" lang="en-US" altLang="ja-JP" sz="2800" dirty="0">
                <a:solidFill>
                  <a:srgbClr val="FF0000"/>
                </a:solidFill>
              </a:endParaRPr>
            </a:p>
          </p:txBody>
        </p:sp>
        <p:cxnSp>
          <p:nvCxnSpPr>
            <p:cNvPr id="6" name="直線コネクタ 5">
              <a:extLst>
                <a:ext uri="{FF2B5EF4-FFF2-40B4-BE49-F238E27FC236}">
                  <a16:creationId xmlns:a16="http://schemas.microsoft.com/office/drawing/2014/main" id="{0DE3A0B3-272D-2E1F-92E9-287517376D21}"/>
                </a:ext>
              </a:extLst>
            </p:cNvPr>
            <p:cNvCxnSpPr/>
            <p:nvPr/>
          </p:nvCxnSpPr>
          <p:spPr>
            <a:xfrm>
              <a:off x="7104112" y="1847015"/>
              <a:ext cx="10801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0BC4775F-5F9A-2B96-8458-61FA5382D63A}"/>
              </a:ext>
            </a:extLst>
          </p:cNvPr>
          <p:cNvGrpSpPr/>
          <p:nvPr/>
        </p:nvGrpSpPr>
        <p:grpSpPr>
          <a:xfrm>
            <a:off x="1236277" y="2850744"/>
            <a:ext cx="1008111" cy="601528"/>
            <a:chOff x="1236277" y="2850744"/>
            <a:chExt cx="1008111" cy="601528"/>
          </a:xfrm>
        </p:grpSpPr>
        <p:sp>
          <p:nvSpPr>
            <p:cNvPr id="10" name="テキスト プレースホルダー 3">
              <a:extLst>
                <a:ext uri="{FF2B5EF4-FFF2-40B4-BE49-F238E27FC236}">
                  <a16:creationId xmlns:a16="http://schemas.microsoft.com/office/drawing/2014/main" id="{127A6DC4-4FD5-C0E1-1C2C-335A9F505C34}"/>
                </a:ext>
              </a:extLst>
            </p:cNvPr>
            <p:cNvSpPr txBox="1">
              <a:spLocks/>
            </p:cNvSpPr>
            <p:nvPr/>
          </p:nvSpPr>
          <p:spPr>
            <a:xfrm>
              <a:off x="1236277" y="2850744"/>
              <a:ext cx="1008111" cy="601528"/>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3600" kern="1200">
                  <a:solidFill>
                    <a:schemeClr val="tx1"/>
                  </a:solidFill>
                  <a:latin typeface="+mn-lt"/>
                  <a:ea typeface="+mn-ea"/>
                  <a:cs typeface="+mn-cs"/>
                </a:defRPr>
              </a:lvl1pPr>
              <a:lvl2pPr marL="457200" indent="0" algn="l" defTabSz="914400" rtl="0" eaLnBrk="1" latinLnBrk="0" hangingPunct="1">
                <a:lnSpc>
                  <a:spcPct val="100000"/>
                </a:lnSpc>
                <a:spcBef>
                  <a:spcPts val="500"/>
                </a:spcBef>
                <a:buFont typeface="Arial" panose="020B0604020202020204" pitchFamily="34" charset="0"/>
                <a:buNone/>
                <a:defRPr sz="3200" kern="1200">
                  <a:solidFill>
                    <a:schemeClr val="tx1"/>
                  </a:solidFill>
                  <a:latin typeface="+mn-lt"/>
                  <a:ea typeface="+mn-ea"/>
                  <a:cs typeface="+mn-cs"/>
                </a:defRPr>
              </a:lvl2pPr>
              <a:lvl3pPr marL="914400" indent="0" algn="l" defTabSz="914400" rtl="0" eaLnBrk="1" latinLnBrk="0" hangingPunct="1">
                <a:lnSpc>
                  <a:spcPct val="100000"/>
                </a:lnSpc>
                <a:spcBef>
                  <a:spcPts val="500"/>
                </a:spcBef>
                <a:buFont typeface="Arial" panose="020B0604020202020204" pitchFamily="34" charset="0"/>
                <a:buNone/>
                <a:defRPr sz="2800"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2400"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ja-JP" altLang="en-US" sz="2800" dirty="0">
                  <a:solidFill>
                    <a:srgbClr val="FF0000"/>
                  </a:solidFill>
                </a:rPr>
                <a:t>時間</a:t>
              </a:r>
              <a:endParaRPr kumimoji="1" lang="en-US" altLang="ja-JP" sz="2800" dirty="0">
                <a:solidFill>
                  <a:srgbClr val="FF0000"/>
                </a:solidFill>
              </a:endParaRPr>
            </a:p>
          </p:txBody>
        </p:sp>
        <p:cxnSp>
          <p:nvCxnSpPr>
            <p:cNvPr id="7" name="直線コネクタ 6">
              <a:extLst>
                <a:ext uri="{FF2B5EF4-FFF2-40B4-BE49-F238E27FC236}">
                  <a16:creationId xmlns:a16="http://schemas.microsoft.com/office/drawing/2014/main" id="{86A86C1E-EA81-5701-B365-8E19C3FA82DB}"/>
                </a:ext>
              </a:extLst>
            </p:cNvPr>
            <p:cNvCxnSpPr/>
            <p:nvPr/>
          </p:nvCxnSpPr>
          <p:spPr>
            <a:xfrm>
              <a:off x="1343472" y="2850744"/>
              <a:ext cx="684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8" name="四角形: メモ 17">
            <a:extLst>
              <a:ext uri="{FF2B5EF4-FFF2-40B4-BE49-F238E27FC236}">
                <a16:creationId xmlns:a16="http://schemas.microsoft.com/office/drawing/2014/main" id="{046DDBA5-2E2F-EC8D-41EA-A7C4C2FB76D9}"/>
              </a:ext>
            </a:extLst>
          </p:cNvPr>
          <p:cNvSpPr/>
          <p:nvPr/>
        </p:nvSpPr>
        <p:spPr>
          <a:xfrm>
            <a:off x="2893388" y="4653136"/>
            <a:ext cx="1762452" cy="432048"/>
          </a:xfrm>
          <a:prstGeom prst="foldedCorner">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solidFill>
                <a:latin typeface="游ゴシック" panose="020B0400000000000000" pitchFamily="50" charset="-128"/>
                <a:ea typeface="游ゴシック" panose="020B0400000000000000" pitchFamily="50" charset="-128"/>
              </a:rPr>
              <a:t>時間</a:t>
            </a:r>
          </a:p>
        </p:txBody>
      </p:sp>
      <p:sp>
        <p:nvSpPr>
          <p:cNvPr id="17" name="四角形: メモ 16">
            <a:extLst>
              <a:ext uri="{FF2B5EF4-FFF2-40B4-BE49-F238E27FC236}">
                <a16:creationId xmlns:a16="http://schemas.microsoft.com/office/drawing/2014/main" id="{8457C121-8C34-4D02-5F4B-EC93E90105B7}"/>
              </a:ext>
            </a:extLst>
          </p:cNvPr>
          <p:cNvSpPr/>
          <p:nvPr/>
        </p:nvSpPr>
        <p:spPr>
          <a:xfrm>
            <a:off x="2893388" y="4077072"/>
            <a:ext cx="1762452" cy="432048"/>
          </a:xfrm>
          <a:prstGeom prst="foldedCorner">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solidFill>
                <a:latin typeface="游ゴシック" panose="020B0400000000000000" pitchFamily="50" charset="-128"/>
                <a:ea typeface="游ゴシック" panose="020B0400000000000000" pitchFamily="50" charset="-128"/>
              </a:rPr>
              <a:t>移動距離</a:t>
            </a:r>
          </a:p>
        </p:txBody>
      </p:sp>
      <p:sp>
        <p:nvSpPr>
          <p:cNvPr id="3" name="四角形: メモ 2">
            <a:extLst>
              <a:ext uri="{FF2B5EF4-FFF2-40B4-BE49-F238E27FC236}">
                <a16:creationId xmlns:a16="http://schemas.microsoft.com/office/drawing/2014/main" id="{40B23B0A-6374-0916-9DB6-12562B8FBD9A}"/>
              </a:ext>
            </a:extLst>
          </p:cNvPr>
          <p:cNvSpPr/>
          <p:nvPr/>
        </p:nvSpPr>
        <p:spPr>
          <a:xfrm>
            <a:off x="6023992" y="4365104"/>
            <a:ext cx="1512170" cy="439657"/>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326688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par>
                                <p:cTn id="8" presetID="22" presetClass="entr" presetSubtype="8"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left)">
                                      <p:cBhvr>
                                        <p:cTn id="10" dur="500"/>
                                        <p:tgtEl>
                                          <p:spTgt spid="11"/>
                                        </p:tgtEl>
                                      </p:cBhvr>
                                    </p:animEffect>
                                  </p:childTnLst>
                                </p:cTn>
                              </p:par>
                              <p:par>
                                <p:cTn id="11" presetID="21" presetClass="emph" presetSubtype="0" fill="hold" grpId="1" nodeType="withEffect">
                                  <p:stCondLst>
                                    <p:cond delay="0"/>
                                  </p:stCondLst>
                                  <p:childTnLst>
                                    <p:animClr clrSpc="hsl" dir="cw">
                                      <p:cBhvr override="childStyle">
                                        <p:cTn id="12" dur="500" fill="hold"/>
                                        <p:tgtEl>
                                          <p:spTgt spid="17"/>
                                        </p:tgtEl>
                                        <p:attrNameLst>
                                          <p:attrName>style.color</p:attrName>
                                        </p:attrNameLst>
                                      </p:cBhvr>
                                      <p:by>
                                        <p:hsl h="7200000" s="0" l="0"/>
                                      </p:by>
                                    </p:animClr>
                                    <p:animClr clrSpc="hsl" dir="cw">
                                      <p:cBhvr>
                                        <p:cTn id="13" dur="500" fill="hold"/>
                                        <p:tgtEl>
                                          <p:spTgt spid="17"/>
                                        </p:tgtEl>
                                        <p:attrNameLst>
                                          <p:attrName>fillcolor</p:attrName>
                                        </p:attrNameLst>
                                      </p:cBhvr>
                                      <p:by>
                                        <p:hsl h="7200000" s="0" l="0"/>
                                      </p:by>
                                    </p:animClr>
                                    <p:animClr clrSpc="hsl" dir="cw">
                                      <p:cBhvr>
                                        <p:cTn id="14" dur="500" fill="hold"/>
                                        <p:tgtEl>
                                          <p:spTgt spid="17"/>
                                        </p:tgtEl>
                                        <p:attrNameLst>
                                          <p:attrName>stroke.color</p:attrName>
                                        </p:attrNameLst>
                                      </p:cBhvr>
                                      <p:by>
                                        <p:hsl h="7200000" s="0" l="0"/>
                                      </p:by>
                                    </p:animClr>
                                    <p:set>
                                      <p:cBhvr>
                                        <p:cTn id="15" dur="500" fill="hold"/>
                                        <p:tgtEl>
                                          <p:spTgt spid="17"/>
                                        </p:tgtEl>
                                        <p:attrNameLst>
                                          <p:attrName>fill.type</p:attrName>
                                        </p:attrNameLst>
                                      </p:cBhvr>
                                      <p:to>
                                        <p:strVal val="solid"/>
                                      </p:to>
                                    </p:set>
                                  </p:childTnLst>
                                </p:cTn>
                              </p:par>
                              <p:par>
                                <p:cTn id="16" presetID="21" presetClass="emph" presetSubtype="0" fill="hold" grpId="0" nodeType="withEffect">
                                  <p:stCondLst>
                                    <p:cond delay="0"/>
                                  </p:stCondLst>
                                  <p:childTnLst>
                                    <p:animClr clrSpc="hsl" dir="cw">
                                      <p:cBhvr override="childStyle">
                                        <p:cTn id="17" dur="500" fill="hold"/>
                                        <p:tgtEl>
                                          <p:spTgt spid="18"/>
                                        </p:tgtEl>
                                        <p:attrNameLst>
                                          <p:attrName>style.color</p:attrName>
                                        </p:attrNameLst>
                                      </p:cBhvr>
                                      <p:by>
                                        <p:hsl h="7200000" s="0" l="0"/>
                                      </p:by>
                                    </p:animClr>
                                    <p:animClr clrSpc="hsl" dir="cw">
                                      <p:cBhvr>
                                        <p:cTn id="18" dur="500" fill="hold"/>
                                        <p:tgtEl>
                                          <p:spTgt spid="18"/>
                                        </p:tgtEl>
                                        <p:attrNameLst>
                                          <p:attrName>fillcolor</p:attrName>
                                        </p:attrNameLst>
                                      </p:cBhvr>
                                      <p:by>
                                        <p:hsl h="7200000" s="0" l="0"/>
                                      </p:by>
                                    </p:animClr>
                                    <p:animClr clrSpc="hsl" dir="cw">
                                      <p:cBhvr>
                                        <p:cTn id="19" dur="500" fill="hold"/>
                                        <p:tgtEl>
                                          <p:spTgt spid="18"/>
                                        </p:tgtEl>
                                        <p:attrNameLst>
                                          <p:attrName>stroke.color</p:attrName>
                                        </p:attrNameLst>
                                      </p:cBhvr>
                                      <p:by>
                                        <p:hsl h="7200000" s="0" l="0"/>
                                      </p:by>
                                    </p:animClr>
                                    <p:set>
                                      <p:cBhvr>
                                        <p:cTn id="20" dur="500" fill="hold"/>
                                        <p:tgtEl>
                                          <p:spTgt spid="18"/>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2" fill="hold" grpId="0" nodeType="clickEffect">
                                  <p:stCondLst>
                                    <p:cond delay="0"/>
                                  </p:stCondLst>
                                  <p:childTnLst>
                                    <p:animEffect transition="out" filter="wipe(right)">
                                      <p:cBhvr>
                                        <p:cTn id="24" dur="500"/>
                                        <p:tgtEl>
                                          <p:spTgt spid="17"/>
                                        </p:tgtEl>
                                      </p:cBhvr>
                                    </p:animEffect>
                                    <p:set>
                                      <p:cBhvr>
                                        <p:cTn id="25" dur="1" fill="hold">
                                          <p:stCondLst>
                                            <p:cond delay="499"/>
                                          </p:stCondLst>
                                        </p:cTn>
                                        <p:tgtEl>
                                          <p:spTgt spid="17"/>
                                        </p:tgtEl>
                                        <p:attrNameLst>
                                          <p:attrName>style.visibility</p:attrName>
                                        </p:attrNameLst>
                                      </p:cBhvr>
                                      <p:to>
                                        <p:strVal val="hidden"/>
                                      </p:to>
                                    </p:set>
                                  </p:childTnLst>
                                </p:cTn>
                              </p:par>
                              <p:par>
                                <p:cTn id="26" presetID="22" presetClass="exit" presetSubtype="2" fill="hold" grpId="1" nodeType="withEffect">
                                  <p:stCondLst>
                                    <p:cond delay="0"/>
                                  </p:stCondLst>
                                  <p:childTnLst>
                                    <p:animEffect transition="out" filter="wipe(right)">
                                      <p:cBhvr>
                                        <p:cTn id="27" dur="500"/>
                                        <p:tgtEl>
                                          <p:spTgt spid="18"/>
                                        </p:tgtEl>
                                      </p:cBhvr>
                                    </p:animEffect>
                                    <p:set>
                                      <p:cBhvr>
                                        <p:cTn id="28" dur="1" fill="hold">
                                          <p:stCondLst>
                                            <p:cond delay="499"/>
                                          </p:stCondLst>
                                        </p:cTn>
                                        <p:tgtEl>
                                          <p:spTgt spid="18"/>
                                        </p:tgtEl>
                                        <p:attrNameLst>
                                          <p:attrName>style.visibility</p:attrName>
                                        </p:attrNameLst>
                                      </p:cBhvr>
                                      <p:to>
                                        <p:strVal val="hidden"/>
                                      </p:to>
                                    </p:set>
                                  </p:childTnLst>
                                </p:cTn>
                              </p:par>
                              <p:par>
                                <p:cTn id="29" presetID="21" presetClass="emph" presetSubtype="0" fill="hold" grpId="1" nodeType="withEffect">
                                  <p:stCondLst>
                                    <p:cond delay="0"/>
                                  </p:stCondLst>
                                  <p:childTnLst>
                                    <p:animClr clrSpc="hsl" dir="cw">
                                      <p:cBhvr override="childStyle">
                                        <p:cTn id="30" dur="500" fill="hold"/>
                                        <p:tgtEl>
                                          <p:spTgt spid="3"/>
                                        </p:tgtEl>
                                        <p:attrNameLst>
                                          <p:attrName>style.color</p:attrName>
                                        </p:attrNameLst>
                                      </p:cBhvr>
                                      <p:by>
                                        <p:hsl h="7200000" s="0" l="0"/>
                                      </p:by>
                                    </p:animClr>
                                    <p:animClr clrSpc="hsl" dir="cw">
                                      <p:cBhvr>
                                        <p:cTn id="31" dur="500" fill="hold"/>
                                        <p:tgtEl>
                                          <p:spTgt spid="3"/>
                                        </p:tgtEl>
                                        <p:attrNameLst>
                                          <p:attrName>fillcolor</p:attrName>
                                        </p:attrNameLst>
                                      </p:cBhvr>
                                      <p:by>
                                        <p:hsl h="7200000" s="0" l="0"/>
                                      </p:by>
                                    </p:animClr>
                                    <p:animClr clrSpc="hsl" dir="cw">
                                      <p:cBhvr>
                                        <p:cTn id="32" dur="500" fill="hold"/>
                                        <p:tgtEl>
                                          <p:spTgt spid="3"/>
                                        </p:tgtEl>
                                        <p:attrNameLst>
                                          <p:attrName>stroke.color</p:attrName>
                                        </p:attrNameLst>
                                      </p:cBhvr>
                                      <p:by>
                                        <p:hsl h="7200000" s="0" l="0"/>
                                      </p:by>
                                    </p:animClr>
                                    <p:set>
                                      <p:cBhvr>
                                        <p:cTn id="33" dur="500" fill="hold"/>
                                        <p:tgtEl>
                                          <p:spTgt spid="3"/>
                                        </p:tgtEl>
                                        <p:attrNameLst>
                                          <p:attrName>fill.type</p:attrName>
                                        </p:attrNameLst>
                                      </p:cBhvr>
                                      <p:to>
                                        <p:strVal val="solid"/>
                                      </p:to>
                                    </p:set>
                                  </p:childTnLst>
                                </p:cTn>
                              </p:par>
                            </p:childTnLst>
                          </p:cTn>
                        </p:par>
                      </p:childTnLst>
                    </p:cTn>
                  </p:par>
                  <p:par>
                    <p:cTn id="34" fill="hold">
                      <p:stCondLst>
                        <p:cond delay="indefinite"/>
                      </p:stCondLst>
                      <p:childTnLst>
                        <p:par>
                          <p:cTn id="35" fill="hold">
                            <p:stCondLst>
                              <p:cond delay="0"/>
                            </p:stCondLst>
                            <p:childTnLst>
                              <p:par>
                                <p:cTn id="36" presetID="22" presetClass="exit" presetSubtype="2" fill="hold" grpId="0" nodeType="clickEffect">
                                  <p:stCondLst>
                                    <p:cond delay="0"/>
                                  </p:stCondLst>
                                  <p:childTnLst>
                                    <p:animEffect transition="out" filter="wipe(right)">
                                      <p:cBhvr>
                                        <p:cTn id="37" dur="500"/>
                                        <p:tgtEl>
                                          <p:spTgt spid="3"/>
                                        </p:tgtEl>
                                      </p:cBhvr>
                                    </p:animEffect>
                                    <p:set>
                                      <p:cBhvr>
                                        <p:cTn id="38"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7" grpId="0" animBg="1"/>
      <p:bldP spid="17" grpId="1" animBg="1"/>
      <p:bldP spid="3" grpId="0" animBg="1"/>
      <p:bldP spid="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D08397-6B6B-4674-913F-C189B9992201}"/>
              </a:ext>
            </a:extLst>
          </p:cNvPr>
          <p:cNvSpPr>
            <a:spLocks noGrp="1"/>
          </p:cNvSpPr>
          <p:nvPr>
            <p:ph type="title"/>
          </p:nvPr>
        </p:nvSpPr>
        <p:spPr/>
        <p:txBody>
          <a:bodyPr>
            <a:normAutofit/>
          </a:bodyPr>
          <a:lstStyle/>
          <a:p>
            <a:r>
              <a:rPr kumimoji="1" lang="ja-JP" altLang="en-US" dirty="0"/>
              <a:t>確認</a:t>
            </a:r>
          </a:p>
        </p:txBody>
      </p:sp>
      <p:sp>
        <p:nvSpPr>
          <p:cNvPr id="4" name="テキスト プレースホルダー 3">
            <a:extLst>
              <a:ext uri="{FF2B5EF4-FFF2-40B4-BE49-F238E27FC236}">
                <a16:creationId xmlns:a16="http://schemas.microsoft.com/office/drawing/2014/main" id="{124B1E58-E605-4742-A42B-622C00DEA8A6}"/>
              </a:ext>
            </a:extLst>
          </p:cNvPr>
          <p:cNvSpPr>
            <a:spLocks noGrp="1"/>
          </p:cNvSpPr>
          <p:nvPr>
            <p:ph type="body" sz="quarter" idx="11"/>
          </p:nvPr>
        </p:nvSpPr>
        <p:spPr>
          <a:xfrm>
            <a:off x="1235460" y="1010575"/>
            <a:ext cx="9721079" cy="5442761"/>
          </a:xfrm>
        </p:spPr>
        <p:txBody>
          <a:bodyPr/>
          <a:lstStyle/>
          <a:p>
            <a:pPr marL="0" indent="0">
              <a:buNone/>
            </a:pPr>
            <a:r>
              <a:rPr kumimoji="1" lang="en-US" altLang="ja-JP" dirty="0"/>
              <a:t>15 m/s </a:t>
            </a:r>
            <a:r>
              <a:rPr kumimoji="1" lang="ja-JP" altLang="en-US" dirty="0"/>
              <a:t>で走る自動車の速さは 何 </a:t>
            </a:r>
            <a:r>
              <a:rPr kumimoji="1" lang="en-US" altLang="ja-JP" dirty="0"/>
              <a:t>km/h</a:t>
            </a:r>
            <a:r>
              <a:rPr kumimoji="1" lang="ja-JP" altLang="en-US" dirty="0"/>
              <a:t>か。</a:t>
            </a:r>
            <a:endParaRPr kumimoji="1" lang="en-US" altLang="ja-JP" dirty="0"/>
          </a:p>
          <a:p>
            <a:pPr marL="0" indent="0">
              <a:buNone/>
            </a:pPr>
            <a:r>
              <a:rPr kumimoji="1" lang="ja-JP" altLang="en-US" u="sng" dirty="0"/>
              <a:t>解答</a:t>
            </a:r>
            <a:r>
              <a:rPr kumimoji="1" lang="ja-JP" altLang="en-US" dirty="0">
                <a:solidFill>
                  <a:srgbClr val="FF0000"/>
                </a:solidFill>
              </a:rPr>
              <a:t>　</a:t>
            </a:r>
            <a:r>
              <a:rPr kumimoji="1" lang="en-US" altLang="ja-JP" dirty="0">
                <a:solidFill>
                  <a:srgbClr val="FF0000"/>
                </a:solidFill>
              </a:rPr>
              <a:t>54 km/h</a:t>
            </a:r>
          </a:p>
          <a:p>
            <a:pPr marL="1073150" indent="-1073150"/>
            <a:r>
              <a:rPr kumimoji="1" lang="ja-JP" altLang="en-US" u="sng" dirty="0"/>
              <a:t>解説</a:t>
            </a:r>
            <a:r>
              <a:rPr kumimoji="1" lang="ja-JP" altLang="en-US" dirty="0"/>
              <a:t>　</a:t>
            </a:r>
            <a:r>
              <a:rPr kumimoji="1" lang="en-US" altLang="ja-JP" dirty="0">
                <a:solidFill>
                  <a:srgbClr val="FF0000"/>
                </a:solidFill>
              </a:rPr>
              <a:t>15 m/s </a:t>
            </a:r>
            <a:r>
              <a:rPr kumimoji="1" lang="ja-JP" altLang="en-US" dirty="0">
                <a:solidFill>
                  <a:srgbClr val="FF0000"/>
                </a:solidFill>
              </a:rPr>
              <a:t>とは，</a:t>
            </a:r>
            <a:r>
              <a:rPr kumimoji="1" lang="en-US" altLang="ja-JP" dirty="0">
                <a:solidFill>
                  <a:srgbClr val="FF0000"/>
                </a:solidFill>
              </a:rPr>
              <a:t>1 s</a:t>
            </a:r>
            <a:r>
              <a:rPr kumimoji="1" lang="ja-JP" altLang="en-US" dirty="0">
                <a:solidFill>
                  <a:srgbClr val="FF0000"/>
                </a:solidFill>
              </a:rPr>
              <a:t> 間に </a:t>
            </a:r>
            <a:r>
              <a:rPr kumimoji="1" lang="en-US" altLang="ja-JP" dirty="0">
                <a:solidFill>
                  <a:srgbClr val="FF0000"/>
                </a:solidFill>
              </a:rPr>
              <a:t>15 m</a:t>
            </a:r>
            <a:r>
              <a:rPr kumimoji="1" lang="ja-JP" altLang="en-US" dirty="0">
                <a:solidFill>
                  <a:srgbClr val="FF0000"/>
                </a:solidFill>
              </a:rPr>
              <a:t> 進む速さであり，</a:t>
            </a:r>
            <a:br>
              <a:rPr kumimoji="1" lang="en-US" altLang="ja-JP" dirty="0">
                <a:solidFill>
                  <a:srgbClr val="FF0000"/>
                </a:solidFill>
              </a:rPr>
            </a:br>
            <a:r>
              <a:rPr kumimoji="1" lang="en-US" altLang="ja-JP" dirty="0">
                <a:solidFill>
                  <a:srgbClr val="FF0000"/>
                </a:solidFill>
              </a:rPr>
              <a:t>km/h</a:t>
            </a:r>
            <a:r>
              <a:rPr kumimoji="1" lang="ja-JP" altLang="en-US" dirty="0">
                <a:solidFill>
                  <a:srgbClr val="FF0000"/>
                </a:solidFill>
              </a:rPr>
              <a:t> とは</a:t>
            </a:r>
            <a:r>
              <a:rPr kumimoji="1" lang="en-US" altLang="ja-JP" dirty="0">
                <a:solidFill>
                  <a:srgbClr val="FF0000"/>
                </a:solidFill>
              </a:rPr>
              <a:t>『1 h</a:t>
            </a:r>
            <a:r>
              <a:rPr kumimoji="1" lang="ja-JP" altLang="en-US" dirty="0">
                <a:solidFill>
                  <a:srgbClr val="FF0000"/>
                </a:solidFill>
              </a:rPr>
              <a:t> に何 </a:t>
            </a:r>
            <a:r>
              <a:rPr kumimoji="1" lang="en-US" altLang="ja-JP" dirty="0">
                <a:solidFill>
                  <a:srgbClr val="FF0000"/>
                </a:solidFill>
              </a:rPr>
              <a:t>km</a:t>
            </a:r>
            <a:r>
              <a:rPr kumimoji="1" lang="ja-JP" altLang="en-US" dirty="0">
                <a:solidFill>
                  <a:srgbClr val="FF0000"/>
                </a:solidFill>
              </a:rPr>
              <a:t> 進むか</a:t>
            </a:r>
            <a:r>
              <a:rPr kumimoji="1" lang="en-US" altLang="ja-JP" dirty="0">
                <a:solidFill>
                  <a:srgbClr val="FF0000"/>
                </a:solidFill>
              </a:rPr>
              <a:t>』</a:t>
            </a:r>
            <a:r>
              <a:rPr kumimoji="1" lang="ja-JP" altLang="en-US" dirty="0">
                <a:solidFill>
                  <a:srgbClr val="FF0000"/>
                </a:solidFill>
              </a:rPr>
              <a:t>ということである。</a:t>
            </a:r>
            <a:r>
              <a:rPr kumimoji="1" lang="en-US" altLang="ja-JP" dirty="0">
                <a:solidFill>
                  <a:srgbClr val="FF0000"/>
                </a:solidFill>
              </a:rPr>
              <a:t>1 h</a:t>
            </a:r>
            <a:r>
              <a:rPr kumimoji="1" lang="ja-JP" altLang="en-US" dirty="0">
                <a:solidFill>
                  <a:srgbClr val="FF0000"/>
                </a:solidFill>
              </a:rPr>
              <a:t> </a:t>
            </a:r>
            <a:r>
              <a:rPr kumimoji="1" lang="en-US" altLang="ja-JP" dirty="0">
                <a:solidFill>
                  <a:srgbClr val="FF0000"/>
                </a:solidFill>
              </a:rPr>
              <a:t>=</a:t>
            </a:r>
            <a:r>
              <a:rPr kumimoji="1" lang="ja-JP" altLang="en-US" dirty="0">
                <a:solidFill>
                  <a:srgbClr val="FF0000"/>
                </a:solidFill>
              </a:rPr>
              <a:t> </a:t>
            </a:r>
            <a:r>
              <a:rPr kumimoji="1" lang="en-US" altLang="ja-JP" dirty="0">
                <a:solidFill>
                  <a:srgbClr val="FF0000"/>
                </a:solidFill>
              </a:rPr>
              <a:t>3600 s</a:t>
            </a:r>
            <a:r>
              <a:rPr kumimoji="1" lang="ja-JP" altLang="en-US" dirty="0">
                <a:solidFill>
                  <a:srgbClr val="FF0000"/>
                </a:solidFill>
              </a:rPr>
              <a:t> であるから，</a:t>
            </a:r>
            <a:br>
              <a:rPr kumimoji="1" lang="en-US" altLang="ja-JP" dirty="0">
                <a:solidFill>
                  <a:srgbClr val="FF0000"/>
                </a:solidFill>
              </a:rPr>
            </a:br>
            <a:r>
              <a:rPr kumimoji="1" lang="en-US" altLang="ja-JP" dirty="0">
                <a:solidFill>
                  <a:srgbClr val="FF0000"/>
                </a:solidFill>
              </a:rPr>
              <a:t>15 m/s</a:t>
            </a:r>
            <a:r>
              <a:rPr kumimoji="1" lang="ja-JP" altLang="en-US" dirty="0">
                <a:solidFill>
                  <a:srgbClr val="FF0000"/>
                </a:solidFill>
              </a:rPr>
              <a:t> </a:t>
            </a:r>
            <a:r>
              <a:rPr kumimoji="1" lang="en-US" altLang="ja-JP" dirty="0">
                <a:solidFill>
                  <a:srgbClr val="FF0000"/>
                </a:solidFill>
              </a:rPr>
              <a:t>×</a:t>
            </a:r>
            <a:r>
              <a:rPr kumimoji="1" lang="ja-JP" altLang="en-US" dirty="0">
                <a:solidFill>
                  <a:srgbClr val="FF0000"/>
                </a:solidFill>
              </a:rPr>
              <a:t> </a:t>
            </a:r>
            <a:r>
              <a:rPr kumimoji="1" lang="en-US" altLang="ja-JP" dirty="0">
                <a:solidFill>
                  <a:srgbClr val="FF0000"/>
                </a:solidFill>
              </a:rPr>
              <a:t>3600 s</a:t>
            </a:r>
            <a:r>
              <a:rPr kumimoji="1" lang="ja-JP" altLang="en-US" dirty="0">
                <a:solidFill>
                  <a:srgbClr val="FF0000"/>
                </a:solidFill>
              </a:rPr>
              <a:t> </a:t>
            </a:r>
            <a:r>
              <a:rPr kumimoji="1" lang="en-US" altLang="ja-JP" dirty="0">
                <a:solidFill>
                  <a:srgbClr val="FF0000"/>
                </a:solidFill>
              </a:rPr>
              <a:t>=</a:t>
            </a:r>
            <a:r>
              <a:rPr kumimoji="1" lang="ja-JP" altLang="en-US" dirty="0">
                <a:solidFill>
                  <a:srgbClr val="FF0000"/>
                </a:solidFill>
              </a:rPr>
              <a:t> </a:t>
            </a:r>
            <a:r>
              <a:rPr kumimoji="1" lang="en-US" altLang="ja-JP" dirty="0">
                <a:solidFill>
                  <a:srgbClr val="FF0000"/>
                </a:solidFill>
              </a:rPr>
              <a:t>54000 m</a:t>
            </a:r>
            <a:r>
              <a:rPr kumimoji="1" lang="ja-JP" altLang="en-US" dirty="0">
                <a:solidFill>
                  <a:srgbClr val="FF0000"/>
                </a:solidFill>
              </a:rPr>
              <a:t> </a:t>
            </a:r>
            <a:r>
              <a:rPr kumimoji="1" lang="en-US" altLang="ja-JP" dirty="0">
                <a:solidFill>
                  <a:srgbClr val="FF0000"/>
                </a:solidFill>
              </a:rPr>
              <a:t>=</a:t>
            </a:r>
            <a:r>
              <a:rPr kumimoji="1" lang="ja-JP" altLang="en-US" dirty="0">
                <a:solidFill>
                  <a:srgbClr val="FF0000"/>
                </a:solidFill>
              </a:rPr>
              <a:t> </a:t>
            </a:r>
            <a:r>
              <a:rPr kumimoji="1" lang="en-US" altLang="ja-JP" dirty="0">
                <a:solidFill>
                  <a:srgbClr val="FF0000"/>
                </a:solidFill>
              </a:rPr>
              <a:t>54 km</a:t>
            </a:r>
            <a:br>
              <a:rPr kumimoji="1" lang="en-US" altLang="ja-JP" dirty="0">
                <a:solidFill>
                  <a:srgbClr val="FF0000"/>
                </a:solidFill>
              </a:rPr>
            </a:br>
            <a:r>
              <a:rPr kumimoji="1" lang="ja-JP" altLang="en-US" dirty="0">
                <a:solidFill>
                  <a:srgbClr val="FF0000"/>
                </a:solidFill>
              </a:rPr>
              <a:t>となり，</a:t>
            </a:r>
            <a:r>
              <a:rPr kumimoji="1" lang="en-US" altLang="ja-JP" dirty="0">
                <a:solidFill>
                  <a:srgbClr val="FF0000"/>
                </a:solidFill>
              </a:rPr>
              <a:t>1 h</a:t>
            </a:r>
            <a:r>
              <a:rPr kumimoji="1" lang="ja-JP" altLang="en-US" dirty="0">
                <a:solidFill>
                  <a:srgbClr val="FF0000"/>
                </a:solidFill>
              </a:rPr>
              <a:t> に </a:t>
            </a:r>
            <a:r>
              <a:rPr kumimoji="1" lang="en-US" altLang="ja-JP" dirty="0">
                <a:solidFill>
                  <a:srgbClr val="FF0000"/>
                </a:solidFill>
              </a:rPr>
              <a:t>54 km</a:t>
            </a:r>
            <a:r>
              <a:rPr kumimoji="1" lang="ja-JP" altLang="en-US" dirty="0">
                <a:solidFill>
                  <a:srgbClr val="FF0000"/>
                </a:solidFill>
              </a:rPr>
              <a:t> 進むことがわかる。よって，</a:t>
            </a:r>
            <a:r>
              <a:rPr kumimoji="1" lang="en-US" altLang="ja-JP" dirty="0">
                <a:solidFill>
                  <a:srgbClr val="FF0000"/>
                </a:solidFill>
              </a:rPr>
              <a:t>15 m/s</a:t>
            </a:r>
            <a:r>
              <a:rPr kumimoji="1" lang="ja-JP" altLang="en-US" dirty="0">
                <a:solidFill>
                  <a:srgbClr val="FF0000"/>
                </a:solidFill>
              </a:rPr>
              <a:t> は </a:t>
            </a:r>
            <a:r>
              <a:rPr kumimoji="1" lang="en-US" altLang="ja-JP" dirty="0">
                <a:solidFill>
                  <a:srgbClr val="FF0000"/>
                </a:solidFill>
              </a:rPr>
              <a:t>54 km/h</a:t>
            </a:r>
            <a:r>
              <a:rPr kumimoji="1" lang="ja-JP" altLang="en-US" dirty="0">
                <a:solidFill>
                  <a:srgbClr val="FF0000"/>
                </a:solidFill>
              </a:rPr>
              <a:t> である。</a:t>
            </a:r>
            <a:endParaRPr kumimoji="1" lang="en-US" altLang="ja-JP" dirty="0">
              <a:solidFill>
                <a:srgbClr val="FF0000"/>
              </a:solidFill>
            </a:endParaRPr>
          </a:p>
        </p:txBody>
      </p:sp>
      <p:sp>
        <p:nvSpPr>
          <p:cNvPr id="3" name="四角形: メモ 2">
            <a:extLst>
              <a:ext uri="{FF2B5EF4-FFF2-40B4-BE49-F238E27FC236}">
                <a16:creationId xmlns:a16="http://schemas.microsoft.com/office/drawing/2014/main" id="{59A1B550-55C4-33A7-EF4F-7027A26638D0}"/>
              </a:ext>
            </a:extLst>
          </p:cNvPr>
          <p:cNvSpPr/>
          <p:nvPr/>
        </p:nvSpPr>
        <p:spPr>
          <a:xfrm>
            <a:off x="2351584" y="1713646"/>
            <a:ext cx="8424936" cy="504056"/>
          </a:xfrm>
          <a:prstGeom prst="foldedCorner">
            <a:avLst>
              <a:gd name="adj" fmla="val 15751"/>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
        <p:nvSpPr>
          <p:cNvPr id="5" name="四角形: メモ 4">
            <a:extLst>
              <a:ext uri="{FF2B5EF4-FFF2-40B4-BE49-F238E27FC236}">
                <a16:creationId xmlns:a16="http://schemas.microsoft.com/office/drawing/2014/main" id="{CBD444E7-F33B-6DAE-951E-B7C7946D6323}"/>
              </a:ext>
            </a:extLst>
          </p:cNvPr>
          <p:cNvSpPr/>
          <p:nvPr/>
        </p:nvSpPr>
        <p:spPr>
          <a:xfrm>
            <a:off x="2346513" y="2348880"/>
            <a:ext cx="8424936" cy="2952328"/>
          </a:xfrm>
          <a:prstGeom prst="foldedCorner">
            <a:avLst>
              <a:gd name="adj" fmla="val 8901"/>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245666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mph" presetSubtype="0" fill="hold" grpId="1" nodeType="withEffect">
                                  <p:stCondLst>
                                    <p:cond delay="0"/>
                                  </p:stCondLst>
                                  <p:childTnLst>
                                    <p:animClr clrSpc="hsl" dir="cw">
                                      <p:cBhvr override="childStyle">
                                        <p:cTn id="6" dur="500" fill="hold"/>
                                        <p:tgtEl>
                                          <p:spTgt spid="3"/>
                                        </p:tgtEl>
                                        <p:attrNameLst>
                                          <p:attrName>style.color</p:attrName>
                                        </p:attrNameLst>
                                      </p:cBhvr>
                                      <p:by>
                                        <p:hsl h="7200000" s="0" l="0"/>
                                      </p:by>
                                    </p:animClr>
                                    <p:animClr clrSpc="hsl" dir="cw">
                                      <p:cBhvr>
                                        <p:cTn id="7" dur="500" fill="hold"/>
                                        <p:tgtEl>
                                          <p:spTgt spid="3"/>
                                        </p:tgtEl>
                                        <p:attrNameLst>
                                          <p:attrName>fillcolor</p:attrName>
                                        </p:attrNameLst>
                                      </p:cBhvr>
                                      <p:by>
                                        <p:hsl h="7200000" s="0" l="0"/>
                                      </p:by>
                                    </p:animClr>
                                    <p:animClr clrSpc="hsl" dir="cw">
                                      <p:cBhvr>
                                        <p:cTn id="8" dur="500" fill="hold"/>
                                        <p:tgtEl>
                                          <p:spTgt spid="3"/>
                                        </p:tgtEl>
                                        <p:attrNameLst>
                                          <p:attrName>stroke.color</p:attrName>
                                        </p:attrNameLst>
                                      </p:cBhvr>
                                      <p:by>
                                        <p:hsl h="7200000" s="0" l="0"/>
                                      </p:by>
                                    </p:animClr>
                                    <p:set>
                                      <p:cBhvr>
                                        <p:cTn id="9" dur="500" fill="hold"/>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xit" presetSubtype="2" fill="hold" grpId="0" nodeType="clickEffect">
                                  <p:stCondLst>
                                    <p:cond delay="0"/>
                                  </p:stCondLst>
                                  <p:childTnLst>
                                    <p:animEffect transition="out" filter="wipe(right)">
                                      <p:cBhvr>
                                        <p:cTn id="13" dur="500"/>
                                        <p:tgtEl>
                                          <p:spTgt spid="3"/>
                                        </p:tgtEl>
                                      </p:cBhvr>
                                    </p:animEffect>
                                    <p:set>
                                      <p:cBhvr>
                                        <p:cTn id="14" dur="1" fill="hold">
                                          <p:stCondLst>
                                            <p:cond delay="499"/>
                                          </p:stCondLst>
                                        </p:cTn>
                                        <p:tgtEl>
                                          <p:spTgt spid="3"/>
                                        </p:tgtEl>
                                        <p:attrNameLst>
                                          <p:attrName>style.visibility</p:attrName>
                                        </p:attrNameLst>
                                      </p:cBhvr>
                                      <p:to>
                                        <p:strVal val="hidden"/>
                                      </p:to>
                                    </p:set>
                                  </p:childTnLst>
                                </p:cTn>
                              </p:par>
                              <p:par>
                                <p:cTn id="15" presetID="21" presetClass="emph" presetSubtype="0" fill="hold" grpId="1" nodeType="withEffect">
                                  <p:stCondLst>
                                    <p:cond delay="0"/>
                                  </p:stCondLst>
                                  <p:childTnLst>
                                    <p:animClr clrSpc="hsl" dir="cw">
                                      <p:cBhvr override="childStyle">
                                        <p:cTn id="16" dur="500" fill="hold"/>
                                        <p:tgtEl>
                                          <p:spTgt spid="5"/>
                                        </p:tgtEl>
                                        <p:attrNameLst>
                                          <p:attrName>style.color</p:attrName>
                                        </p:attrNameLst>
                                      </p:cBhvr>
                                      <p:by>
                                        <p:hsl h="7200000" s="0" l="0"/>
                                      </p:by>
                                    </p:animClr>
                                    <p:animClr clrSpc="hsl" dir="cw">
                                      <p:cBhvr>
                                        <p:cTn id="17" dur="500" fill="hold"/>
                                        <p:tgtEl>
                                          <p:spTgt spid="5"/>
                                        </p:tgtEl>
                                        <p:attrNameLst>
                                          <p:attrName>fillcolor</p:attrName>
                                        </p:attrNameLst>
                                      </p:cBhvr>
                                      <p:by>
                                        <p:hsl h="7200000" s="0" l="0"/>
                                      </p:by>
                                    </p:animClr>
                                    <p:animClr clrSpc="hsl" dir="cw">
                                      <p:cBhvr>
                                        <p:cTn id="18" dur="500" fill="hold"/>
                                        <p:tgtEl>
                                          <p:spTgt spid="5"/>
                                        </p:tgtEl>
                                        <p:attrNameLst>
                                          <p:attrName>stroke.color</p:attrName>
                                        </p:attrNameLst>
                                      </p:cBhvr>
                                      <p:by>
                                        <p:hsl h="7200000" s="0" l="0"/>
                                      </p:by>
                                    </p:animClr>
                                    <p:set>
                                      <p:cBhvr>
                                        <p:cTn id="19" dur="500" fill="hold"/>
                                        <p:tgtEl>
                                          <p:spTgt spid="5"/>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2" presetClass="exit" presetSubtype="2" fill="hold" grpId="0" nodeType="clickEffect">
                                  <p:stCondLst>
                                    <p:cond delay="0"/>
                                  </p:stCondLst>
                                  <p:childTnLst>
                                    <p:animEffect transition="out" filter="wipe(right)">
                                      <p:cBhvr>
                                        <p:cTn id="23" dur="500"/>
                                        <p:tgtEl>
                                          <p:spTgt spid="5"/>
                                        </p:tgtEl>
                                      </p:cBhvr>
                                    </p:animEffect>
                                    <p:set>
                                      <p:cBhvr>
                                        <p:cTn id="24"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5" grpId="0" animBg="1"/>
      <p:bldP spid="5"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F05A39-AD91-46D5-8B0E-4A76DA344A94}"/>
              </a:ext>
            </a:extLst>
          </p:cNvPr>
          <p:cNvSpPr>
            <a:spLocks noGrp="1"/>
          </p:cNvSpPr>
          <p:nvPr>
            <p:ph type="title"/>
          </p:nvPr>
        </p:nvSpPr>
        <p:spPr/>
        <p:txBody>
          <a:bodyPr/>
          <a:lstStyle/>
          <a:p>
            <a:r>
              <a:rPr kumimoji="1" lang="ja-JP" altLang="en-US" dirty="0"/>
              <a:t>実践</a:t>
            </a:r>
          </a:p>
        </p:txBody>
      </p:sp>
      <p:sp>
        <p:nvSpPr>
          <p:cNvPr id="4" name="テキスト プレースホルダー 3">
            <a:extLst>
              <a:ext uri="{FF2B5EF4-FFF2-40B4-BE49-F238E27FC236}">
                <a16:creationId xmlns:a16="http://schemas.microsoft.com/office/drawing/2014/main" id="{3058BFCE-9619-40B1-8FF0-83BBA7C245D6}"/>
              </a:ext>
            </a:extLst>
          </p:cNvPr>
          <p:cNvSpPr>
            <a:spLocks noGrp="1"/>
          </p:cNvSpPr>
          <p:nvPr>
            <p:ph type="body" sz="quarter" idx="11"/>
          </p:nvPr>
        </p:nvSpPr>
        <p:spPr>
          <a:xfrm>
            <a:off x="1169199" y="1052736"/>
            <a:ext cx="9721079" cy="4896544"/>
          </a:xfrm>
        </p:spPr>
        <p:txBody>
          <a:bodyPr/>
          <a:lstStyle/>
          <a:p>
            <a:r>
              <a:rPr kumimoji="1" lang="ja-JP" altLang="en-US" dirty="0"/>
              <a:t>１．速いとはどういうことか，考えてみよう。</a:t>
            </a:r>
            <a:endParaRPr kumimoji="1" lang="en-US" altLang="ja-JP" dirty="0"/>
          </a:p>
          <a:p>
            <a:r>
              <a:rPr kumimoji="1" lang="ja-JP" altLang="en-US" dirty="0"/>
              <a:t>⑴ ア：走った時間が同じならば，</a:t>
            </a:r>
            <a:endParaRPr kumimoji="1" lang="en-US" altLang="ja-JP" dirty="0"/>
          </a:p>
          <a:p>
            <a:r>
              <a:rPr kumimoji="1" lang="ja-JP" altLang="en-US" dirty="0"/>
              <a:t>　　　　走った距離が（　</a:t>
            </a:r>
            <a:r>
              <a:rPr kumimoji="1" lang="ja-JP" altLang="en-US" dirty="0">
                <a:solidFill>
                  <a:srgbClr val="FF0000"/>
                </a:solidFill>
              </a:rPr>
              <a:t>長い</a:t>
            </a:r>
            <a:r>
              <a:rPr kumimoji="1" lang="ja-JP" altLang="en-US" dirty="0"/>
              <a:t>　）方が速い。</a:t>
            </a:r>
            <a:endParaRPr kumimoji="1" lang="en-US" altLang="ja-JP" dirty="0"/>
          </a:p>
          <a:p>
            <a:endParaRPr kumimoji="1" lang="en-US" altLang="ja-JP" dirty="0"/>
          </a:p>
          <a:p>
            <a:r>
              <a:rPr kumimoji="1" lang="ja-JP" altLang="en-US" dirty="0"/>
              <a:t>⑵ イ：走った距離が同じならば，</a:t>
            </a:r>
            <a:endParaRPr kumimoji="1" lang="en-US" altLang="ja-JP" dirty="0"/>
          </a:p>
          <a:p>
            <a:r>
              <a:rPr kumimoji="1" lang="ja-JP" altLang="en-US" dirty="0"/>
              <a:t>　　　　走った時間が（　</a:t>
            </a:r>
            <a:r>
              <a:rPr kumimoji="1" lang="ja-JP" altLang="en-US" dirty="0">
                <a:solidFill>
                  <a:srgbClr val="FF0000"/>
                </a:solidFill>
              </a:rPr>
              <a:t>短い</a:t>
            </a:r>
            <a:r>
              <a:rPr kumimoji="1" lang="ja-JP" altLang="en-US" dirty="0"/>
              <a:t>　）方が速い。</a:t>
            </a:r>
            <a:endParaRPr kumimoji="1" lang="en-US" altLang="ja-JP" dirty="0"/>
          </a:p>
        </p:txBody>
      </p:sp>
      <p:sp>
        <p:nvSpPr>
          <p:cNvPr id="5" name="四角形: メモ 4">
            <a:extLst>
              <a:ext uri="{FF2B5EF4-FFF2-40B4-BE49-F238E27FC236}">
                <a16:creationId xmlns:a16="http://schemas.microsoft.com/office/drawing/2014/main" id="{0628ADF7-948B-9FED-0AE5-2849FB2F3949}"/>
              </a:ext>
            </a:extLst>
          </p:cNvPr>
          <p:cNvSpPr/>
          <p:nvPr/>
        </p:nvSpPr>
        <p:spPr>
          <a:xfrm>
            <a:off x="4943872" y="2348880"/>
            <a:ext cx="1224136" cy="439657"/>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
        <p:nvSpPr>
          <p:cNvPr id="6" name="四角形: メモ 5">
            <a:extLst>
              <a:ext uri="{FF2B5EF4-FFF2-40B4-BE49-F238E27FC236}">
                <a16:creationId xmlns:a16="http://schemas.microsoft.com/office/drawing/2014/main" id="{EE8686DA-4EE3-6354-9789-D3B229FAE066}"/>
              </a:ext>
            </a:extLst>
          </p:cNvPr>
          <p:cNvSpPr/>
          <p:nvPr/>
        </p:nvSpPr>
        <p:spPr>
          <a:xfrm>
            <a:off x="4943872" y="4221088"/>
            <a:ext cx="1152128" cy="439657"/>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1537346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mph" presetSubtype="0" fill="hold" grpId="1" nodeType="withEffect">
                                  <p:stCondLst>
                                    <p:cond delay="0"/>
                                  </p:stCondLst>
                                  <p:childTnLst>
                                    <p:animClr clrSpc="hsl" dir="cw">
                                      <p:cBhvr override="childStyle">
                                        <p:cTn id="6" dur="500" fill="hold"/>
                                        <p:tgtEl>
                                          <p:spTgt spid="5"/>
                                        </p:tgtEl>
                                        <p:attrNameLst>
                                          <p:attrName>style.color</p:attrName>
                                        </p:attrNameLst>
                                      </p:cBhvr>
                                      <p:by>
                                        <p:hsl h="7200000" s="0" l="0"/>
                                      </p:by>
                                    </p:animClr>
                                    <p:animClr clrSpc="hsl" dir="cw">
                                      <p:cBhvr>
                                        <p:cTn id="7" dur="500" fill="hold"/>
                                        <p:tgtEl>
                                          <p:spTgt spid="5"/>
                                        </p:tgtEl>
                                        <p:attrNameLst>
                                          <p:attrName>fillcolor</p:attrName>
                                        </p:attrNameLst>
                                      </p:cBhvr>
                                      <p:by>
                                        <p:hsl h="7200000" s="0" l="0"/>
                                      </p:by>
                                    </p:animClr>
                                    <p:animClr clrSpc="hsl" dir="cw">
                                      <p:cBhvr>
                                        <p:cTn id="8" dur="500" fill="hold"/>
                                        <p:tgtEl>
                                          <p:spTgt spid="5"/>
                                        </p:tgtEl>
                                        <p:attrNameLst>
                                          <p:attrName>stroke.color</p:attrName>
                                        </p:attrNameLst>
                                      </p:cBhvr>
                                      <p:by>
                                        <p:hsl h="7200000" s="0" l="0"/>
                                      </p:by>
                                    </p:animClr>
                                    <p:set>
                                      <p:cBhvr>
                                        <p:cTn id="9" dur="500" fill="hold"/>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xit" presetSubtype="2" fill="hold" grpId="0" nodeType="clickEffect">
                                  <p:stCondLst>
                                    <p:cond delay="0"/>
                                  </p:stCondLst>
                                  <p:childTnLst>
                                    <p:animEffect transition="out" filter="wipe(right)">
                                      <p:cBhvr>
                                        <p:cTn id="13" dur="500"/>
                                        <p:tgtEl>
                                          <p:spTgt spid="5"/>
                                        </p:tgtEl>
                                      </p:cBhvr>
                                    </p:animEffect>
                                    <p:set>
                                      <p:cBhvr>
                                        <p:cTn id="14" dur="1" fill="hold">
                                          <p:stCondLst>
                                            <p:cond delay="499"/>
                                          </p:stCondLst>
                                        </p:cTn>
                                        <p:tgtEl>
                                          <p:spTgt spid="5"/>
                                        </p:tgtEl>
                                        <p:attrNameLst>
                                          <p:attrName>style.visibility</p:attrName>
                                        </p:attrNameLst>
                                      </p:cBhvr>
                                      <p:to>
                                        <p:strVal val="hidden"/>
                                      </p:to>
                                    </p:set>
                                  </p:childTnLst>
                                </p:cTn>
                              </p:par>
                              <p:par>
                                <p:cTn id="15" presetID="21" presetClass="emph" presetSubtype="0" fill="hold" grpId="1" nodeType="withEffect">
                                  <p:stCondLst>
                                    <p:cond delay="0"/>
                                  </p:stCondLst>
                                  <p:childTnLst>
                                    <p:animClr clrSpc="hsl" dir="cw">
                                      <p:cBhvr override="childStyle">
                                        <p:cTn id="16" dur="500" fill="hold"/>
                                        <p:tgtEl>
                                          <p:spTgt spid="6"/>
                                        </p:tgtEl>
                                        <p:attrNameLst>
                                          <p:attrName>style.color</p:attrName>
                                        </p:attrNameLst>
                                      </p:cBhvr>
                                      <p:by>
                                        <p:hsl h="7200000" s="0" l="0"/>
                                      </p:by>
                                    </p:animClr>
                                    <p:animClr clrSpc="hsl" dir="cw">
                                      <p:cBhvr>
                                        <p:cTn id="17" dur="500" fill="hold"/>
                                        <p:tgtEl>
                                          <p:spTgt spid="6"/>
                                        </p:tgtEl>
                                        <p:attrNameLst>
                                          <p:attrName>fillcolor</p:attrName>
                                        </p:attrNameLst>
                                      </p:cBhvr>
                                      <p:by>
                                        <p:hsl h="7200000" s="0" l="0"/>
                                      </p:by>
                                    </p:animClr>
                                    <p:animClr clrSpc="hsl" dir="cw">
                                      <p:cBhvr>
                                        <p:cTn id="18" dur="500" fill="hold"/>
                                        <p:tgtEl>
                                          <p:spTgt spid="6"/>
                                        </p:tgtEl>
                                        <p:attrNameLst>
                                          <p:attrName>stroke.color</p:attrName>
                                        </p:attrNameLst>
                                      </p:cBhvr>
                                      <p:by>
                                        <p:hsl h="7200000" s="0" l="0"/>
                                      </p:by>
                                    </p:animClr>
                                    <p:set>
                                      <p:cBhvr>
                                        <p:cTn id="19" dur="500" fill="hold"/>
                                        <p:tgtEl>
                                          <p:spTgt spid="6"/>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2" presetClass="exit" presetSubtype="2" fill="hold" grpId="0" nodeType="clickEffect">
                                  <p:stCondLst>
                                    <p:cond delay="0"/>
                                  </p:stCondLst>
                                  <p:childTnLst>
                                    <p:animEffect transition="out" filter="wipe(right)">
                                      <p:cBhvr>
                                        <p:cTn id="23" dur="500"/>
                                        <p:tgtEl>
                                          <p:spTgt spid="6"/>
                                        </p:tgtEl>
                                      </p:cBhvr>
                                    </p:animEffect>
                                    <p:set>
                                      <p:cBhvr>
                                        <p:cTn id="24"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F05A39-AD91-46D5-8B0E-4A76DA344A94}"/>
              </a:ext>
            </a:extLst>
          </p:cNvPr>
          <p:cNvSpPr>
            <a:spLocks noGrp="1"/>
          </p:cNvSpPr>
          <p:nvPr>
            <p:ph type="title"/>
          </p:nvPr>
        </p:nvSpPr>
        <p:spPr/>
        <p:txBody>
          <a:bodyPr/>
          <a:lstStyle/>
          <a:p>
            <a:r>
              <a:rPr kumimoji="1" lang="ja-JP" altLang="en-US" dirty="0"/>
              <a:t>実践</a:t>
            </a:r>
          </a:p>
        </p:txBody>
      </p:sp>
      <p:sp>
        <p:nvSpPr>
          <p:cNvPr id="4" name="テキスト プレースホルダー 3">
            <a:extLst>
              <a:ext uri="{FF2B5EF4-FFF2-40B4-BE49-F238E27FC236}">
                <a16:creationId xmlns:a16="http://schemas.microsoft.com/office/drawing/2014/main" id="{F0085053-75E4-63FC-F19B-3EDD4495A701}"/>
              </a:ext>
            </a:extLst>
          </p:cNvPr>
          <p:cNvSpPr>
            <a:spLocks noGrp="1"/>
          </p:cNvSpPr>
          <p:nvPr>
            <p:ph type="body" sz="quarter" idx="11"/>
          </p:nvPr>
        </p:nvSpPr>
        <p:spPr>
          <a:xfrm>
            <a:off x="1169199" y="1052736"/>
            <a:ext cx="9823345" cy="1944216"/>
          </a:xfrm>
        </p:spPr>
        <p:txBody>
          <a:bodyPr/>
          <a:lstStyle/>
          <a:p>
            <a:r>
              <a:rPr kumimoji="1" lang="ja-JP" altLang="en-US" dirty="0"/>
              <a:t>１．速いとはどういうことか，考えてみよう。</a:t>
            </a:r>
            <a:endParaRPr kumimoji="1" lang="en-US" altLang="ja-JP" dirty="0"/>
          </a:p>
          <a:p>
            <a:pPr marL="361950" indent="-361950"/>
            <a:r>
              <a:rPr kumimoji="1" lang="ja-JP" altLang="en-US" dirty="0"/>
              <a:t>⑵ 　</a:t>
            </a:r>
            <a:r>
              <a:rPr kumimoji="1" lang="en-US" altLang="ja-JP" dirty="0"/>
              <a:t>10</a:t>
            </a:r>
            <a:r>
              <a:rPr kumimoji="1" lang="ja-JP" altLang="en-US" dirty="0"/>
              <a:t> 分間走で，グラウンドを </a:t>
            </a:r>
            <a:r>
              <a:rPr kumimoji="1" lang="en-US" altLang="ja-JP" dirty="0"/>
              <a:t>10 </a:t>
            </a:r>
            <a:r>
              <a:rPr kumimoji="1" lang="ja-JP" altLang="en-US" dirty="0"/>
              <a:t>周走ったＡさんと </a:t>
            </a:r>
            <a:r>
              <a:rPr kumimoji="1" lang="en-US" altLang="ja-JP" dirty="0"/>
              <a:t>8 </a:t>
            </a:r>
            <a:r>
              <a:rPr kumimoji="1" lang="ja-JP" altLang="en-US" dirty="0"/>
              <a:t>周走ったＢさんでは，Ａさんの方が速い。</a:t>
            </a:r>
            <a:endParaRPr kumimoji="1" lang="en-US" altLang="ja-JP" dirty="0"/>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1" lang="ja-JP" altLang="en-US" sz="3200" b="0" i="0" u="sng" strike="noStrike" kern="1200" cap="none" spc="0" normalizeH="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解答</a:t>
            </a:r>
            <a:r>
              <a:rPr kumimoji="1" lang="ja-JP" altLang="en-US" sz="3200" b="0" i="0" strike="noStrike" kern="1200" cap="none" spc="0" normalizeH="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a:t>
            </a:r>
            <a:r>
              <a:rPr kumimoji="1" lang="ja-JP" altLang="en-US" sz="3200" b="0" i="0" strike="noStrike" kern="1200" cap="none" spc="0" normalizeH="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ア</a:t>
            </a:r>
            <a:r>
              <a:rPr kumimoji="1" lang="ja-JP" altLang="en-US" sz="2400" b="0" i="0" strike="noStrike" kern="1200" cap="none" spc="0" normalizeH="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：走った時間が同じならば，走った距離が長い方が速い。</a:t>
            </a:r>
            <a:endParaRPr kumimoji="1" lang="en-US" altLang="ja-JP" sz="2400" b="0" i="0" strike="noStrike" kern="1200" cap="none" spc="0" normalizeH="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endParaRPr>
          </a:p>
          <a:p>
            <a:pPr marL="1074738" marR="0" lvl="0" indent="-1074738"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1" lang="ja-JP" altLang="en-US" sz="3200" b="0" i="0" u="sng" strike="noStrike" kern="1200" cap="none" spc="0" normalizeH="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解説</a:t>
            </a:r>
            <a:r>
              <a:rPr kumimoji="1" lang="ja-JP" altLang="en-US" sz="3200" b="0" i="0" u="none" strike="noStrike" kern="1200" cap="none" spc="0" normalizeH="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a:t>
            </a:r>
            <a:r>
              <a:rPr kumimoji="1" lang="ja-JP" altLang="en-US" sz="3200" b="0" i="0" u="none" strike="noStrike" kern="1200" cap="none" spc="0" normalizeH="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ＡさんとＢさんは </a:t>
            </a:r>
            <a:r>
              <a:rPr kumimoji="1" lang="en-US" altLang="ja-JP" sz="3200" b="0" i="0" u="none" strike="noStrike" kern="1200" cap="none" spc="0" normalizeH="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10 </a:t>
            </a:r>
            <a:r>
              <a:rPr kumimoji="1" lang="ja-JP" altLang="en-US" sz="3200" b="0" i="0" u="none" strike="noStrike" kern="1200" cap="none" spc="0" normalizeH="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分間走を走ったので，走った時間が同じである。同じ時間の間に，Ａさんの方が </a:t>
            </a:r>
            <a:r>
              <a:rPr kumimoji="1" lang="ja-JP" altLang="en-US" dirty="0">
                <a:solidFill>
                  <a:srgbClr val="FF0000"/>
                </a:solidFill>
                <a:ea typeface="ＭＳ Ｐゴシック" panose="020B0600070205080204" pitchFamily="50" charset="-128"/>
              </a:rPr>
              <a:t>２</a:t>
            </a:r>
            <a:r>
              <a:rPr kumimoji="1" lang="ja-JP" altLang="en-US" sz="3200" b="0" i="0" u="none" strike="noStrike" kern="1200" cap="none" spc="0" normalizeH="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周多く走っているため，アの考え方により，Ａさんの方が速いと判断できる。</a:t>
            </a:r>
            <a:endParaRPr kumimoji="1" lang="en-US" altLang="ja-JP" sz="3200" b="0" i="0" u="none" strike="noStrike" kern="1200" cap="none" spc="0" normalizeH="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endParaRPr>
          </a:p>
          <a:p>
            <a:endParaRPr kumimoji="1" lang="ja-JP" altLang="en-US" sz="3200" dirty="0">
              <a:latin typeface="Times New Roman" panose="02020603050405020304" pitchFamily="18" charset="0"/>
            </a:endParaRPr>
          </a:p>
          <a:p>
            <a:pPr marL="361950" indent="-361950"/>
            <a:endParaRPr kumimoji="1" lang="en-US" altLang="ja-JP" dirty="0"/>
          </a:p>
        </p:txBody>
      </p:sp>
      <p:sp>
        <p:nvSpPr>
          <p:cNvPr id="3" name="四角形: メモ 2">
            <a:extLst>
              <a:ext uri="{FF2B5EF4-FFF2-40B4-BE49-F238E27FC236}">
                <a16:creationId xmlns:a16="http://schemas.microsoft.com/office/drawing/2014/main" id="{9D00144F-C2FB-4890-2856-5295050BAE76}"/>
              </a:ext>
            </a:extLst>
          </p:cNvPr>
          <p:cNvSpPr/>
          <p:nvPr/>
        </p:nvSpPr>
        <p:spPr>
          <a:xfrm>
            <a:off x="2351583" y="2813368"/>
            <a:ext cx="8496945" cy="543624"/>
          </a:xfrm>
          <a:prstGeom prst="foldedCorner">
            <a:avLst>
              <a:gd name="adj" fmla="val 17649"/>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
        <p:nvSpPr>
          <p:cNvPr id="5" name="四角形: メモ 4">
            <a:extLst>
              <a:ext uri="{FF2B5EF4-FFF2-40B4-BE49-F238E27FC236}">
                <a16:creationId xmlns:a16="http://schemas.microsoft.com/office/drawing/2014/main" id="{FA1394D0-85CA-08F9-5A9B-68B4432591F3}"/>
              </a:ext>
            </a:extLst>
          </p:cNvPr>
          <p:cNvSpPr/>
          <p:nvPr/>
        </p:nvSpPr>
        <p:spPr>
          <a:xfrm>
            <a:off x="2351583" y="3497178"/>
            <a:ext cx="8640961" cy="2012460"/>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486240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mph" presetSubtype="0" fill="hold" grpId="1" nodeType="withEffect">
                                  <p:stCondLst>
                                    <p:cond delay="0"/>
                                  </p:stCondLst>
                                  <p:childTnLst>
                                    <p:animClr clrSpc="hsl" dir="cw">
                                      <p:cBhvr override="childStyle">
                                        <p:cTn id="6" dur="500" fill="hold"/>
                                        <p:tgtEl>
                                          <p:spTgt spid="3"/>
                                        </p:tgtEl>
                                        <p:attrNameLst>
                                          <p:attrName>style.color</p:attrName>
                                        </p:attrNameLst>
                                      </p:cBhvr>
                                      <p:by>
                                        <p:hsl h="7200000" s="0" l="0"/>
                                      </p:by>
                                    </p:animClr>
                                    <p:animClr clrSpc="hsl" dir="cw">
                                      <p:cBhvr>
                                        <p:cTn id="7" dur="500" fill="hold"/>
                                        <p:tgtEl>
                                          <p:spTgt spid="3"/>
                                        </p:tgtEl>
                                        <p:attrNameLst>
                                          <p:attrName>fillcolor</p:attrName>
                                        </p:attrNameLst>
                                      </p:cBhvr>
                                      <p:by>
                                        <p:hsl h="7200000" s="0" l="0"/>
                                      </p:by>
                                    </p:animClr>
                                    <p:animClr clrSpc="hsl" dir="cw">
                                      <p:cBhvr>
                                        <p:cTn id="8" dur="500" fill="hold"/>
                                        <p:tgtEl>
                                          <p:spTgt spid="3"/>
                                        </p:tgtEl>
                                        <p:attrNameLst>
                                          <p:attrName>stroke.color</p:attrName>
                                        </p:attrNameLst>
                                      </p:cBhvr>
                                      <p:by>
                                        <p:hsl h="7200000" s="0" l="0"/>
                                      </p:by>
                                    </p:animClr>
                                    <p:set>
                                      <p:cBhvr>
                                        <p:cTn id="9" dur="500" fill="hold"/>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xit" presetSubtype="2" fill="hold" grpId="0" nodeType="clickEffect">
                                  <p:stCondLst>
                                    <p:cond delay="0"/>
                                  </p:stCondLst>
                                  <p:childTnLst>
                                    <p:animEffect transition="out" filter="wipe(right)">
                                      <p:cBhvr>
                                        <p:cTn id="13" dur="500"/>
                                        <p:tgtEl>
                                          <p:spTgt spid="3"/>
                                        </p:tgtEl>
                                      </p:cBhvr>
                                    </p:animEffect>
                                    <p:set>
                                      <p:cBhvr>
                                        <p:cTn id="14" dur="1" fill="hold">
                                          <p:stCondLst>
                                            <p:cond delay="499"/>
                                          </p:stCondLst>
                                        </p:cTn>
                                        <p:tgtEl>
                                          <p:spTgt spid="3"/>
                                        </p:tgtEl>
                                        <p:attrNameLst>
                                          <p:attrName>style.visibility</p:attrName>
                                        </p:attrNameLst>
                                      </p:cBhvr>
                                      <p:to>
                                        <p:strVal val="hidden"/>
                                      </p:to>
                                    </p:set>
                                  </p:childTnLst>
                                </p:cTn>
                              </p:par>
                              <p:par>
                                <p:cTn id="15" presetID="21" presetClass="emph" presetSubtype="0" fill="hold" grpId="1" nodeType="withEffect">
                                  <p:stCondLst>
                                    <p:cond delay="0"/>
                                  </p:stCondLst>
                                  <p:childTnLst>
                                    <p:animClr clrSpc="hsl" dir="cw">
                                      <p:cBhvr override="childStyle">
                                        <p:cTn id="16" dur="500" fill="hold"/>
                                        <p:tgtEl>
                                          <p:spTgt spid="5"/>
                                        </p:tgtEl>
                                        <p:attrNameLst>
                                          <p:attrName>style.color</p:attrName>
                                        </p:attrNameLst>
                                      </p:cBhvr>
                                      <p:by>
                                        <p:hsl h="7200000" s="0" l="0"/>
                                      </p:by>
                                    </p:animClr>
                                    <p:animClr clrSpc="hsl" dir="cw">
                                      <p:cBhvr>
                                        <p:cTn id="17" dur="500" fill="hold"/>
                                        <p:tgtEl>
                                          <p:spTgt spid="5"/>
                                        </p:tgtEl>
                                        <p:attrNameLst>
                                          <p:attrName>fillcolor</p:attrName>
                                        </p:attrNameLst>
                                      </p:cBhvr>
                                      <p:by>
                                        <p:hsl h="7200000" s="0" l="0"/>
                                      </p:by>
                                    </p:animClr>
                                    <p:animClr clrSpc="hsl" dir="cw">
                                      <p:cBhvr>
                                        <p:cTn id="18" dur="500" fill="hold"/>
                                        <p:tgtEl>
                                          <p:spTgt spid="5"/>
                                        </p:tgtEl>
                                        <p:attrNameLst>
                                          <p:attrName>stroke.color</p:attrName>
                                        </p:attrNameLst>
                                      </p:cBhvr>
                                      <p:by>
                                        <p:hsl h="7200000" s="0" l="0"/>
                                      </p:by>
                                    </p:animClr>
                                    <p:set>
                                      <p:cBhvr>
                                        <p:cTn id="19" dur="500" fill="hold"/>
                                        <p:tgtEl>
                                          <p:spTgt spid="5"/>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2" presetClass="exit" presetSubtype="2" fill="hold" grpId="0" nodeType="clickEffect">
                                  <p:stCondLst>
                                    <p:cond delay="0"/>
                                  </p:stCondLst>
                                  <p:childTnLst>
                                    <p:animEffect transition="out" filter="wipe(right)">
                                      <p:cBhvr>
                                        <p:cTn id="23" dur="500"/>
                                        <p:tgtEl>
                                          <p:spTgt spid="5"/>
                                        </p:tgtEl>
                                      </p:cBhvr>
                                    </p:animEffect>
                                    <p:set>
                                      <p:cBhvr>
                                        <p:cTn id="24"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5" grpId="0" animBg="1"/>
      <p:bldP spid="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F05A39-AD91-46D5-8B0E-4A76DA344A94}"/>
              </a:ext>
            </a:extLst>
          </p:cNvPr>
          <p:cNvSpPr>
            <a:spLocks noGrp="1"/>
          </p:cNvSpPr>
          <p:nvPr>
            <p:ph type="title"/>
          </p:nvPr>
        </p:nvSpPr>
        <p:spPr/>
        <p:txBody>
          <a:bodyPr/>
          <a:lstStyle/>
          <a:p>
            <a:r>
              <a:rPr kumimoji="1" lang="ja-JP" altLang="en-US" dirty="0"/>
              <a:t>実践</a:t>
            </a:r>
          </a:p>
        </p:txBody>
      </p:sp>
      <p:sp>
        <p:nvSpPr>
          <p:cNvPr id="5" name="テキスト プレースホルダー 3">
            <a:extLst>
              <a:ext uri="{FF2B5EF4-FFF2-40B4-BE49-F238E27FC236}">
                <a16:creationId xmlns:a16="http://schemas.microsoft.com/office/drawing/2014/main" id="{41A08CCB-1F32-A734-60EE-4F3ADD4B67F8}"/>
              </a:ext>
            </a:extLst>
          </p:cNvPr>
          <p:cNvSpPr>
            <a:spLocks noGrp="1"/>
          </p:cNvSpPr>
          <p:nvPr>
            <p:ph type="body" sz="quarter" idx="11"/>
          </p:nvPr>
        </p:nvSpPr>
        <p:spPr>
          <a:xfrm>
            <a:off x="1169199" y="1052736"/>
            <a:ext cx="9823345" cy="1944216"/>
          </a:xfrm>
        </p:spPr>
        <p:txBody>
          <a:bodyPr/>
          <a:lstStyle/>
          <a:p>
            <a:r>
              <a:rPr kumimoji="1" lang="ja-JP" altLang="en-US" dirty="0"/>
              <a:t>１．速いとはどういうことか，考えてみよう。</a:t>
            </a:r>
            <a:endParaRPr kumimoji="1" lang="en-US" altLang="ja-JP" dirty="0"/>
          </a:p>
          <a:p>
            <a:pPr marL="361950" indent="-361950"/>
            <a:r>
              <a:rPr kumimoji="1" lang="ja-JP" altLang="en-US" dirty="0"/>
              <a:t>⑶　 </a:t>
            </a:r>
            <a:r>
              <a:rPr kumimoji="1" lang="en-US" altLang="ja-JP" dirty="0"/>
              <a:t>50 m </a:t>
            </a:r>
            <a:r>
              <a:rPr kumimoji="1" lang="ja-JP" altLang="en-US" dirty="0"/>
              <a:t>走を </a:t>
            </a:r>
            <a:r>
              <a:rPr kumimoji="1" lang="en-US" altLang="ja-JP" dirty="0"/>
              <a:t>8 </a:t>
            </a:r>
            <a:r>
              <a:rPr kumimoji="1" lang="ja-JP" altLang="en-US" dirty="0"/>
              <a:t>秒で走ることができる人と，</a:t>
            </a:r>
            <a:r>
              <a:rPr kumimoji="1" lang="en-US" altLang="ja-JP" dirty="0"/>
              <a:t>9 </a:t>
            </a:r>
            <a:r>
              <a:rPr kumimoji="1" lang="ja-JP" altLang="en-US" dirty="0"/>
              <a:t>秒で走ることができる人では，前者の方が速い。</a:t>
            </a:r>
            <a:endParaRPr kumimoji="1" lang="en-US" altLang="ja-JP" dirty="0"/>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1" lang="ja-JP" altLang="en-US" sz="3200" b="0" i="0" u="sng"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解答</a:t>
            </a:r>
            <a:r>
              <a:rPr kumimoji="1" lang="ja-JP"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a:t>
            </a:r>
            <a:r>
              <a:rPr kumimoji="1" lang="ja-JP" altLang="en-US" sz="3200" dirty="0">
                <a:solidFill>
                  <a:srgbClr val="FF0000"/>
                </a:solidFill>
                <a:latin typeface="Times New Roman" panose="02020603050405020304" pitchFamily="18" charset="0"/>
                <a:ea typeface="ＭＳ Ｐゴシック" panose="020B0600070205080204" pitchFamily="50" charset="-128"/>
              </a:rPr>
              <a:t>イ</a:t>
            </a:r>
            <a:r>
              <a:rPr kumimoji="1" lang="ja-JP" altLang="en-US" sz="2400" dirty="0">
                <a:solidFill>
                  <a:srgbClr val="FF0000"/>
                </a:solidFill>
                <a:latin typeface="Times New Roman" panose="02020603050405020304" pitchFamily="18" charset="0"/>
                <a:ea typeface="ＭＳ Ｐゴシック" panose="020B0600070205080204" pitchFamily="50" charset="-128"/>
              </a:rPr>
              <a:t>：走った距離が同じならば，走った時間が短い方が速い。</a:t>
            </a:r>
          </a:p>
          <a:p>
            <a:pPr marL="1166813" marR="0" lvl="0" indent="-1166813"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1" lang="ja-JP" altLang="en-US" sz="3200" u="sng" dirty="0">
                <a:solidFill>
                  <a:prstClr val="black"/>
                </a:solidFill>
                <a:latin typeface="Times New Roman" panose="02020603050405020304" pitchFamily="18" charset="0"/>
                <a:ea typeface="ＭＳ Ｐゴシック" panose="020B0600070205080204" pitchFamily="50" charset="-128"/>
              </a:rPr>
              <a:t>解説</a:t>
            </a:r>
            <a:r>
              <a:rPr kumimoji="1" lang="ja-JP" altLang="en-US" sz="3200" dirty="0">
                <a:solidFill>
                  <a:prstClr val="black"/>
                </a:solidFill>
                <a:latin typeface="Times New Roman" panose="02020603050405020304" pitchFamily="18" charset="0"/>
                <a:ea typeface="ＭＳ Ｐゴシック" panose="020B0600070205080204" pitchFamily="50" charset="-128"/>
              </a:rPr>
              <a:t>　</a:t>
            </a:r>
            <a:r>
              <a:rPr kumimoji="1" lang="en-US" altLang="ja-JP" sz="3200" dirty="0">
                <a:solidFill>
                  <a:srgbClr val="FF0000"/>
                </a:solidFill>
                <a:latin typeface="Times New Roman" panose="02020603050405020304" pitchFamily="18" charset="0"/>
                <a:ea typeface="ＭＳ Ｐゴシック" panose="020B0600070205080204" pitchFamily="50" charset="-128"/>
              </a:rPr>
              <a:t>50 m </a:t>
            </a:r>
            <a:r>
              <a:rPr kumimoji="1" lang="ja-JP" altLang="en-US" sz="3200" dirty="0">
                <a:solidFill>
                  <a:srgbClr val="FF0000"/>
                </a:solidFill>
                <a:latin typeface="Times New Roman" panose="02020603050405020304" pitchFamily="18" charset="0"/>
                <a:ea typeface="ＭＳ Ｐゴシック" panose="020B0600070205080204" pitchFamily="50" charset="-128"/>
              </a:rPr>
              <a:t>走では，走った距離が同じである。同じ距離を走るのに</a:t>
            </a:r>
            <a:r>
              <a:rPr kumimoji="1" lang="ja-JP" altLang="en-US" dirty="0">
                <a:solidFill>
                  <a:srgbClr val="FF0000"/>
                </a:solidFill>
                <a:ea typeface="ＭＳ Ｐゴシック" panose="020B0600070205080204" pitchFamily="50" charset="-128"/>
              </a:rPr>
              <a:t>後者</a:t>
            </a:r>
            <a:r>
              <a:rPr kumimoji="1" lang="ja-JP" altLang="en-US" sz="3200" dirty="0">
                <a:solidFill>
                  <a:srgbClr val="FF0000"/>
                </a:solidFill>
                <a:latin typeface="Times New Roman" panose="02020603050405020304" pitchFamily="18" charset="0"/>
                <a:ea typeface="ＭＳ Ｐゴシック" panose="020B0600070205080204" pitchFamily="50" charset="-128"/>
              </a:rPr>
              <a:t>は </a:t>
            </a:r>
            <a:r>
              <a:rPr kumimoji="1" lang="en-US" altLang="ja-JP" sz="3200" dirty="0">
                <a:solidFill>
                  <a:srgbClr val="FF0000"/>
                </a:solidFill>
                <a:latin typeface="Times New Roman" panose="02020603050405020304" pitchFamily="18" charset="0"/>
                <a:ea typeface="ＭＳ Ｐゴシック" panose="020B0600070205080204" pitchFamily="50" charset="-128"/>
              </a:rPr>
              <a:t>9 </a:t>
            </a:r>
            <a:r>
              <a:rPr kumimoji="1" lang="ja-JP" altLang="en-US" sz="3200" dirty="0">
                <a:solidFill>
                  <a:srgbClr val="FF0000"/>
                </a:solidFill>
                <a:latin typeface="Times New Roman" panose="02020603050405020304" pitchFamily="18" charset="0"/>
                <a:ea typeface="ＭＳ Ｐゴシック" panose="020B0600070205080204" pitchFamily="50" charset="-128"/>
              </a:rPr>
              <a:t>秒かかるのに対し，</a:t>
            </a:r>
            <a:r>
              <a:rPr kumimoji="1" lang="ja-JP" altLang="en-US" dirty="0">
                <a:solidFill>
                  <a:srgbClr val="FF0000"/>
                </a:solidFill>
                <a:ea typeface="ＭＳ Ｐゴシック" panose="020B0600070205080204" pitchFamily="50" charset="-128"/>
              </a:rPr>
              <a:t>前者</a:t>
            </a:r>
            <a:r>
              <a:rPr kumimoji="1" lang="ja-JP" altLang="en-US" sz="3200" dirty="0">
                <a:solidFill>
                  <a:srgbClr val="FF0000"/>
                </a:solidFill>
                <a:latin typeface="Times New Roman" panose="02020603050405020304" pitchFamily="18" charset="0"/>
                <a:ea typeface="ＭＳ Ｐゴシック" panose="020B0600070205080204" pitchFamily="50" charset="-128"/>
              </a:rPr>
              <a:t>は </a:t>
            </a:r>
            <a:r>
              <a:rPr kumimoji="1" lang="en-US" altLang="ja-JP" sz="3200" dirty="0">
                <a:solidFill>
                  <a:srgbClr val="FF0000"/>
                </a:solidFill>
                <a:latin typeface="Times New Roman" panose="02020603050405020304" pitchFamily="18" charset="0"/>
                <a:ea typeface="ＭＳ Ｐゴシック" panose="020B0600070205080204" pitchFamily="50" charset="-128"/>
              </a:rPr>
              <a:t>8 </a:t>
            </a:r>
            <a:r>
              <a:rPr kumimoji="1" lang="ja-JP" altLang="en-US" sz="3200" dirty="0">
                <a:solidFill>
                  <a:srgbClr val="FF0000"/>
                </a:solidFill>
                <a:latin typeface="Times New Roman" panose="02020603050405020304" pitchFamily="18" charset="0"/>
                <a:ea typeface="ＭＳ Ｐゴシック" panose="020B0600070205080204" pitchFamily="50" charset="-128"/>
              </a:rPr>
              <a:t>秒しかかかっていないため，イの考え方により，</a:t>
            </a:r>
            <a:r>
              <a:rPr kumimoji="1" lang="ja-JP" altLang="en-US" dirty="0">
                <a:solidFill>
                  <a:srgbClr val="FF0000"/>
                </a:solidFill>
                <a:ea typeface="ＭＳ Ｐゴシック" panose="020B0600070205080204" pitchFamily="50" charset="-128"/>
              </a:rPr>
              <a:t>前者</a:t>
            </a:r>
            <a:r>
              <a:rPr kumimoji="1" lang="ja-JP" altLang="en-US" sz="3200" dirty="0">
                <a:solidFill>
                  <a:srgbClr val="FF0000"/>
                </a:solidFill>
                <a:latin typeface="Times New Roman" panose="02020603050405020304" pitchFamily="18" charset="0"/>
                <a:ea typeface="ＭＳ Ｐゴシック" panose="020B0600070205080204" pitchFamily="50" charset="-128"/>
              </a:rPr>
              <a:t>の方が速いと判断できる。</a:t>
            </a:r>
            <a:endParaRPr kumimoji="1" lang="en-US" altLang="ja-JP" dirty="0">
              <a:solidFill>
                <a:srgbClr val="FF0000"/>
              </a:solidFill>
            </a:endParaRPr>
          </a:p>
          <a:p>
            <a:endParaRPr kumimoji="1" lang="en-US" altLang="ja-JP" dirty="0"/>
          </a:p>
        </p:txBody>
      </p:sp>
      <p:sp>
        <p:nvSpPr>
          <p:cNvPr id="3" name="四角形: メモ 2">
            <a:extLst>
              <a:ext uri="{FF2B5EF4-FFF2-40B4-BE49-F238E27FC236}">
                <a16:creationId xmlns:a16="http://schemas.microsoft.com/office/drawing/2014/main" id="{7D18E66B-1E0B-A9AD-56E0-EF92D4E56F46}"/>
              </a:ext>
            </a:extLst>
          </p:cNvPr>
          <p:cNvSpPr/>
          <p:nvPr/>
        </p:nvSpPr>
        <p:spPr>
          <a:xfrm>
            <a:off x="2351584" y="2852936"/>
            <a:ext cx="8568952" cy="511665"/>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
        <p:nvSpPr>
          <p:cNvPr id="4" name="四角形: メモ 3">
            <a:extLst>
              <a:ext uri="{FF2B5EF4-FFF2-40B4-BE49-F238E27FC236}">
                <a16:creationId xmlns:a16="http://schemas.microsoft.com/office/drawing/2014/main" id="{FC795D33-CEAD-6666-A6E4-88C08394337E}"/>
              </a:ext>
            </a:extLst>
          </p:cNvPr>
          <p:cNvSpPr/>
          <p:nvPr/>
        </p:nvSpPr>
        <p:spPr>
          <a:xfrm>
            <a:off x="2351584" y="3493400"/>
            <a:ext cx="8568952" cy="1944215"/>
          </a:xfrm>
          <a:prstGeom prst="foldedCorner">
            <a:avLst>
              <a:gd name="adj" fmla="val 12615"/>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310988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mph" presetSubtype="0" fill="hold" grpId="1" nodeType="withEffect">
                                  <p:stCondLst>
                                    <p:cond delay="0"/>
                                  </p:stCondLst>
                                  <p:childTnLst>
                                    <p:animClr clrSpc="hsl" dir="cw">
                                      <p:cBhvr override="childStyle">
                                        <p:cTn id="6" dur="500" fill="hold"/>
                                        <p:tgtEl>
                                          <p:spTgt spid="3"/>
                                        </p:tgtEl>
                                        <p:attrNameLst>
                                          <p:attrName>style.color</p:attrName>
                                        </p:attrNameLst>
                                      </p:cBhvr>
                                      <p:by>
                                        <p:hsl h="7200000" s="0" l="0"/>
                                      </p:by>
                                    </p:animClr>
                                    <p:animClr clrSpc="hsl" dir="cw">
                                      <p:cBhvr>
                                        <p:cTn id="7" dur="500" fill="hold"/>
                                        <p:tgtEl>
                                          <p:spTgt spid="3"/>
                                        </p:tgtEl>
                                        <p:attrNameLst>
                                          <p:attrName>fillcolor</p:attrName>
                                        </p:attrNameLst>
                                      </p:cBhvr>
                                      <p:by>
                                        <p:hsl h="7200000" s="0" l="0"/>
                                      </p:by>
                                    </p:animClr>
                                    <p:animClr clrSpc="hsl" dir="cw">
                                      <p:cBhvr>
                                        <p:cTn id="8" dur="500" fill="hold"/>
                                        <p:tgtEl>
                                          <p:spTgt spid="3"/>
                                        </p:tgtEl>
                                        <p:attrNameLst>
                                          <p:attrName>stroke.color</p:attrName>
                                        </p:attrNameLst>
                                      </p:cBhvr>
                                      <p:by>
                                        <p:hsl h="7200000" s="0" l="0"/>
                                      </p:by>
                                    </p:animClr>
                                    <p:set>
                                      <p:cBhvr>
                                        <p:cTn id="9" dur="500" fill="hold"/>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xit" presetSubtype="2" fill="hold" grpId="0" nodeType="clickEffect">
                                  <p:stCondLst>
                                    <p:cond delay="0"/>
                                  </p:stCondLst>
                                  <p:childTnLst>
                                    <p:animEffect transition="out" filter="wipe(right)">
                                      <p:cBhvr>
                                        <p:cTn id="13" dur="500"/>
                                        <p:tgtEl>
                                          <p:spTgt spid="3"/>
                                        </p:tgtEl>
                                      </p:cBhvr>
                                    </p:animEffect>
                                    <p:set>
                                      <p:cBhvr>
                                        <p:cTn id="14" dur="1" fill="hold">
                                          <p:stCondLst>
                                            <p:cond delay="499"/>
                                          </p:stCondLst>
                                        </p:cTn>
                                        <p:tgtEl>
                                          <p:spTgt spid="3"/>
                                        </p:tgtEl>
                                        <p:attrNameLst>
                                          <p:attrName>style.visibility</p:attrName>
                                        </p:attrNameLst>
                                      </p:cBhvr>
                                      <p:to>
                                        <p:strVal val="hidden"/>
                                      </p:to>
                                    </p:set>
                                  </p:childTnLst>
                                </p:cTn>
                              </p:par>
                              <p:par>
                                <p:cTn id="15" presetID="21" presetClass="emph" presetSubtype="0" fill="hold" grpId="1" nodeType="withEffect">
                                  <p:stCondLst>
                                    <p:cond delay="0"/>
                                  </p:stCondLst>
                                  <p:childTnLst>
                                    <p:animClr clrSpc="hsl" dir="cw">
                                      <p:cBhvr override="childStyle">
                                        <p:cTn id="16" dur="500" fill="hold"/>
                                        <p:tgtEl>
                                          <p:spTgt spid="4"/>
                                        </p:tgtEl>
                                        <p:attrNameLst>
                                          <p:attrName>style.color</p:attrName>
                                        </p:attrNameLst>
                                      </p:cBhvr>
                                      <p:by>
                                        <p:hsl h="7200000" s="0" l="0"/>
                                      </p:by>
                                    </p:animClr>
                                    <p:animClr clrSpc="hsl" dir="cw">
                                      <p:cBhvr>
                                        <p:cTn id="17" dur="500" fill="hold"/>
                                        <p:tgtEl>
                                          <p:spTgt spid="4"/>
                                        </p:tgtEl>
                                        <p:attrNameLst>
                                          <p:attrName>fillcolor</p:attrName>
                                        </p:attrNameLst>
                                      </p:cBhvr>
                                      <p:by>
                                        <p:hsl h="7200000" s="0" l="0"/>
                                      </p:by>
                                    </p:animClr>
                                    <p:animClr clrSpc="hsl" dir="cw">
                                      <p:cBhvr>
                                        <p:cTn id="18" dur="500" fill="hold"/>
                                        <p:tgtEl>
                                          <p:spTgt spid="4"/>
                                        </p:tgtEl>
                                        <p:attrNameLst>
                                          <p:attrName>stroke.color</p:attrName>
                                        </p:attrNameLst>
                                      </p:cBhvr>
                                      <p:by>
                                        <p:hsl h="7200000" s="0" l="0"/>
                                      </p:by>
                                    </p:animClr>
                                    <p:set>
                                      <p:cBhvr>
                                        <p:cTn id="19" dur="500" fill="hold"/>
                                        <p:tgtEl>
                                          <p:spTgt spid="4"/>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2" presetClass="exit" presetSubtype="2" fill="hold" grpId="0" nodeType="clickEffect">
                                  <p:stCondLst>
                                    <p:cond delay="0"/>
                                  </p:stCondLst>
                                  <p:childTnLst>
                                    <p:animEffect transition="out" filter="wipe(right)">
                                      <p:cBhvr>
                                        <p:cTn id="23" dur="500"/>
                                        <p:tgtEl>
                                          <p:spTgt spid="4"/>
                                        </p:tgtEl>
                                      </p:cBhvr>
                                    </p:animEffect>
                                    <p:set>
                                      <p:cBhvr>
                                        <p:cTn id="24"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4"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F05A39-AD91-46D5-8B0E-4A76DA344A94}"/>
              </a:ext>
            </a:extLst>
          </p:cNvPr>
          <p:cNvSpPr>
            <a:spLocks noGrp="1"/>
          </p:cNvSpPr>
          <p:nvPr>
            <p:ph type="title"/>
          </p:nvPr>
        </p:nvSpPr>
        <p:spPr/>
        <p:txBody>
          <a:bodyPr/>
          <a:lstStyle/>
          <a:p>
            <a:r>
              <a:rPr kumimoji="1" lang="ja-JP" altLang="en-US" dirty="0"/>
              <a:t>実践</a:t>
            </a:r>
          </a:p>
        </p:txBody>
      </p:sp>
      <p:sp>
        <p:nvSpPr>
          <p:cNvPr id="9" name="テキスト プレースホルダー 3">
            <a:extLst>
              <a:ext uri="{FF2B5EF4-FFF2-40B4-BE49-F238E27FC236}">
                <a16:creationId xmlns:a16="http://schemas.microsoft.com/office/drawing/2014/main" id="{9DEC431C-8348-7039-6D52-B5D20E356E68}"/>
              </a:ext>
            </a:extLst>
          </p:cNvPr>
          <p:cNvSpPr txBox="1">
            <a:spLocks/>
          </p:cNvSpPr>
          <p:nvPr/>
        </p:nvSpPr>
        <p:spPr>
          <a:xfrm>
            <a:off x="1169199" y="1844824"/>
            <a:ext cx="9721079" cy="2930016"/>
          </a:xfrm>
          <a:prstGeom prst="rect">
            <a:avLst/>
          </a:prstGeom>
          <a:solidFill>
            <a:schemeClr val="accent2">
              <a:lumMod val="20000"/>
              <a:lumOff val="80000"/>
            </a:schemeClr>
          </a:solidFill>
        </p:spPr>
        <p:txBody>
          <a:bodyPr/>
          <a:lstStyle>
            <a:lvl1pPr marL="0" indent="0" algn="l" defTabSz="914400" rtl="0" eaLnBrk="1" latinLnBrk="0" hangingPunct="1">
              <a:lnSpc>
                <a:spcPct val="100000"/>
              </a:lnSpc>
              <a:spcBef>
                <a:spcPts val="1000"/>
              </a:spcBef>
              <a:buFont typeface="Arial" panose="020B0604020202020204" pitchFamily="34" charset="0"/>
              <a:buNone/>
              <a:defRPr sz="3600" kern="1200">
                <a:solidFill>
                  <a:schemeClr val="tx1"/>
                </a:solidFill>
                <a:latin typeface="+mn-lt"/>
                <a:ea typeface="+mn-ea"/>
                <a:cs typeface="+mn-cs"/>
              </a:defRPr>
            </a:lvl1pPr>
            <a:lvl2pPr marL="457200" indent="0" algn="l" defTabSz="914400" rtl="0" eaLnBrk="1" latinLnBrk="0" hangingPunct="1">
              <a:lnSpc>
                <a:spcPct val="100000"/>
              </a:lnSpc>
              <a:spcBef>
                <a:spcPts val="500"/>
              </a:spcBef>
              <a:buFont typeface="Arial" panose="020B0604020202020204" pitchFamily="34" charset="0"/>
              <a:buNone/>
              <a:defRPr sz="3200" kern="1200">
                <a:solidFill>
                  <a:schemeClr val="tx1"/>
                </a:solidFill>
                <a:latin typeface="+mn-lt"/>
                <a:ea typeface="+mn-ea"/>
                <a:cs typeface="+mn-cs"/>
              </a:defRPr>
            </a:lvl2pPr>
            <a:lvl3pPr marL="914400" indent="0" algn="l" defTabSz="914400" rtl="0" eaLnBrk="1" latinLnBrk="0" hangingPunct="1">
              <a:lnSpc>
                <a:spcPct val="100000"/>
              </a:lnSpc>
              <a:spcBef>
                <a:spcPts val="500"/>
              </a:spcBef>
              <a:buFont typeface="Arial" panose="020B0604020202020204" pitchFamily="34" charset="0"/>
              <a:buNone/>
              <a:defRPr sz="2800"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2400"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ja-JP" altLang="en-US" sz="3200" dirty="0">
                <a:latin typeface="Times New Roman" panose="02020603050405020304" pitchFamily="18" charset="0"/>
              </a:rPr>
              <a:t>キロメートル毎時　という単位は，移動距離の単位が（　</a:t>
            </a:r>
            <a:r>
              <a:rPr kumimoji="1" lang="ja-JP" altLang="en-US" sz="3200" dirty="0">
                <a:solidFill>
                  <a:srgbClr val="FF0000"/>
                </a:solidFill>
                <a:latin typeface="Times New Roman" panose="02020603050405020304" pitchFamily="18" charset="0"/>
              </a:rPr>
              <a:t>キロメートル</a:t>
            </a:r>
            <a:r>
              <a:rPr kumimoji="1" lang="ja-JP" altLang="en-US" sz="3200" dirty="0">
                <a:latin typeface="Times New Roman" panose="02020603050405020304" pitchFamily="18" charset="0"/>
              </a:rPr>
              <a:t>　），時間の単位が（　</a:t>
            </a:r>
            <a:r>
              <a:rPr kumimoji="1" lang="ja-JP" altLang="en-US" sz="3200" dirty="0">
                <a:solidFill>
                  <a:srgbClr val="FF0000"/>
                </a:solidFill>
                <a:latin typeface="Times New Roman" panose="02020603050405020304" pitchFamily="18" charset="0"/>
              </a:rPr>
              <a:t>時（</a:t>
            </a:r>
            <a:r>
              <a:rPr kumimoji="1" lang="en-US" altLang="ja-JP" sz="3200" dirty="0">
                <a:solidFill>
                  <a:srgbClr val="FF0000"/>
                </a:solidFill>
                <a:latin typeface="Times New Roman" panose="02020603050405020304" pitchFamily="18" charset="0"/>
              </a:rPr>
              <a:t>h</a:t>
            </a:r>
            <a:r>
              <a:rPr kumimoji="1" lang="ja-JP" altLang="en-US" sz="3200" dirty="0">
                <a:solidFill>
                  <a:srgbClr val="FF0000"/>
                </a:solidFill>
                <a:latin typeface="Times New Roman" panose="02020603050405020304" pitchFamily="18" charset="0"/>
              </a:rPr>
              <a:t>）　</a:t>
            </a:r>
            <a:r>
              <a:rPr kumimoji="1" lang="ja-JP" altLang="en-US" sz="3200" dirty="0">
                <a:latin typeface="Times New Roman" panose="02020603050405020304" pitchFamily="18" charset="0"/>
              </a:rPr>
              <a:t>）のときの速さの単位である。移動距離の単位がセンチメートル，時間の単位が秒であるときの速さの単位は</a:t>
            </a:r>
            <a:br>
              <a:rPr kumimoji="1" lang="en-US" altLang="ja-JP" sz="3200" dirty="0">
                <a:latin typeface="Times New Roman" panose="02020603050405020304" pitchFamily="18" charset="0"/>
              </a:rPr>
            </a:br>
            <a:r>
              <a:rPr kumimoji="1" lang="ja-JP" altLang="en-US" sz="3200" dirty="0">
                <a:latin typeface="Times New Roman" panose="02020603050405020304" pitchFamily="18" charset="0"/>
              </a:rPr>
              <a:t>（　</a:t>
            </a:r>
            <a:r>
              <a:rPr kumimoji="1" lang="ja-JP" altLang="en-US" sz="3200" dirty="0">
                <a:solidFill>
                  <a:srgbClr val="FF0000"/>
                </a:solidFill>
                <a:latin typeface="Times New Roman" panose="02020603050405020304" pitchFamily="18" charset="0"/>
              </a:rPr>
              <a:t>センチメートル毎秒　</a:t>
            </a:r>
            <a:r>
              <a:rPr kumimoji="1" lang="ja-JP" altLang="en-US" sz="3200" dirty="0">
                <a:latin typeface="Times New Roman" panose="02020603050405020304" pitchFamily="18" charset="0"/>
              </a:rPr>
              <a:t>）である。</a:t>
            </a:r>
            <a:endParaRPr kumimoji="1" lang="en-US" altLang="ja-JP" sz="3200" dirty="0">
              <a:latin typeface="Times New Roman" panose="02020603050405020304" pitchFamily="18" charset="0"/>
            </a:endParaRPr>
          </a:p>
        </p:txBody>
      </p:sp>
      <p:sp>
        <p:nvSpPr>
          <p:cNvPr id="5" name="テキスト プレースホルダー 3">
            <a:extLst>
              <a:ext uri="{FF2B5EF4-FFF2-40B4-BE49-F238E27FC236}">
                <a16:creationId xmlns:a16="http://schemas.microsoft.com/office/drawing/2014/main" id="{8B352899-9E6B-07D9-8324-781F12E9EBF8}"/>
              </a:ext>
            </a:extLst>
          </p:cNvPr>
          <p:cNvSpPr>
            <a:spLocks noGrp="1"/>
          </p:cNvSpPr>
          <p:nvPr>
            <p:ph type="body" sz="quarter" idx="11"/>
          </p:nvPr>
        </p:nvSpPr>
        <p:spPr>
          <a:xfrm>
            <a:off x="1169199" y="1052736"/>
            <a:ext cx="9823345" cy="764704"/>
          </a:xfrm>
        </p:spPr>
        <p:txBody>
          <a:bodyPr/>
          <a:lstStyle/>
          <a:p>
            <a:r>
              <a:rPr kumimoji="1" lang="ja-JP" altLang="en-US" dirty="0"/>
              <a:t>２．単位について考えてみよう。</a:t>
            </a:r>
            <a:endParaRPr kumimoji="1" lang="en-US" altLang="ja-JP" dirty="0"/>
          </a:p>
        </p:txBody>
      </p:sp>
      <p:sp>
        <p:nvSpPr>
          <p:cNvPr id="4" name="テキスト ボックス 3">
            <a:extLst>
              <a:ext uri="{FF2B5EF4-FFF2-40B4-BE49-F238E27FC236}">
                <a16:creationId xmlns:a16="http://schemas.microsoft.com/office/drawing/2014/main" id="{A5CACCAC-DF60-1455-2F57-EDD12148488D}"/>
              </a:ext>
            </a:extLst>
          </p:cNvPr>
          <p:cNvSpPr txBox="1"/>
          <p:nvPr/>
        </p:nvSpPr>
        <p:spPr>
          <a:xfrm>
            <a:off x="1165559" y="5191851"/>
            <a:ext cx="9721079" cy="1077218"/>
          </a:xfrm>
          <a:prstGeom prst="rect">
            <a:avLst/>
          </a:prstGeom>
          <a:noFill/>
        </p:spPr>
        <p:txBody>
          <a:bodyPr wrap="square" rtlCol="0">
            <a:spAutoFit/>
          </a:bodyPr>
          <a:lstStyle/>
          <a:p>
            <a:pPr marL="1073150" indent="-1073150"/>
            <a:r>
              <a:rPr kumimoji="1" lang="ja-JP" altLang="en-US" sz="3200" u="sng" dirty="0"/>
              <a:t>解説</a:t>
            </a:r>
            <a:r>
              <a:rPr kumimoji="1" lang="ja-JP" altLang="en-US" sz="3200" dirty="0">
                <a:solidFill>
                  <a:srgbClr val="FF0000"/>
                </a:solidFill>
              </a:rPr>
              <a:t>　速さの単位は，移動距離の単位と時間の単位で決まる。</a:t>
            </a:r>
          </a:p>
        </p:txBody>
      </p:sp>
      <p:sp>
        <p:nvSpPr>
          <p:cNvPr id="3" name="四角形: メモ 2">
            <a:extLst>
              <a:ext uri="{FF2B5EF4-FFF2-40B4-BE49-F238E27FC236}">
                <a16:creationId xmlns:a16="http://schemas.microsoft.com/office/drawing/2014/main" id="{A3AF6938-A968-E125-C0F4-ACB3ECCB5ED4}"/>
              </a:ext>
            </a:extLst>
          </p:cNvPr>
          <p:cNvSpPr/>
          <p:nvPr/>
        </p:nvSpPr>
        <p:spPr>
          <a:xfrm>
            <a:off x="1559496" y="2420888"/>
            <a:ext cx="2448272" cy="439657"/>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
        <p:nvSpPr>
          <p:cNvPr id="6" name="四角形: メモ 5">
            <a:extLst>
              <a:ext uri="{FF2B5EF4-FFF2-40B4-BE49-F238E27FC236}">
                <a16:creationId xmlns:a16="http://schemas.microsoft.com/office/drawing/2014/main" id="{ABD05843-DEBC-A28E-A384-FA6954F0245B}"/>
              </a:ext>
            </a:extLst>
          </p:cNvPr>
          <p:cNvSpPr/>
          <p:nvPr/>
        </p:nvSpPr>
        <p:spPr>
          <a:xfrm>
            <a:off x="7392144" y="2420888"/>
            <a:ext cx="1296144" cy="439657"/>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
        <p:nvSpPr>
          <p:cNvPr id="7" name="四角形: メモ 6">
            <a:extLst>
              <a:ext uri="{FF2B5EF4-FFF2-40B4-BE49-F238E27FC236}">
                <a16:creationId xmlns:a16="http://schemas.microsoft.com/office/drawing/2014/main" id="{EE5285A8-32D5-E8AA-B6CC-F5021B7BCC0A}"/>
              </a:ext>
            </a:extLst>
          </p:cNvPr>
          <p:cNvSpPr/>
          <p:nvPr/>
        </p:nvSpPr>
        <p:spPr>
          <a:xfrm>
            <a:off x="1589920" y="3861048"/>
            <a:ext cx="3569975" cy="439657"/>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
        <p:nvSpPr>
          <p:cNvPr id="8" name="四角形: メモ 7">
            <a:extLst>
              <a:ext uri="{FF2B5EF4-FFF2-40B4-BE49-F238E27FC236}">
                <a16:creationId xmlns:a16="http://schemas.microsoft.com/office/drawing/2014/main" id="{74C3B3BE-D9B0-8B91-1FD1-FA4B91D1F96E}"/>
              </a:ext>
            </a:extLst>
          </p:cNvPr>
          <p:cNvSpPr/>
          <p:nvPr/>
        </p:nvSpPr>
        <p:spPr>
          <a:xfrm>
            <a:off x="2279576" y="5253568"/>
            <a:ext cx="8496944" cy="953784"/>
          </a:xfrm>
          <a:prstGeom prst="foldedCorner">
            <a:avLst>
              <a:gd name="adj" fmla="val 30532"/>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endParaRPr kumimoji="1" lang="ja-JP" altLang="en-US" dirty="0">
              <a:solidFill>
                <a:schemeClr val="accent5"/>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1514142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mph" presetSubtype="0" fill="hold" grpId="1" nodeType="withEffect">
                                  <p:stCondLst>
                                    <p:cond delay="0"/>
                                  </p:stCondLst>
                                  <p:childTnLst>
                                    <p:animClr clrSpc="hsl" dir="cw">
                                      <p:cBhvr override="childStyle">
                                        <p:cTn id="6" dur="500" fill="hold"/>
                                        <p:tgtEl>
                                          <p:spTgt spid="3"/>
                                        </p:tgtEl>
                                        <p:attrNameLst>
                                          <p:attrName>style.color</p:attrName>
                                        </p:attrNameLst>
                                      </p:cBhvr>
                                      <p:by>
                                        <p:hsl h="7200000" s="0" l="0"/>
                                      </p:by>
                                    </p:animClr>
                                    <p:animClr clrSpc="hsl" dir="cw">
                                      <p:cBhvr>
                                        <p:cTn id="7" dur="500" fill="hold"/>
                                        <p:tgtEl>
                                          <p:spTgt spid="3"/>
                                        </p:tgtEl>
                                        <p:attrNameLst>
                                          <p:attrName>fillcolor</p:attrName>
                                        </p:attrNameLst>
                                      </p:cBhvr>
                                      <p:by>
                                        <p:hsl h="7200000" s="0" l="0"/>
                                      </p:by>
                                    </p:animClr>
                                    <p:animClr clrSpc="hsl" dir="cw">
                                      <p:cBhvr>
                                        <p:cTn id="8" dur="500" fill="hold"/>
                                        <p:tgtEl>
                                          <p:spTgt spid="3"/>
                                        </p:tgtEl>
                                        <p:attrNameLst>
                                          <p:attrName>stroke.color</p:attrName>
                                        </p:attrNameLst>
                                      </p:cBhvr>
                                      <p:by>
                                        <p:hsl h="7200000" s="0" l="0"/>
                                      </p:by>
                                    </p:animClr>
                                    <p:set>
                                      <p:cBhvr>
                                        <p:cTn id="9" dur="500" fill="hold"/>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xit" presetSubtype="2" fill="hold" grpId="0" nodeType="clickEffect">
                                  <p:stCondLst>
                                    <p:cond delay="0"/>
                                  </p:stCondLst>
                                  <p:childTnLst>
                                    <p:animEffect transition="out" filter="wipe(right)">
                                      <p:cBhvr>
                                        <p:cTn id="13" dur="500"/>
                                        <p:tgtEl>
                                          <p:spTgt spid="3"/>
                                        </p:tgtEl>
                                      </p:cBhvr>
                                    </p:animEffect>
                                    <p:set>
                                      <p:cBhvr>
                                        <p:cTn id="14" dur="1" fill="hold">
                                          <p:stCondLst>
                                            <p:cond delay="499"/>
                                          </p:stCondLst>
                                        </p:cTn>
                                        <p:tgtEl>
                                          <p:spTgt spid="3"/>
                                        </p:tgtEl>
                                        <p:attrNameLst>
                                          <p:attrName>style.visibility</p:attrName>
                                        </p:attrNameLst>
                                      </p:cBhvr>
                                      <p:to>
                                        <p:strVal val="hidden"/>
                                      </p:to>
                                    </p:set>
                                  </p:childTnLst>
                                </p:cTn>
                              </p:par>
                              <p:par>
                                <p:cTn id="15" presetID="21" presetClass="emph" presetSubtype="0" fill="hold" grpId="1" nodeType="withEffect">
                                  <p:stCondLst>
                                    <p:cond delay="0"/>
                                  </p:stCondLst>
                                  <p:childTnLst>
                                    <p:animClr clrSpc="hsl" dir="cw">
                                      <p:cBhvr override="childStyle">
                                        <p:cTn id="16" dur="500" fill="hold"/>
                                        <p:tgtEl>
                                          <p:spTgt spid="6"/>
                                        </p:tgtEl>
                                        <p:attrNameLst>
                                          <p:attrName>style.color</p:attrName>
                                        </p:attrNameLst>
                                      </p:cBhvr>
                                      <p:by>
                                        <p:hsl h="7200000" s="0" l="0"/>
                                      </p:by>
                                    </p:animClr>
                                    <p:animClr clrSpc="hsl" dir="cw">
                                      <p:cBhvr>
                                        <p:cTn id="17" dur="500" fill="hold"/>
                                        <p:tgtEl>
                                          <p:spTgt spid="6"/>
                                        </p:tgtEl>
                                        <p:attrNameLst>
                                          <p:attrName>fillcolor</p:attrName>
                                        </p:attrNameLst>
                                      </p:cBhvr>
                                      <p:by>
                                        <p:hsl h="7200000" s="0" l="0"/>
                                      </p:by>
                                    </p:animClr>
                                    <p:animClr clrSpc="hsl" dir="cw">
                                      <p:cBhvr>
                                        <p:cTn id="18" dur="500" fill="hold"/>
                                        <p:tgtEl>
                                          <p:spTgt spid="6"/>
                                        </p:tgtEl>
                                        <p:attrNameLst>
                                          <p:attrName>stroke.color</p:attrName>
                                        </p:attrNameLst>
                                      </p:cBhvr>
                                      <p:by>
                                        <p:hsl h="7200000" s="0" l="0"/>
                                      </p:by>
                                    </p:animClr>
                                    <p:set>
                                      <p:cBhvr>
                                        <p:cTn id="19" dur="500" fill="hold"/>
                                        <p:tgtEl>
                                          <p:spTgt spid="6"/>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2" presetClass="exit" presetSubtype="2" fill="hold" grpId="0" nodeType="clickEffect">
                                  <p:stCondLst>
                                    <p:cond delay="0"/>
                                  </p:stCondLst>
                                  <p:childTnLst>
                                    <p:animEffect transition="out" filter="wipe(right)">
                                      <p:cBhvr>
                                        <p:cTn id="23" dur="500"/>
                                        <p:tgtEl>
                                          <p:spTgt spid="6"/>
                                        </p:tgtEl>
                                      </p:cBhvr>
                                    </p:animEffect>
                                    <p:set>
                                      <p:cBhvr>
                                        <p:cTn id="24" dur="1" fill="hold">
                                          <p:stCondLst>
                                            <p:cond delay="499"/>
                                          </p:stCondLst>
                                        </p:cTn>
                                        <p:tgtEl>
                                          <p:spTgt spid="6"/>
                                        </p:tgtEl>
                                        <p:attrNameLst>
                                          <p:attrName>style.visibility</p:attrName>
                                        </p:attrNameLst>
                                      </p:cBhvr>
                                      <p:to>
                                        <p:strVal val="hidden"/>
                                      </p:to>
                                    </p:set>
                                  </p:childTnLst>
                                </p:cTn>
                              </p:par>
                              <p:par>
                                <p:cTn id="25" presetID="21" presetClass="emph" presetSubtype="0" fill="hold" grpId="1" nodeType="withEffect">
                                  <p:stCondLst>
                                    <p:cond delay="0"/>
                                  </p:stCondLst>
                                  <p:childTnLst>
                                    <p:animClr clrSpc="hsl" dir="cw">
                                      <p:cBhvr override="childStyle">
                                        <p:cTn id="26" dur="500" fill="hold"/>
                                        <p:tgtEl>
                                          <p:spTgt spid="7"/>
                                        </p:tgtEl>
                                        <p:attrNameLst>
                                          <p:attrName>style.color</p:attrName>
                                        </p:attrNameLst>
                                      </p:cBhvr>
                                      <p:by>
                                        <p:hsl h="7200000" s="0" l="0"/>
                                      </p:by>
                                    </p:animClr>
                                    <p:animClr clrSpc="hsl" dir="cw">
                                      <p:cBhvr>
                                        <p:cTn id="27" dur="500" fill="hold"/>
                                        <p:tgtEl>
                                          <p:spTgt spid="7"/>
                                        </p:tgtEl>
                                        <p:attrNameLst>
                                          <p:attrName>fillcolor</p:attrName>
                                        </p:attrNameLst>
                                      </p:cBhvr>
                                      <p:by>
                                        <p:hsl h="7200000" s="0" l="0"/>
                                      </p:by>
                                    </p:animClr>
                                    <p:animClr clrSpc="hsl" dir="cw">
                                      <p:cBhvr>
                                        <p:cTn id="28" dur="500" fill="hold"/>
                                        <p:tgtEl>
                                          <p:spTgt spid="7"/>
                                        </p:tgtEl>
                                        <p:attrNameLst>
                                          <p:attrName>stroke.color</p:attrName>
                                        </p:attrNameLst>
                                      </p:cBhvr>
                                      <p:by>
                                        <p:hsl h="7200000" s="0" l="0"/>
                                      </p:by>
                                    </p:animClr>
                                    <p:set>
                                      <p:cBhvr>
                                        <p:cTn id="29" dur="500" fill="hold"/>
                                        <p:tgtEl>
                                          <p:spTgt spid="7"/>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2" presetClass="exit" presetSubtype="2" fill="hold" grpId="0" nodeType="clickEffect">
                                  <p:stCondLst>
                                    <p:cond delay="0"/>
                                  </p:stCondLst>
                                  <p:childTnLst>
                                    <p:animEffect transition="out" filter="wipe(right)">
                                      <p:cBhvr>
                                        <p:cTn id="33" dur="500"/>
                                        <p:tgtEl>
                                          <p:spTgt spid="7"/>
                                        </p:tgtEl>
                                      </p:cBhvr>
                                    </p:animEffect>
                                    <p:set>
                                      <p:cBhvr>
                                        <p:cTn id="34" dur="1" fill="hold">
                                          <p:stCondLst>
                                            <p:cond delay="499"/>
                                          </p:stCondLst>
                                        </p:cTn>
                                        <p:tgtEl>
                                          <p:spTgt spid="7"/>
                                        </p:tgtEl>
                                        <p:attrNameLst>
                                          <p:attrName>style.visibility</p:attrName>
                                        </p:attrNameLst>
                                      </p:cBhvr>
                                      <p:to>
                                        <p:strVal val="hidden"/>
                                      </p:to>
                                    </p:set>
                                  </p:childTnLst>
                                </p:cTn>
                              </p:par>
                              <p:par>
                                <p:cTn id="35" presetID="21" presetClass="emph" presetSubtype="0" fill="hold" grpId="1" nodeType="withEffect">
                                  <p:stCondLst>
                                    <p:cond delay="0"/>
                                  </p:stCondLst>
                                  <p:childTnLst>
                                    <p:animClr clrSpc="hsl" dir="cw">
                                      <p:cBhvr override="childStyle">
                                        <p:cTn id="36" dur="500" fill="hold"/>
                                        <p:tgtEl>
                                          <p:spTgt spid="8"/>
                                        </p:tgtEl>
                                        <p:attrNameLst>
                                          <p:attrName>style.color</p:attrName>
                                        </p:attrNameLst>
                                      </p:cBhvr>
                                      <p:by>
                                        <p:hsl h="7200000" s="0" l="0"/>
                                      </p:by>
                                    </p:animClr>
                                    <p:animClr clrSpc="hsl" dir="cw">
                                      <p:cBhvr>
                                        <p:cTn id="37" dur="500" fill="hold"/>
                                        <p:tgtEl>
                                          <p:spTgt spid="8"/>
                                        </p:tgtEl>
                                        <p:attrNameLst>
                                          <p:attrName>fillcolor</p:attrName>
                                        </p:attrNameLst>
                                      </p:cBhvr>
                                      <p:by>
                                        <p:hsl h="7200000" s="0" l="0"/>
                                      </p:by>
                                    </p:animClr>
                                    <p:animClr clrSpc="hsl" dir="cw">
                                      <p:cBhvr>
                                        <p:cTn id="38" dur="500" fill="hold"/>
                                        <p:tgtEl>
                                          <p:spTgt spid="8"/>
                                        </p:tgtEl>
                                        <p:attrNameLst>
                                          <p:attrName>stroke.color</p:attrName>
                                        </p:attrNameLst>
                                      </p:cBhvr>
                                      <p:by>
                                        <p:hsl h="7200000" s="0" l="0"/>
                                      </p:by>
                                    </p:animClr>
                                    <p:set>
                                      <p:cBhvr>
                                        <p:cTn id="39" dur="500" fill="hold"/>
                                        <p:tgtEl>
                                          <p:spTgt spid="8"/>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22" presetClass="exit" presetSubtype="2" fill="hold" grpId="0" nodeType="clickEffect">
                                  <p:stCondLst>
                                    <p:cond delay="0"/>
                                  </p:stCondLst>
                                  <p:childTnLst>
                                    <p:animEffect transition="out" filter="wipe(right)">
                                      <p:cBhvr>
                                        <p:cTn id="43" dur="500"/>
                                        <p:tgtEl>
                                          <p:spTgt spid="8"/>
                                        </p:tgtEl>
                                      </p:cBhvr>
                                    </p:animEffect>
                                    <p:set>
                                      <p:cBhvr>
                                        <p:cTn id="44"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6" grpId="0" animBg="1"/>
      <p:bldP spid="6" grpId="1" animBg="1"/>
      <p:bldP spid="7" grpId="0" animBg="1"/>
      <p:bldP spid="7" grpId="1" animBg="1"/>
      <p:bldP spid="8" grpId="0" animBg="1"/>
      <p:bldP spid="8"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F05A39-AD91-46D5-8B0E-4A76DA344A94}"/>
              </a:ext>
            </a:extLst>
          </p:cNvPr>
          <p:cNvSpPr>
            <a:spLocks noGrp="1"/>
          </p:cNvSpPr>
          <p:nvPr>
            <p:ph type="title"/>
          </p:nvPr>
        </p:nvSpPr>
        <p:spPr/>
        <p:txBody>
          <a:bodyPr/>
          <a:lstStyle/>
          <a:p>
            <a:r>
              <a:rPr kumimoji="1" lang="ja-JP" altLang="en-US" dirty="0"/>
              <a:t>ふりかえり</a:t>
            </a:r>
          </a:p>
        </p:txBody>
      </p:sp>
      <p:sp>
        <p:nvSpPr>
          <p:cNvPr id="9" name="テキスト プレースホルダー 3">
            <a:extLst>
              <a:ext uri="{FF2B5EF4-FFF2-40B4-BE49-F238E27FC236}">
                <a16:creationId xmlns:a16="http://schemas.microsoft.com/office/drawing/2014/main" id="{7475CC62-4498-ED32-78D8-5B6D13ADFD0C}"/>
              </a:ext>
            </a:extLst>
          </p:cNvPr>
          <p:cNvSpPr>
            <a:spLocks noGrp="1"/>
          </p:cNvSpPr>
          <p:nvPr>
            <p:ph type="body" sz="quarter" idx="11"/>
          </p:nvPr>
        </p:nvSpPr>
        <p:spPr>
          <a:xfrm>
            <a:off x="1235460" y="1010575"/>
            <a:ext cx="9721079" cy="3498545"/>
          </a:xfrm>
        </p:spPr>
        <p:txBody>
          <a:bodyPr/>
          <a:lstStyle/>
          <a:p>
            <a:r>
              <a:rPr kumimoji="1" lang="ja-JP" altLang="en-US" dirty="0"/>
              <a:t>今回の学習で大切だと思ったことをかいてみよう。</a:t>
            </a:r>
            <a:endParaRPr kumimoji="1" lang="en-US" altLang="ja-JP" dirty="0"/>
          </a:p>
          <a:p>
            <a:endParaRPr kumimoji="1" lang="en-US" altLang="ja-JP" dirty="0"/>
          </a:p>
          <a:p>
            <a:r>
              <a:rPr kumimoji="1" lang="ja-JP" altLang="en-US" dirty="0"/>
              <a:t>着目点の例：物体の運動でどちらが速いかを比べるにはどうすればよいだろうか。</a:t>
            </a:r>
            <a:endParaRPr kumimoji="1" lang="en-US" altLang="ja-JP" dirty="0"/>
          </a:p>
          <a:p>
            <a:endParaRPr kumimoji="1" lang="ja-JP" altLang="en-US" dirty="0"/>
          </a:p>
        </p:txBody>
      </p:sp>
    </p:spTree>
    <p:extLst>
      <p:ext uri="{BB962C8B-B14F-4D97-AF65-F5344CB8AC3E}">
        <p14:creationId xmlns:p14="http://schemas.microsoft.com/office/powerpoint/2010/main" val="1179604619"/>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748</Words>
  <Application>Microsoft Office PowerPoint</Application>
  <PresentationFormat>ワイド画面</PresentationFormat>
  <Paragraphs>51</Paragraphs>
  <Slides>9</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9</vt:i4>
      </vt:variant>
    </vt:vector>
  </HeadingPairs>
  <TitlesOfParts>
    <vt:vector size="21" baseType="lpstr">
      <vt:lpstr>MS PGothic</vt:lpstr>
      <vt:lpstr>MS PGothic</vt:lpstr>
      <vt:lpstr>ＭＳ ゴシック</vt:lpstr>
      <vt:lpstr>Meiryo</vt:lpstr>
      <vt:lpstr>游ゴシック</vt:lpstr>
      <vt:lpstr>游明朝</vt:lpstr>
      <vt:lpstr>Arial</vt:lpstr>
      <vt:lpstr>Calibri</vt:lpstr>
      <vt:lpstr>Cambria Math</vt:lpstr>
      <vt:lpstr>Times New Roman</vt:lpstr>
      <vt:lpstr>Wingdings 3</vt:lpstr>
      <vt:lpstr>デザインの設定</vt:lpstr>
      <vt:lpstr>PowerPoint プレゼンテーション</vt:lpstr>
      <vt:lpstr>〇×</vt:lpstr>
      <vt:lpstr>公式</vt:lpstr>
      <vt:lpstr>確認</vt:lpstr>
      <vt:lpstr>実践</vt:lpstr>
      <vt:lpstr>実践</vt:lpstr>
      <vt:lpstr>実践</vt:lpstr>
      <vt:lpstr>実践</vt:lpstr>
      <vt:lpstr>ふりかえり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2026-02-20T06:38:02Z</dcterms:created>
  <dcterms:modified xsi:type="dcterms:W3CDTF">2026-02-20T06:38:02Z</dcterms:modified>
</cp:coreProperties>
</file>