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6" r:id="rId1"/>
  </p:sldMasterIdLst>
  <p:notesMasterIdLst>
    <p:notesMasterId r:id="rId4"/>
  </p:notesMasterIdLst>
  <p:handoutMasterIdLst>
    <p:handoutMasterId r:id="rId5"/>
  </p:handoutMasterIdLst>
  <p:sldIdLst>
    <p:sldId id="487" r:id="rId2"/>
    <p:sldId id="533" r:id="rId3"/>
  </p:sldIdLst>
  <p:sldSz cx="6858000" cy="12192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  <p15:guide id="3" orient="horz" pos="2121" userDrawn="1">
          <p15:clr>
            <a:srgbClr val="A4A3A4"/>
          </p15:clr>
        </p15:guide>
        <p15:guide id="4" pos="310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石川 将" initials="石川" lastIdx="1" clrIdx="0">
    <p:extLst>
      <p:ext uri="{19B8F6BF-5375-455C-9EA6-DF929625EA0E}">
        <p15:presenceInfo xmlns:p15="http://schemas.microsoft.com/office/powerpoint/2012/main" userId="石川 将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9EA2"/>
    <a:srgbClr val="652B85"/>
    <a:srgbClr val="742789"/>
    <a:srgbClr val="28C8DC"/>
    <a:srgbClr val="00B050"/>
    <a:srgbClr val="96E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94737" autoAdjust="0"/>
  </p:normalViewPr>
  <p:slideViewPr>
    <p:cSldViewPr>
      <p:cViewPr varScale="1">
        <p:scale>
          <a:sx n="40" d="100"/>
          <a:sy n="40" d="100"/>
        </p:scale>
        <p:origin x="2928" y="34"/>
      </p:cViewPr>
      <p:guideLst>
        <p:guide orient="horz" pos="384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1896" y="72"/>
      </p:cViewPr>
      <p:guideLst>
        <p:guide orient="horz" pos="3107"/>
        <p:guide pos="2121"/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733" y="1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FDA42-AB2F-4A2C-84F9-F3D6EF8872BB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397621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733" y="6397621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91327-EDF6-4F91-A008-3ACB24E64D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918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7733" y="1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705AAE-2C75-441D-8ECA-06FB7F63A2A1}" type="datetimeFigureOut">
              <a:rPr kumimoji="1" lang="ja-JP" altLang="en-US" smtClean="0"/>
              <a:t>2024/3/1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0" y="504825"/>
            <a:ext cx="1420813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5934" y="3199352"/>
            <a:ext cx="7894446" cy="30313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397621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7733" y="6397621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A206C-96EA-4D7E-A7E5-1709A27865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807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A206C-96EA-4D7E-A7E5-1709A27865F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874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問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650" y="1749485"/>
            <a:ext cx="6318702" cy="10109295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92FC03A-1AA7-413A-BCCC-3E04C372F84D}"/>
              </a:ext>
            </a:extLst>
          </p:cNvPr>
          <p:cNvSpPr txBox="1"/>
          <p:nvPr userDrawn="1"/>
        </p:nvSpPr>
        <p:spPr>
          <a:xfrm>
            <a:off x="195847" y="983432"/>
            <a:ext cx="164897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solidFill>
                  <a:schemeClr val="tx1"/>
                </a:solidFill>
              </a:rPr>
              <a:t>教 </a:t>
            </a:r>
            <a:r>
              <a:rPr kumimoji="1" lang="en-US" altLang="ja-JP" sz="3800" dirty="0"/>
              <a:t>p.</a:t>
            </a:r>
            <a:endParaRPr kumimoji="1" lang="ja-JP" altLang="en-US" sz="3800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8310AA0C-EFCD-F015-3064-1981E0CBE3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657021" y="827534"/>
            <a:ext cx="676880" cy="886214"/>
          </a:xfrm>
        </p:spPr>
        <p:txBody>
          <a:bodyPr>
            <a:noAutofit/>
          </a:bodyPr>
          <a:lstStyle>
            <a:lvl1pPr marL="0" indent="0" algn="ctr">
              <a:buNone/>
              <a:defRPr sz="3600" baseline="0">
                <a:solidFill>
                  <a:srgbClr val="0070C0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E41C706-4A83-8496-E076-0A1889D251B5}"/>
              </a:ext>
            </a:extLst>
          </p:cNvPr>
          <p:cNvSpPr/>
          <p:nvPr userDrawn="1"/>
        </p:nvSpPr>
        <p:spPr>
          <a:xfrm>
            <a:off x="2653256" y="1008562"/>
            <a:ext cx="700192" cy="6480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67A0059D-A33E-4357-D085-D53F95251078}"/>
              </a:ext>
            </a:extLst>
          </p:cNvPr>
          <p:cNvSpPr/>
          <p:nvPr userDrawn="1"/>
        </p:nvSpPr>
        <p:spPr>
          <a:xfrm>
            <a:off x="3609010" y="940460"/>
            <a:ext cx="1830903" cy="720080"/>
          </a:xfrm>
          <a:prstGeom prst="roundRect">
            <a:avLst/>
          </a:prstGeom>
          <a:solidFill>
            <a:srgbClr val="652B8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0DA474F-B7C0-3D6A-9C60-3A48421A7648}"/>
              </a:ext>
            </a:extLst>
          </p:cNvPr>
          <p:cNvSpPr txBox="1"/>
          <p:nvPr userDrawn="1"/>
        </p:nvSpPr>
        <p:spPr>
          <a:xfrm>
            <a:off x="3609010" y="1016719"/>
            <a:ext cx="1830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bg1"/>
                </a:solidFill>
              </a:rPr>
              <a:t>補充問題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14B02E82-A48B-E167-8B54-059E4DFBE1A4}"/>
              </a:ext>
            </a:extLst>
          </p:cNvPr>
          <p:cNvSpPr/>
          <p:nvPr userDrawn="1"/>
        </p:nvSpPr>
        <p:spPr>
          <a:xfrm>
            <a:off x="212084" y="1072377"/>
            <a:ext cx="557958" cy="504056"/>
          </a:xfrm>
          <a:prstGeom prst="round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80A8073-C87D-665E-E8F5-893B1A0A1514}"/>
              </a:ext>
            </a:extLst>
          </p:cNvPr>
          <p:cNvSpPr txBox="1"/>
          <p:nvPr userDrawn="1"/>
        </p:nvSpPr>
        <p:spPr>
          <a:xfrm>
            <a:off x="2924943" y="11477462"/>
            <a:ext cx="3663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2400" dirty="0"/>
              <a:t>解答は次ページ</a:t>
            </a:r>
          </a:p>
        </p:txBody>
      </p:sp>
      <p:sp>
        <p:nvSpPr>
          <p:cNvPr id="5" name="テキスト プレースホルダー 9">
            <a:extLst>
              <a:ext uri="{FF2B5EF4-FFF2-40B4-BE49-F238E27FC236}">
                <a16:creationId xmlns:a16="http://schemas.microsoft.com/office/drawing/2014/main" id="{BA266C7F-CA06-A447-98C4-E9850F6A6BF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22176" y="827534"/>
            <a:ext cx="954847" cy="744505"/>
          </a:xfrm>
        </p:spPr>
        <p:txBody>
          <a:bodyPr>
            <a:noAutofit/>
          </a:bodyPr>
          <a:lstStyle>
            <a:lvl1pPr marL="0" indent="0" algn="l">
              <a:buNone/>
              <a:defRPr sz="36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B1E50A9-993E-0B39-51D3-BEAB67F35701}"/>
              </a:ext>
            </a:extLst>
          </p:cNvPr>
          <p:cNvSpPr txBox="1"/>
          <p:nvPr userDrawn="1"/>
        </p:nvSpPr>
        <p:spPr>
          <a:xfrm>
            <a:off x="2026276" y="1006871"/>
            <a:ext cx="637210" cy="646331"/>
          </a:xfrm>
          <a:prstGeom prst="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solidFill>
                  <a:schemeClr val="bg1"/>
                </a:solidFill>
              </a:rPr>
              <a:t>問</a:t>
            </a:r>
          </a:p>
        </p:txBody>
      </p:sp>
    </p:spTree>
    <p:extLst>
      <p:ext uri="{BB962C8B-B14F-4D97-AF65-F5344CB8AC3E}">
        <p14:creationId xmlns:p14="http://schemas.microsoft.com/office/powerpoint/2010/main" val="2574553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解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649" y="1747697"/>
            <a:ext cx="6318702" cy="10109295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92FC03A-1AA7-413A-BCCC-3E04C372F84D}"/>
              </a:ext>
            </a:extLst>
          </p:cNvPr>
          <p:cNvSpPr txBox="1"/>
          <p:nvPr userDrawn="1"/>
        </p:nvSpPr>
        <p:spPr>
          <a:xfrm>
            <a:off x="194400" y="983432"/>
            <a:ext cx="148872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solidFill>
                  <a:schemeClr val="tx1"/>
                </a:solidFill>
              </a:rPr>
              <a:t>教 </a:t>
            </a:r>
            <a:r>
              <a:rPr kumimoji="1" lang="en-US" altLang="ja-JP" sz="3800" dirty="0"/>
              <a:t>p.</a:t>
            </a:r>
            <a:endParaRPr kumimoji="1" lang="ja-JP" altLang="en-US" sz="3800" dirty="0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F9E180AA-2904-461B-B103-2F7E3F40A0FC}"/>
              </a:ext>
            </a:extLst>
          </p:cNvPr>
          <p:cNvSpPr txBox="1">
            <a:spLocks/>
          </p:cNvSpPr>
          <p:nvPr userDrawn="1"/>
        </p:nvSpPr>
        <p:spPr>
          <a:xfrm>
            <a:off x="5517231" y="1031064"/>
            <a:ext cx="1064967" cy="552060"/>
          </a:xfrm>
          <a:prstGeom prst="rect">
            <a:avLst/>
          </a:prstGeom>
          <a:noFill/>
          <a:ln w="15875">
            <a:solidFill>
              <a:srgbClr val="FF0000"/>
            </a:solidFill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dirty="0">
                <a:solidFill>
                  <a:srgbClr val="FF0000"/>
                </a:solidFill>
                <a:latin typeface="+mn-ea"/>
                <a:ea typeface="+mn-ea"/>
              </a:rPr>
              <a:t>解答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1762B420-DB54-4F7E-C248-7C47F604EBCF}"/>
              </a:ext>
            </a:extLst>
          </p:cNvPr>
          <p:cNvSpPr/>
          <p:nvPr userDrawn="1"/>
        </p:nvSpPr>
        <p:spPr>
          <a:xfrm>
            <a:off x="3609010" y="940460"/>
            <a:ext cx="1830903" cy="720080"/>
          </a:xfrm>
          <a:prstGeom prst="roundRect">
            <a:avLst/>
          </a:prstGeom>
          <a:solidFill>
            <a:srgbClr val="652B8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64AF78B-A8CE-04BA-85C3-2B945D385DB2}"/>
              </a:ext>
            </a:extLst>
          </p:cNvPr>
          <p:cNvSpPr txBox="1"/>
          <p:nvPr userDrawn="1"/>
        </p:nvSpPr>
        <p:spPr>
          <a:xfrm>
            <a:off x="3609010" y="1016719"/>
            <a:ext cx="1830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bg1"/>
                </a:solidFill>
              </a:rPr>
              <a:t>補充問題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002B8D99-6BBB-43AE-7FC7-EA12E9BF7EFF}"/>
              </a:ext>
            </a:extLst>
          </p:cNvPr>
          <p:cNvSpPr/>
          <p:nvPr userDrawn="1"/>
        </p:nvSpPr>
        <p:spPr>
          <a:xfrm>
            <a:off x="212084" y="1072377"/>
            <a:ext cx="557958" cy="504056"/>
          </a:xfrm>
          <a:prstGeom prst="round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プレースホルダー 9">
            <a:extLst>
              <a:ext uri="{FF2B5EF4-FFF2-40B4-BE49-F238E27FC236}">
                <a16:creationId xmlns:a16="http://schemas.microsoft.com/office/drawing/2014/main" id="{FC884025-7DB5-7B5C-5AE9-F8AB09DCEB6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657021" y="827534"/>
            <a:ext cx="676880" cy="886214"/>
          </a:xfrm>
        </p:spPr>
        <p:txBody>
          <a:bodyPr>
            <a:noAutofit/>
          </a:bodyPr>
          <a:lstStyle>
            <a:lvl1pPr marL="0" indent="0" algn="ctr">
              <a:buNone/>
              <a:defRPr sz="3600" baseline="0">
                <a:solidFill>
                  <a:srgbClr val="0070C0"/>
                </a:solidFill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B3BF550-D8A2-D2BA-0422-918E95587EAE}"/>
              </a:ext>
            </a:extLst>
          </p:cNvPr>
          <p:cNvSpPr/>
          <p:nvPr userDrawn="1"/>
        </p:nvSpPr>
        <p:spPr>
          <a:xfrm>
            <a:off x="2653256" y="1008562"/>
            <a:ext cx="700192" cy="6480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9FCBEA5-3023-EAFB-846B-07427E46173A}"/>
              </a:ext>
            </a:extLst>
          </p:cNvPr>
          <p:cNvSpPr txBox="1"/>
          <p:nvPr userDrawn="1"/>
        </p:nvSpPr>
        <p:spPr>
          <a:xfrm>
            <a:off x="2026276" y="1006871"/>
            <a:ext cx="637210" cy="646331"/>
          </a:xfrm>
          <a:prstGeom prst="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solidFill>
                  <a:schemeClr val="bg1"/>
                </a:solidFill>
              </a:rPr>
              <a:t>問</a:t>
            </a:r>
          </a:p>
        </p:txBody>
      </p:sp>
      <p:sp>
        <p:nvSpPr>
          <p:cNvPr id="17" name="テキスト プレースホルダー 9">
            <a:extLst>
              <a:ext uri="{FF2B5EF4-FFF2-40B4-BE49-F238E27FC236}">
                <a16:creationId xmlns:a16="http://schemas.microsoft.com/office/drawing/2014/main" id="{AA96E521-3A2E-53A4-FB18-C3B697EB4B2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22176" y="827534"/>
            <a:ext cx="954847" cy="744505"/>
          </a:xfrm>
        </p:spPr>
        <p:txBody>
          <a:bodyPr>
            <a:noAutofit/>
          </a:bodyPr>
          <a:lstStyle>
            <a:lvl1pPr marL="0" indent="0" algn="l">
              <a:buNone/>
              <a:defRPr sz="3600" baseline="0">
                <a:latin typeface="+mn-ea"/>
                <a:ea typeface="+mn-ea"/>
              </a:defRPr>
            </a:lvl1pPr>
          </a:lstStyle>
          <a:p>
            <a:pPr lvl="0"/>
            <a:r>
              <a:rPr kumimoji="1" lang="en-US" altLang="ja-JP" dirty="0"/>
              <a:t>100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1868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49" y="767408"/>
            <a:ext cx="6318702" cy="10046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3ADC4BCD-ACA4-4B8B-8F47-CD8ACB928108}"/>
              </a:ext>
            </a:extLst>
          </p:cNvPr>
          <p:cNvCxnSpPr>
            <a:cxnSpLocks/>
          </p:cNvCxnSpPr>
          <p:nvPr userDrawn="1"/>
        </p:nvCxnSpPr>
        <p:spPr>
          <a:xfrm>
            <a:off x="89843" y="695400"/>
            <a:ext cx="6651525" cy="0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プレースホルダー 7">
            <a:extLst>
              <a:ext uri="{FF2B5EF4-FFF2-40B4-BE49-F238E27FC236}">
                <a16:creationId xmlns:a16="http://schemas.microsoft.com/office/drawing/2014/main" id="{51139DE1-E2F6-4ED0-94E3-3326A027E706}"/>
              </a:ext>
            </a:extLst>
          </p:cNvPr>
          <p:cNvSpPr txBox="1">
            <a:spLocks/>
          </p:cNvSpPr>
          <p:nvPr userDrawn="1"/>
        </p:nvSpPr>
        <p:spPr>
          <a:xfrm>
            <a:off x="269649" y="129810"/>
            <a:ext cx="6318701" cy="56559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ts val="4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000" kern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b="1" dirty="0">
                <a:solidFill>
                  <a:srgbClr val="0070C0"/>
                </a:solidFill>
                <a:latin typeface="+mj-ea"/>
                <a:ea typeface="+mj-ea"/>
              </a:rPr>
              <a:t>１章１節　整式</a:t>
            </a:r>
          </a:p>
        </p:txBody>
      </p:sp>
    </p:spTree>
    <p:extLst>
      <p:ext uri="{BB962C8B-B14F-4D97-AF65-F5344CB8AC3E}">
        <p14:creationId xmlns:p14="http://schemas.microsoft.com/office/powerpoint/2010/main" val="115382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</p:sldLayoutIdLst>
  <p:txStyles>
    <p:titleStyle>
      <a:lvl1pPr algn="l" defTabSz="514356" rtl="0" eaLnBrk="1" latinLnBrk="0" hangingPunct="1">
        <a:lnSpc>
          <a:spcPct val="90000"/>
        </a:lnSpc>
        <a:spcBef>
          <a:spcPct val="0"/>
        </a:spcBef>
        <a:buNone/>
        <a:defRPr kumimoji="1"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9" indent="-128589" algn="l" defTabSz="514356" rtl="0" eaLnBrk="1" latinLnBrk="0" hangingPunct="1">
        <a:lnSpc>
          <a:spcPct val="150000"/>
        </a:lnSpc>
        <a:spcBef>
          <a:spcPts val="563"/>
        </a:spcBef>
        <a:buFont typeface="Arial" panose="020B0604020202020204" pitchFamily="34" charset="0"/>
        <a:buChar char="•"/>
        <a:defRPr kumimoji="1" sz="2475" kern="1200">
          <a:solidFill>
            <a:schemeClr val="tx1"/>
          </a:solidFill>
          <a:latin typeface="+mn-ea"/>
          <a:ea typeface="+mn-ea"/>
          <a:cs typeface="+mn-cs"/>
        </a:defRPr>
      </a:lvl1pPr>
      <a:lvl2pPr marL="385767" indent="-128589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ea"/>
          <a:ea typeface="+mn-ea"/>
          <a:cs typeface="+mn-cs"/>
        </a:defRPr>
      </a:lvl2pPr>
      <a:lvl3pPr marL="642945" indent="-128589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ea"/>
          <a:ea typeface="+mn-ea"/>
          <a:cs typeface="+mn-cs"/>
        </a:defRPr>
      </a:lvl3pPr>
      <a:lvl4pPr marL="900124" indent="-128589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ea"/>
          <a:ea typeface="+mn-ea"/>
          <a:cs typeface="+mn-cs"/>
        </a:defRPr>
      </a:lvl4pPr>
      <a:lvl5pPr marL="1157302" indent="-128589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ea"/>
          <a:ea typeface="+mn-ea"/>
          <a:cs typeface="+mn-cs"/>
        </a:defRPr>
      </a:lvl5pPr>
      <a:lvl6pPr marL="1414481" indent="-128589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58" indent="-128589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37" indent="-128589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015" indent="-128589" algn="l" defTabSz="514356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8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6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35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13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91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69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48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26" algn="l" defTabSz="51435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ja-JP" altLang="en-US" sz="3200" dirty="0"/>
                  <a:t>次の式を因数分解しなさい。</a:t>
                </a:r>
                <a:endParaRPr lang="en-US" altLang="ja-JP" sz="3200" dirty="0"/>
              </a:p>
              <a:p>
                <a:r>
                  <a:rPr lang="ja-JP" altLang="en-US" sz="3200" dirty="0"/>
                  <a:t>　</a:t>
                </a:r>
                <a:r>
                  <a:rPr lang="ja-JP" altLang="ja-JP" sz="3200" dirty="0"/>
                  <a:t>⑴　</a:t>
                </a:r>
                <a14:m>
                  <m:oMath xmlns:m="http://schemas.openxmlformats.org/officeDocument/2006/math">
                    <m:r>
                      <a:rPr lang="en-US" altLang="ja-JP" sz="3200" b="0" i="0" smtClean="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US" altLang="ja-JP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200" b="0" i="1" smtClean="0">
                        <a:latin typeface="Cambria Math" panose="02040503050406030204" pitchFamily="18" charset="0"/>
                      </a:rPr>
                      <m:t>+8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US" altLang="ja-JP" sz="3200" dirty="0"/>
              </a:p>
              <a:p>
                <a:r>
                  <a:rPr lang="ja-JP" altLang="en-US" sz="3200" dirty="0"/>
                  <a:t>　</a:t>
                </a:r>
                <a:r>
                  <a:rPr lang="ja-JP" altLang="ja-JP" sz="3200" dirty="0"/>
                  <a:t>⑵　</a:t>
                </a:r>
                <a14:m>
                  <m:oMath xmlns:m="http://schemas.openxmlformats.org/officeDocument/2006/math">
                    <m:r>
                      <a:rPr lang="en-US" altLang="ja-JP" sz="3200" b="0" i="0" smtClean="0"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lang="en-US" altLang="ja-JP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2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US" altLang="ja-JP" sz="3200" dirty="0"/>
              </a:p>
              <a:p>
                <a:r>
                  <a:rPr lang="ja-JP" altLang="en-US" sz="3200" dirty="0"/>
                  <a:t>　</a:t>
                </a:r>
                <a:r>
                  <a:rPr lang="ja-JP" altLang="ja-JP" sz="3200" dirty="0"/>
                  <a:t>⑶</a:t>
                </a:r>
                <a:r>
                  <a:rPr lang="ja-JP" altLang="en-US" sz="3200" dirty="0"/>
                  <a:t>　</a:t>
                </a:r>
                <a14:m>
                  <m:oMath xmlns:m="http://schemas.openxmlformats.org/officeDocument/2006/math">
                    <m:r>
                      <a:rPr lang="en-US" altLang="ja-JP" sz="3200" b="0" i="0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altLang="ja-JP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200" b="0" i="1" smtClean="0">
                        <a:latin typeface="Cambria Math" panose="02040503050406030204" pitchFamily="18" charset="0"/>
                      </a:rPr>
                      <m:t>−15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</a:rPr>
                      <m:t>+7</m:t>
                    </m:r>
                  </m:oMath>
                </a14:m>
                <a:endParaRPr lang="en-US" altLang="ja-JP" sz="3200" dirty="0"/>
              </a:p>
              <a:p>
                <a:r>
                  <a:rPr lang="ja-JP" altLang="en-US" sz="3200" dirty="0"/>
                  <a:t>　</a:t>
                </a:r>
                <a:r>
                  <a:rPr lang="ja-JP" altLang="ja-JP" sz="3200" dirty="0"/>
                  <a:t>⑷　</a:t>
                </a:r>
                <a14:m>
                  <m:oMath xmlns:m="http://schemas.openxmlformats.org/officeDocument/2006/math">
                    <m:r>
                      <a:rPr lang="en-US" altLang="ja-JP" sz="3200">
                        <a:latin typeface="Cambria Math" panose="02040503050406030204" pitchFamily="18" charset="0"/>
                      </a:rPr>
                      <m:t>6</m:t>
                    </m:r>
                    <m:sSup>
                      <m:sSupPr>
                        <m:ctrlPr>
                          <a:rPr lang="en-US" altLang="ja-JP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3200" b="0" i="1" smtClean="0">
                        <a:latin typeface="Cambria Math" panose="02040503050406030204" pitchFamily="18" charset="0"/>
                      </a:rPr>
                      <m:t>−7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32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US" altLang="ja-JP" sz="3200" b="0" dirty="0"/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81E34621-BF70-4B38-8604-B08857E2D2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4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F53DAF-9BCA-4E9D-B8D7-527F5DCD3B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29</a:t>
            </a:r>
            <a:endParaRPr kumimoji="1" lang="ja-JP" altLang="en-US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B8A2618A-F009-A57A-3C61-55D5EBD2E36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altLang="ja-JP" dirty="0"/>
              <a:t>28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3303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2DDB1B8-CF5F-DDDA-AFFE-708478F8723A}"/>
              </a:ext>
            </a:extLst>
          </p:cNvPr>
          <p:cNvGrpSpPr/>
          <p:nvPr/>
        </p:nvGrpSpPr>
        <p:grpSpPr>
          <a:xfrm>
            <a:off x="3859495" y="1883046"/>
            <a:ext cx="2880320" cy="1815882"/>
            <a:chOff x="3717032" y="1947769"/>
            <a:chExt cx="2880320" cy="1815882"/>
          </a:xfrm>
        </p:grpSpPr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10DFD13D-46FF-A541-77EA-2CC01B94C0D4}"/>
                </a:ext>
              </a:extLst>
            </p:cNvPr>
            <p:cNvSpPr txBox="1"/>
            <p:nvPr/>
          </p:nvSpPr>
          <p:spPr>
            <a:xfrm>
              <a:off x="3717032" y="1947769"/>
              <a:ext cx="2880320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dirty="0"/>
                <a:t>3</a:t>
              </a:r>
              <a:r>
                <a:rPr kumimoji="1" lang="ja-JP" altLang="en-US" sz="2800" dirty="0"/>
                <a:t>　　</a:t>
              </a:r>
              <a:r>
                <a:rPr kumimoji="1" lang="en-US" altLang="ja-JP" sz="2800" dirty="0"/>
                <a:t>5</a:t>
              </a:r>
            </a:p>
            <a:p>
              <a:r>
                <a:rPr kumimoji="1" lang="en-US" altLang="ja-JP" sz="2800" dirty="0"/>
                <a:t>3</a:t>
              </a:r>
              <a:r>
                <a:rPr kumimoji="1" lang="ja-JP" altLang="en-US" sz="2800" dirty="0"/>
                <a:t>　　</a:t>
              </a:r>
              <a:r>
                <a:rPr kumimoji="1" lang="en-US" altLang="ja-JP" sz="2800" dirty="0"/>
                <a:t>5</a:t>
              </a:r>
              <a:r>
                <a:rPr kumimoji="1" lang="ja-JP" altLang="en-US" sz="2800" dirty="0"/>
                <a:t>　→　</a:t>
              </a:r>
              <a:r>
                <a:rPr kumimoji="1" lang="en-US" altLang="ja-JP" sz="2800" dirty="0"/>
                <a:t>5</a:t>
              </a:r>
            </a:p>
            <a:p>
              <a:r>
                <a:rPr lang="en-US" altLang="ja-JP" sz="2800" dirty="0"/>
                <a:t>1</a:t>
              </a:r>
              <a:r>
                <a:rPr lang="ja-JP" altLang="en-US" sz="2800" dirty="0"/>
                <a:t>　　</a:t>
              </a:r>
              <a:r>
                <a:rPr lang="en-US" altLang="ja-JP" sz="2800" dirty="0"/>
                <a:t>1</a:t>
              </a:r>
              <a:r>
                <a:rPr lang="ja-JP" altLang="en-US" sz="2800" dirty="0"/>
                <a:t>　→　</a:t>
              </a:r>
              <a:r>
                <a:rPr lang="en-US" altLang="ja-JP" sz="2800" dirty="0"/>
                <a:t>3</a:t>
              </a:r>
              <a:r>
                <a:rPr lang="ja-JP" altLang="en-US" sz="2800" dirty="0"/>
                <a:t>　</a:t>
              </a:r>
              <a:r>
                <a:rPr lang="en-US" altLang="ja-JP" sz="2800" dirty="0"/>
                <a:t>(</a:t>
              </a:r>
              <a:r>
                <a:rPr lang="ja-JP" altLang="en-US" sz="2800" dirty="0"/>
                <a:t>＋</a:t>
              </a:r>
              <a:endParaRPr lang="en-US" altLang="ja-JP" sz="2800" dirty="0"/>
            </a:p>
            <a:p>
              <a:r>
                <a:rPr kumimoji="1" lang="ja-JP" altLang="en-US" sz="2800" dirty="0"/>
                <a:t>　　　　　　   </a:t>
              </a:r>
              <a:r>
                <a:rPr kumimoji="1" lang="en-US" altLang="ja-JP" sz="2800" dirty="0"/>
                <a:t>8</a:t>
              </a:r>
              <a:endParaRPr kumimoji="1" lang="ja-JP" altLang="en-US" sz="2800" dirty="0"/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924731F0-7D5D-7B51-20AE-EF215A4A43C2}"/>
                </a:ext>
              </a:extLst>
            </p:cNvPr>
            <p:cNvCxnSpPr>
              <a:cxnSpLocks/>
            </p:cNvCxnSpPr>
            <p:nvPr/>
          </p:nvCxnSpPr>
          <p:spPr>
            <a:xfrm>
              <a:off x="3789040" y="2416307"/>
              <a:ext cx="912882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5DFAEE60-A03D-1A53-A29C-D21AB44202B7}"/>
                </a:ext>
              </a:extLst>
            </p:cNvPr>
            <p:cNvCxnSpPr>
              <a:cxnSpLocks/>
            </p:cNvCxnSpPr>
            <p:nvPr/>
          </p:nvCxnSpPr>
          <p:spPr>
            <a:xfrm>
              <a:off x="5211350" y="3287688"/>
              <a:ext cx="737930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0CC17F6C-D341-A364-DAE4-C74E62B6A5BC}"/>
                </a:ext>
              </a:extLst>
            </p:cNvPr>
            <p:cNvCxnSpPr>
              <a:cxnSpLocks/>
            </p:cNvCxnSpPr>
            <p:nvPr/>
          </p:nvCxnSpPr>
          <p:spPr>
            <a:xfrm>
              <a:off x="4077072" y="2603084"/>
              <a:ext cx="270407" cy="40909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7974B5DD-6C3E-BF94-BE4E-019E5F51D36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77072" y="2639617"/>
              <a:ext cx="288032" cy="40023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8D73C46F-6C4D-C2B3-EBC3-3CE8A2C71AF9}"/>
              </a:ext>
            </a:extLst>
          </p:cNvPr>
          <p:cNvSpPr/>
          <p:nvPr/>
        </p:nvSpPr>
        <p:spPr>
          <a:xfrm>
            <a:off x="3859494" y="5612927"/>
            <a:ext cx="2880320" cy="1671582"/>
          </a:xfrm>
          <a:prstGeom prst="rect">
            <a:avLst/>
          </a:prstGeom>
          <a:solidFill>
            <a:srgbClr val="B09EA2">
              <a:alpha val="16863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7E1615F4-01CD-9AC5-B2B7-DD1345D56B82}"/>
              </a:ext>
            </a:extLst>
          </p:cNvPr>
          <p:cNvSpPr/>
          <p:nvPr/>
        </p:nvSpPr>
        <p:spPr>
          <a:xfrm>
            <a:off x="3859494" y="3766346"/>
            <a:ext cx="2880320" cy="1671582"/>
          </a:xfrm>
          <a:prstGeom prst="rect">
            <a:avLst/>
          </a:prstGeom>
          <a:solidFill>
            <a:srgbClr val="B09EA2">
              <a:alpha val="16863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A4DD2FA9-BFB5-5B23-F69E-638219123932}"/>
              </a:ext>
            </a:extLst>
          </p:cNvPr>
          <p:cNvSpPr/>
          <p:nvPr/>
        </p:nvSpPr>
        <p:spPr>
          <a:xfrm>
            <a:off x="3859495" y="1919536"/>
            <a:ext cx="2880318" cy="1671582"/>
          </a:xfrm>
          <a:prstGeom prst="rect">
            <a:avLst/>
          </a:prstGeom>
          <a:solidFill>
            <a:srgbClr val="B09EA2">
              <a:alpha val="16863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コンテンツ プレースホルダー 1">
                <a:extLst>
                  <a:ext uri="{FF2B5EF4-FFF2-40B4-BE49-F238E27FC236}">
                    <a16:creationId xmlns:a16="http://schemas.microsoft.com/office/drawing/2014/main" id="{743CD69B-A2BC-4C30-A18E-12F226906DB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ja-JP" altLang="en-US" sz="2800" dirty="0"/>
                  <a:t>　</a:t>
                </a:r>
                <a:r>
                  <a:rPr lang="ja-JP" altLang="ja-JP" sz="2800" dirty="0"/>
                  <a:t>⑴　</a:t>
                </a:r>
                <a14:m>
                  <m:oMath xmlns:m="http://schemas.openxmlformats.org/officeDocument/2006/math">
                    <m:r>
                      <a:rPr lang="en-US" altLang="ja-JP" sz="2800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US" altLang="ja-JP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>
                        <a:latin typeface="Cambria Math" panose="02040503050406030204" pitchFamily="18" charset="0"/>
                      </a:rPr>
                      <m:t>+8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endParaRPr lang="en-US" altLang="ja-JP" sz="2800" dirty="0"/>
              </a:p>
              <a:p>
                <a:pPr marL="365125" indent="-365125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ja-JP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  <m:d>
                        <m:dPr>
                          <m:ctrlPr>
                            <a:rPr lang="en-US" altLang="ja-JP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en-US" altLang="ja-JP" sz="2800" b="1" dirty="0"/>
              </a:p>
              <a:p>
                <a:pPr>
                  <a:lnSpc>
                    <a:spcPct val="250000"/>
                  </a:lnSpc>
                </a:pPr>
                <a:endParaRPr lang="en-US" altLang="ja-JP" sz="1100" dirty="0"/>
              </a:p>
              <a:p>
                <a:r>
                  <a:rPr lang="ja-JP" altLang="en-US" sz="2800" dirty="0"/>
                  <a:t>　</a:t>
                </a:r>
                <a:r>
                  <a:rPr lang="ja-JP" altLang="ja-JP" sz="2800" dirty="0"/>
                  <a:t>⑵　</a:t>
                </a:r>
                <a14:m>
                  <m:oMath xmlns:m="http://schemas.openxmlformats.org/officeDocument/2006/math">
                    <m:r>
                      <a:rPr lang="en-US" altLang="ja-JP" sz="2800"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lang="en-US" altLang="ja-JP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US" altLang="ja-JP" sz="2800" dirty="0"/>
              </a:p>
              <a:p>
                <a:pPr marL="365125" indent="-365125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ja-JP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d>
                        <m:dPr>
                          <m:ctrlPr>
                            <a:rPr lang="en-US" altLang="ja-JP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en-US" altLang="ja-JP" sz="2800" b="1" dirty="0"/>
              </a:p>
              <a:p>
                <a:pPr>
                  <a:lnSpc>
                    <a:spcPct val="250000"/>
                  </a:lnSpc>
                </a:pPr>
                <a:endParaRPr lang="en-US" altLang="ja-JP" sz="1100" dirty="0"/>
              </a:p>
              <a:p>
                <a:r>
                  <a:rPr lang="ja-JP" altLang="en-US" sz="2800" dirty="0"/>
                  <a:t>　</a:t>
                </a:r>
                <a:r>
                  <a:rPr lang="ja-JP" altLang="ja-JP" sz="2800" dirty="0"/>
                  <a:t>⑶</a:t>
                </a:r>
                <a:r>
                  <a:rPr lang="ja-JP" altLang="en-US" sz="2800" dirty="0"/>
                  <a:t>　</a:t>
                </a:r>
                <a14:m>
                  <m:oMath xmlns:m="http://schemas.openxmlformats.org/officeDocument/2006/math">
                    <m:r>
                      <a:rPr lang="en-US" altLang="ja-JP" sz="280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US" altLang="ja-JP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−15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+7</m:t>
                    </m:r>
                  </m:oMath>
                </a14:m>
                <a:endParaRPr lang="en-US" altLang="ja-JP" sz="2800" dirty="0"/>
              </a:p>
              <a:p>
                <a:pPr marL="365125" indent="-365125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ja-JP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US" altLang="ja-JP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d>
                    </m:oMath>
                  </m:oMathPara>
                </a14:m>
                <a:endParaRPr lang="en-US" altLang="ja-JP" sz="2800" b="1" dirty="0"/>
              </a:p>
              <a:p>
                <a:pPr>
                  <a:lnSpc>
                    <a:spcPct val="250000"/>
                  </a:lnSpc>
                </a:pPr>
                <a:endParaRPr lang="en-US" altLang="ja-JP" sz="1100" dirty="0"/>
              </a:p>
              <a:p>
                <a:r>
                  <a:rPr lang="ja-JP" altLang="en-US" sz="2800" dirty="0"/>
                  <a:t>　</a:t>
                </a:r>
                <a:r>
                  <a:rPr lang="ja-JP" altLang="ja-JP" sz="2800" dirty="0"/>
                  <a:t>⑷　</a:t>
                </a:r>
                <a14:m>
                  <m:oMath xmlns:m="http://schemas.openxmlformats.org/officeDocument/2006/math">
                    <m:r>
                      <a:rPr lang="en-US" altLang="ja-JP" sz="2800">
                        <a:latin typeface="Cambria Math" panose="02040503050406030204" pitchFamily="18" charset="0"/>
                      </a:rPr>
                      <m:t>6</m:t>
                    </m:r>
                    <m:sSup>
                      <m:sSupPr>
                        <m:ctrlPr>
                          <a:rPr lang="en-US" altLang="ja-JP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−7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US" altLang="ja-JP" sz="2800" dirty="0"/>
              </a:p>
              <a:p>
                <a:pPr marL="365125" indent="-365125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ja-JP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US" altLang="ja-JP" sz="2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en-US" altLang="ja-JP" sz="2800" b="1" dirty="0"/>
              </a:p>
            </p:txBody>
          </p:sp>
        </mc:Choice>
        <mc:Fallback>
          <p:sp>
            <p:nvSpPr>
              <p:cNvPr id="2" name="コンテンツ プレースホルダー 1">
                <a:extLst>
                  <a:ext uri="{FF2B5EF4-FFF2-40B4-BE49-F238E27FC236}">
                    <a16:creationId xmlns:a16="http://schemas.microsoft.com/office/drawing/2014/main" id="{743CD69B-A2BC-4C30-A18E-12F226906D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D9901A5B-B9E2-9664-6FF5-809128F4891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altLang="ja-JP" dirty="0"/>
              <a:t>28</a:t>
            </a:r>
            <a:endParaRPr lang="ja-JP" altLang="en-US" dirty="0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1D2C018-E3D6-4734-AD09-B30BCEF3D19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kumimoji="1" lang="en-US" altLang="ja-JP" dirty="0"/>
              <a:t>29</a:t>
            </a:r>
            <a:endParaRPr kumimoji="1" lang="ja-JP" altLang="en-US" dirty="0"/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3841FDB-C47B-AECC-41F2-933A157AB239}"/>
              </a:ext>
            </a:extLst>
          </p:cNvPr>
          <p:cNvGrpSpPr/>
          <p:nvPr/>
        </p:nvGrpSpPr>
        <p:grpSpPr>
          <a:xfrm>
            <a:off x="3859494" y="3704054"/>
            <a:ext cx="3043246" cy="1887633"/>
            <a:chOff x="3717032" y="1919536"/>
            <a:chExt cx="2465150" cy="188763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テキスト ボックス 12">
                  <a:extLst>
                    <a:ext uri="{FF2B5EF4-FFF2-40B4-BE49-F238E27FC236}">
                      <a16:creationId xmlns:a16="http://schemas.microsoft.com/office/drawing/2014/main" id="{33FB86C7-9620-E5E8-3635-0AA087BB1282}"/>
                    </a:ext>
                  </a:extLst>
                </p:cNvPr>
                <p:cNvSpPr txBox="1"/>
                <p:nvPr/>
              </p:nvSpPr>
              <p:spPr>
                <a:xfrm>
                  <a:off x="3717032" y="1919536"/>
                  <a:ext cx="2465150" cy="18876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2800" dirty="0"/>
                    <a:t>5</a:t>
                  </a:r>
                  <a:r>
                    <a:rPr kumimoji="1" lang="ja-JP" altLang="en-US" sz="2800" dirty="0"/>
                    <a:t>　</a:t>
                  </a:r>
                  <a:r>
                    <a:rPr lang="en-US" altLang="ja-JP" sz="2800" dirty="0"/>
                    <a:t> </a:t>
                  </a:r>
                  <a14:m>
                    <m:oMath xmlns:m="http://schemas.openxmlformats.org/officeDocument/2006/math">
                      <m:r>
                        <a:rPr lang="ja-JP" altLang="en-US" sz="2800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kumimoji="1" lang="en-US" altLang="ja-JP" sz="2800" dirty="0"/>
                    <a:t>3</a:t>
                  </a:r>
                </a:p>
                <a:p>
                  <a:r>
                    <a:rPr lang="en-US" altLang="ja-JP" sz="2800" dirty="0"/>
                    <a:t>5</a:t>
                  </a:r>
                  <a:r>
                    <a:rPr kumimoji="1" lang="ja-JP" altLang="en-US" sz="2800" dirty="0"/>
                    <a:t>　 </a:t>
                  </a:r>
                  <a14:m>
                    <m:oMath xmlns:m="http://schemas.openxmlformats.org/officeDocument/2006/math">
                      <m:r>
                        <a:rPr lang="en-US" altLang="ja-JP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kumimoji="1" lang="en-US" altLang="ja-JP" sz="2800" dirty="0"/>
                    <a:t>3</a:t>
                  </a:r>
                  <a:r>
                    <a:rPr kumimoji="1" lang="ja-JP" altLang="en-US" sz="2800" dirty="0"/>
                    <a:t>　→　</a:t>
                  </a:r>
                  <a14:m>
                    <m:oMath xmlns:m="http://schemas.openxmlformats.org/officeDocument/2006/math"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lang="en-US" altLang="ja-JP" sz="2800" dirty="0"/>
                    <a:t>3</a:t>
                  </a:r>
                  <a:endParaRPr kumimoji="1" lang="en-US" altLang="ja-JP" sz="2800" dirty="0"/>
                </a:p>
                <a:p>
                  <a:r>
                    <a:rPr lang="en-US" altLang="ja-JP" sz="2800" dirty="0"/>
                    <a:t>1</a:t>
                  </a:r>
                  <a:r>
                    <a:rPr lang="ja-JP" altLang="en-US" sz="2800" dirty="0"/>
                    <a:t>　     </a:t>
                  </a:r>
                  <a:r>
                    <a:rPr lang="en-US" altLang="ja-JP" sz="2800" dirty="0"/>
                    <a:t>1</a:t>
                  </a:r>
                  <a:r>
                    <a:rPr lang="ja-JP" altLang="en-US" sz="2800" dirty="0"/>
                    <a:t>　</a:t>
                  </a:r>
                  <a:r>
                    <a:rPr lang="ja-JP" altLang="en-US" sz="1200" dirty="0"/>
                    <a:t> </a:t>
                  </a:r>
                  <a:r>
                    <a:rPr lang="ja-JP" altLang="en-US" sz="2800" dirty="0"/>
                    <a:t>→　  </a:t>
                  </a:r>
                  <a:r>
                    <a:rPr lang="ja-JP" altLang="en-US" sz="1600" dirty="0"/>
                    <a:t> </a:t>
                  </a:r>
                  <a:r>
                    <a:rPr lang="ja-JP" altLang="en-US" sz="1400" dirty="0"/>
                    <a:t> </a:t>
                  </a:r>
                  <a:r>
                    <a:rPr lang="en-US" altLang="ja-JP" sz="2800" dirty="0"/>
                    <a:t>5</a:t>
                  </a:r>
                  <a:r>
                    <a:rPr lang="ja-JP" altLang="en-US" sz="1400" dirty="0"/>
                    <a:t>　</a:t>
                  </a:r>
                  <a:r>
                    <a:rPr lang="en-US" altLang="ja-JP" sz="2800" dirty="0"/>
                    <a:t>(</a:t>
                  </a:r>
                  <a:r>
                    <a:rPr lang="ja-JP" altLang="en-US" sz="2800" dirty="0"/>
                    <a:t>＋</a:t>
                  </a:r>
                  <a:endParaRPr lang="en-US" altLang="ja-JP" sz="2800" dirty="0"/>
                </a:p>
                <a:p>
                  <a:r>
                    <a:rPr kumimoji="1" lang="ja-JP" altLang="en-US" sz="2800" dirty="0"/>
                    <a:t>　　　　　　   </a:t>
                  </a:r>
                  <a:r>
                    <a:rPr kumimoji="1" lang="en-US" altLang="ja-JP" sz="2800" dirty="0"/>
                    <a:t>    </a:t>
                  </a:r>
                  <a:r>
                    <a:rPr lang="en-US" altLang="ja-JP" sz="2800" dirty="0"/>
                    <a:t> 2</a:t>
                  </a:r>
                  <a:endParaRPr kumimoji="1" lang="ja-JP" altLang="en-US" sz="2800" dirty="0"/>
                </a:p>
              </p:txBody>
            </p:sp>
          </mc:Choice>
          <mc:Fallback xmlns="">
            <p:sp>
              <p:nvSpPr>
                <p:cNvPr id="13" name="テキスト ボックス 12">
                  <a:extLst>
                    <a:ext uri="{FF2B5EF4-FFF2-40B4-BE49-F238E27FC236}">
                      <a16:creationId xmlns:a16="http://schemas.microsoft.com/office/drawing/2014/main" id="{33FB86C7-9620-E5E8-3635-0AA087BB128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17032" y="1919536"/>
                  <a:ext cx="2465150" cy="1887633"/>
                </a:xfrm>
                <a:prstGeom prst="rect">
                  <a:avLst/>
                </a:prstGeom>
                <a:blipFill>
                  <a:blip r:embed="rId4"/>
                  <a:stretch>
                    <a:fillRect l="-4008" t="-2913" r="-3607" b="-5178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1E3AD217-1476-7E71-2B53-DFD249791A62}"/>
                </a:ext>
              </a:extLst>
            </p:cNvPr>
            <p:cNvCxnSpPr>
              <a:cxnSpLocks/>
            </p:cNvCxnSpPr>
            <p:nvPr/>
          </p:nvCxnSpPr>
          <p:spPr>
            <a:xfrm>
              <a:off x="3789040" y="2351584"/>
              <a:ext cx="825115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BCA2DF5E-B007-8836-8142-AAB0A3D70D66}"/>
                </a:ext>
              </a:extLst>
            </p:cNvPr>
            <p:cNvCxnSpPr>
              <a:cxnSpLocks/>
            </p:cNvCxnSpPr>
            <p:nvPr/>
          </p:nvCxnSpPr>
          <p:spPr>
            <a:xfrm>
              <a:off x="5157192" y="3287688"/>
              <a:ext cx="623549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95BCBC32-8F1E-0CE9-AF29-2C8CA5133EA2}"/>
                </a:ext>
              </a:extLst>
            </p:cNvPr>
            <p:cNvCxnSpPr>
              <a:cxnSpLocks/>
            </p:cNvCxnSpPr>
            <p:nvPr/>
          </p:nvCxnSpPr>
          <p:spPr>
            <a:xfrm>
              <a:off x="3972532" y="2620626"/>
              <a:ext cx="205150" cy="416952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01A29B95-868B-C634-C0A4-205CF44D82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72532" y="2614485"/>
              <a:ext cx="219658" cy="422878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12EB2328-EF98-6D4A-A637-DCB4C5C8C8D1}"/>
              </a:ext>
            </a:extLst>
          </p:cNvPr>
          <p:cNvGrpSpPr/>
          <p:nvPr/>
        </p:nvGrpSpPr>
        <p:grpSpPr>
          <a:xfrm>
            <a:off x="3859494" y="5538326"/>
            <a:ext cx="3043246" cy="1887633"/>
            <a:chOff x="3717032" y="1919536"/>
            <a:chExt cx="2465150" cy="188763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テキスト ボックス 18">
                  <a:extLst>
                    <a:ext uri="{FF2B5EF4-FFF2-40B4-BE49-F238E27FC236}">
                      <a16:creationId xmlns:a16="http://schemas.microsoft.com/office/drawing/2014/main" id="{8E291465-E95C-4F91-DB1A-623BC8580E8A}"/>
                    </a:ext>
                  </a:extLst>
                </p:cNvPr>
                <p:cNvSpPr txBox="1"/>
                <p:nvPr/>
              </p:nvSpPr>
              <p:spPr>
                <a:xfrm>
                  <a:off x="3717032" y="1919536"/>
                  <a:ext cx="2465150" cy="188763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2800" dirty="0"/>
                    <a:t>2</a:t>
                  </a:r>
                  <a:r>
                    <a:rPr kumimoji="1" lang="ja-JP" altLang="en-US" sz="2800" dirty="0"/>
                    <a:t>　</a:t>
                  </a:r>
                  <a:r>
                    <a:rPr lang="en-US" altLang="ja-JP" sz="2800" dirty="0"/>
                    <a:t>     7</a:t>
                  </a:r>
                  <a:endParaRPr kumimoji="1" lang="en-US" altLang="ja-JP" sz="2800" dirty="0"/>
                </a:p>
                <a:p>
                  <a:r>
                    <a:rPr lang="en-US" altLang="ja-JP" sz="2800" dirty="0"/>
                    <a:t>2</a:t>
                  </a:r>
                  <a:r>
                    <a:rPr kumimoji="1" lang="ja-JP" altLang="en-US" sz="2800" dirty="0"/>
                    <a:t>　</a:t>
                  </a:r>
                  <a14:m>
                    <m:oMath xmlns:m="http://schemas.openxmlformats.org/officeDocument/2006/math">
                      <m:r>
                        <a:rPr lang="en-US" altLang="ja-JP" sz="2800" b="0" i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kumimoji="1" lang="en-US" altLang="ja-JP" sz="2800" dirty="0"/>
                    <a:t>1</a:t>
                  </a:r>
                  <a:r>
                    <a:rPr lang="ja-JP" altLang="en-US" sz="2800" dirty="0"/>
                    <a:t>  </a:t>
                  </a:r>
                  <a:r>
                    <a:rPr kumimoji="1" lang="ja-JP" altLang="en-US" sz="2800" dirty="0"/>
                    <a:t>→　</a:t>
                  </a:r>
                  <a:r>
                    <a:rPr kumimoji="1" lang="ja-JP" altLang="en-US" sz="900" dirty="0"/>
                    <a:t>　</a:t>
                  </a:r>
                  <a14:m>
                    <m:oMath xmlns:m="http://schemas.openxmlformats.org/officeDocument/2006/math"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lang="en-US" altLang="ja-JP" sz="2800" dirty="0"/>
                    <a:t>1</a:t>
                  </a:r>
                  <a:endParaRPr kumimoji="1" lang="en-US" altLang="ja-JP" sz="2800" dirty="0"/>
                </a:p>
                <a:p>
                  <a:r>
                    <a:rPr lang="en-US" altLang="ja-JP" sz="2800" dirty="0"/>
                    <a:t>1</a:t>
                  </a:r>
                  <a:r>
                    <a:rPr lang="ja-JP" altLang="en-US" sz="2800" dirty="0"/>
                    <a:t>　  </a:t>
                  </a:r>
                  <a14:m>
                    <m:oMath xmlns:m="http://schemas.openxmlformats.org/officeDocument/2006/math">
                      <m:r>
                        <a:rPr lang="en-US" altLang="ja-JP" sz="280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kumimoji="1" lang="en-US" altLang="ja-JP" sz="2800" dirty="0"/>
                    <a:t>7</a:t>
                  </a:r>
                  <a:r>
                    <a:rPr lang="ja-JP" altLang="en-US" sz="2800" dirty="0"/>
                    <a:t>  →</a:t>
                  </a:r>
                  <a:r>
                    <a:rPr lang="ja-JP" altLang="en-US" sz="1600" dirty="0"/>
                    <a:t>　</a:t>
                  </a:r>
                  <a14:m>
                    <m:oMath xmlns:m="http://schemas.openxmlformats.org/officeDocument/2006/math"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lang="en-US" altLang="ja-JP" sz="2800" dirty="0"/>
                    <a:t>14 (</a:t>
                  </a:r>
                  <a:r>
                    <a:rPr lang="ja-JP" altLang="en-US" sz="2800" dirty="0"/>
                    <a:t>＋</a:t>
                  </a:r>
                  <a:endParaRPr lang="en-US" altLang="ja-JP" sz="2800" dirty="0"/>
                </a:p>
                <a:p>
                  <a:r>
                    <a:rPr kumimoji="1" lang="ja-JP" altLang="en-US" sz="2800" dirty="0"/>
                    <a:t>　　　　　　   </a:t>
                  </a:r>
                  <a14:m>
                    <m:oMath xmlns:m="http://schemas.openxmlformats.org/officeDocument/2006/math">
                      <m:r>
                        <a:rPr lang="en-US" altLang="ja-JP" sz="280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lang="en-US" altLang="ja-JP" sz="2800" dirty="0"/>
                    <a:t>15</a:t>
                  </a:r>
                  <a:endParaRPr kumimoji="1" lang="ja-JP" altLang="en-US" sz="2800" dirty="0"/>
                </a:p>
              </p:txBody>
            </p:sp>
          </mc:Choice>
          <mc:Fallback xmlns="">
            <p:sp>
              <p:nvSpPr>
                <p:cNvPr id="19" name="テキスト ボックス 18">
                  <a:extLst>
                    <a:ext uri="{FF2B5EF4-FFF2-40B4-BE49-F238E27FC236}">
                      <a16:creationId xmlns:a16="http://schemas.microsoft.com/office/drawing/2014/main" id="{8E291465-E95C-4F91-DB1A-623BC8580E8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17032" y="1919536"/>
                  <a:ext cx="2465150" cy="1887633"/>
                </a:xfrm>
                <a:prstGeom prst="rect">
                  <a:avLst/>
                </a:prstGeom>
                <a:blipFill>
                  <a:blip r:embed="rId5"/>
                  <a:stretch>
                    <a:fillRect l="-4008" t="-2913" r="-2605" b="-5178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683DD72D-C3C3-213B-4C7E-026173E0E292}"/>
                </a:ext>
              </a:extLst>
            </p:cNvPr>
            <p:cNvCxnSpPr>
              <a:cxnSpLocks/>
            </p:cNvCxnSpPr>
            <p:nvPr/>
          </p:nvCxnSpPr>
          <p:spPr>
            <a:xfrm>
              <a:off x="3789040" y="2351584"/>
              <a:ext cx="825115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827CA960-3F14-1287-EA12-004797BE93A5}"/>
                </a:ext>
              </a:extLst>
            </p:cNvPr>
            <p:cNvCxnSpPr>
              <a:cxnSpLocks/>
            </p:cNvCxnSpPr>
            <p:nvPr/>
          </p:nvCxnSpPr>
          <p:spPr>
            <a:xfrm>
              <a:off x="5132060" y="3287688"/>
              <a:ext cx="576541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8D3DDD6E-80BA-AC64-931D-4A9B93BA3AA1}"/>
                </a:ext>
              </a:extLst>
            </p:cNvPr>
            <p:cNvCxnSpPr>
              <a:cxnSpLocks/>
            </p:cNvCxnSpPr>
            <p:nvPr/>
          </p:nvCxnSpPr>
          <p:spPr>
            <a:xfrm>
              <a:off x="3983981" y="2599896"/>
              <a:ext cx="195796" cy="439957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2F314088-39D8-E991-A7BB-265FB0A5D3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84902" y="2603084"/>
              <a:ext cx="200023" cy="43676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5B08131-B4EB-0985-914A-FE2A446870BB}"/>
              </a:ext>
            </a:extLst>
          </p:cNvPr>
          <p:cNvGrpSpPr/>
          <p:nvPr/>
        </p:nvGrpSpPr>
        <p:grpSpPr>
          <a:xfrm>
            <a:off x="3861048" y="7392144"/>
            <a:ext cx="2878767" cy="1815882"/>
            <a:chOff x="3717032" y="1919536"/>
            <a:chExt cx="2331916" cy="181588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テキスト ボックス 24">
                  <a:extLst>
                    <a:ext uri="{FF2B5EF4-FFF2-40B4-BE49-F238E27FC236}">
                      <a16:creationId xmlns:a16="http://schemas.microsoft.com/office/drawing/2014/main" id="{DB58B5FE-8787-87DC-C75A-8E89D3DA7436}"/>
                    </a:ext>
                  </a:extLst>
                </p:cNvPr>
                <p:cNvSpPr txBox="1"/>
                <p:nvPr/>
              </p:nvSpPr>
              <p:spPr>
                <a:xfrm>
                  <a:off x="3717032" y="1919536"/>
                  <a:ext cx="2331916" cy="181588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2800" dirty="0"/>
                    <a:t>6</a:t>
                  </a:r>
                  <a:r>
                    <a:rPr kumimoji="1" lang="ja-JP" altLang="en-US" sz="2800" dirty="0"/>
                    <a:t>　</a:t>
                  </a:r>
                  <a:r>
                    <a:rPr kumimoji="1" lang="ja-JP" altLang="en-US" dirty="0"/>
                    <a:t> </a:t>
                  </a:r>
                  <a:r>
                    <a:rPr lang="en-US" altLang="ja-JP" sz="2800" dirty="0"/>
                    <a:t> </a:t>
                  </a:r>
                  <a14:m>
                    <m:oMath xmlns:m="http://schemas.openxmlformats.org/officeDocument/2006/math">
                      <m:r>
                        <a:rPr lang="en-US" altLang="ja-JP" sz="280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kumimoji="1" lang="en-US" altLang="ja-JP" sz="2800" dirty="0"/>
                    <a:t>3</a:t>
                  </a:r>
                </a:p>
                <a:p>
                  <a:r>
                    <a:rPr lang="en-US" altLang="ja-JP" sz="2800" dirty="0"/>
                    <a:t>3</a:t>
                  </a:r>
                  <a:r>
                    <a:rPr kumimoji="1" lang="ja-JP" altLang="en-US" sz="2800" dirty="0"/>
                    <a:t>　     </a:t>
                  </a:r>
                  <a:r>
                    <a:rPr kumimoji="1" lang="en-US" altLang="ja-JP" sz="2800" dirty="0"/>
                    <a:t>1</a:t>
                  </a:r>
                  <a:r>
                    <a:rPr lang="ja-JP" altLang="en-US" sz="2800" dirty="0"/>
                    <a:t>  </a:t>
                  </a:r>
                  <a:r>
                    <a:rPr kumimoji="1" lang="ja-JP" altLang="en-US" sz="2800" dirty="0"/>
                    <a:t>→　 </a:t>
                  </a:r>
                  <a:r>
                    <a:rPr kumimoji="1" lang="ja-JP" altLang="en-US" sz="1600" dirty="0"/>
                    <a:t> </a:t>
                  </a:r>
                  <a:r>
                    <a:rPr kumimoji="1" lang="en-US" altLang="ja-JP" sz="2800" dirty="0"/>
                    <a:t>2</a:t>
                  </a:r>
                </a:p>
                <a:p>
                  <a:r>
                    <a:rPr lang="en-US" altLang="ja-JP" sz="2800" dirty="0"/>
                    <a:t>2</a:t>
                  </a:r>
                  <a:r>
                    <a:rPr lang="ja-JP" altLang="en-US" sz="2800" dirty="0"/>
                    <a:t>　  </a:t>
                  </a:r>
                  <a14:m>
                    <m:oMath xmlns:m="http://schemas.openxmlformats.org/officeDocument/2006/math">
                      <m:r>
                        <a:rPr lang="en-US" altLang="ja-JP" sz="280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kumimoji="1" lang="en-US" altLang="ja-JP" sz="2800" dirty="0"/>
                    <a:t>3</a:t>
                  </a:r>
                  <a:r>
                    <a:rPr lang="ja-JP" altLang="en-US" sz="2800" dirty="0"/>
                    <a:t>  → </a:t>
                  </a:r>
                  <a14:m>
                    <m:oMath xmlns:m="http://schemas.openxmlformats.org/officeDocument/2006/math">
                      <m:r>
                        <a:rPr lang="en-US" altLang="ja-JP" sz="2800" i="1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lang="en-US" altLang="ja-JP" sz="2800" dirty="0"/>
                    <a:t>9 (</a:t>
                  </a:r>
                  <a:r>
                    <a:rPr lang="ja-JP" altLang="en-US" sz="2800" dirty="0"/>
                    <a:t>＋</a:t>
                  </a:r>
                  <a:endParaRPr lang="en-US" altLang="ja-JP" sz="2800" dirty="0"/>
                </a:p>
                <a:p>
                  <a:r>
                    <a:rPr kumimoji="1" lang="ja-JP" altLang="en-US" sz="2800" dirty="0"/>
                    <a:t>　　　　　　  </a:t>
                  </a:r>
                  <a:r>
                    <a:rPr lang="ja-JP" altLang="en-US" sz="800" dirty="0"/>
                    <a:t> </a:t>
                  </a:r>
                  <a14:m>
                    <m:oMath xmlns:m="http://schemas.openxmlformats.org/officeDocument/2006/math">
                      <m:r>
                        <a:rPr lang="en-US" altLang="ja-JP" sz="280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a14:m>
                  <a:r>
                    <a:rPr lang="en-US" altLang="ja-JP" sz="2800" dirty="0"/>
                    <a:t>7</a:t>
                  </a:r>
                  <a:endParaRPr kumimoji="1" lang="ja-JP" altLang="en-US" sz="2800" dirty="0"/>
                </a:p>
              </p:txBody>
            </p:sp>
          </mc:Choice>
          <mc:Fallback xmlns="">
            <p:sp>
              <p:nvSpPr>
                <p:cNvPr id="25" name="テキスト ボックス 24">
                  <a:extLst>
                    <a:ext uri="{FF2B5EF4-FFF2-40B4-BE49-F238E27FC236}">
                      <a16:creationId xmlns:a16="http://schemas.microsoft.com/office/drawing/2014/main" id="{DB58B5FE-8787-87DC-C75A-8E89D3DA74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17032" y="1919536"/>
                  <a:ext cx="2331916" cy="1815882"/>
                </a:xfrm>
                <a:prstGeom prst="rect">
                  <a:avLst/>
                </a:prstGeom>
                <a:blipFill>
                  <a:blip r:embed="rId6"/>
                  <a:stretch>
                    <a:fillRect l="-4228" t="-3020" b="-9060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8EA3A2F8-D697-9619-6672-7C051A688560}"/>
                </a:ext>
              </a:extLst>
            </p:cNvPr>
            <p:cNvCxnSpPr>
              <a:cxnSpLocks/>
            </p:cNvCxnSpPr>
            <p:nvPr/>
          </p:nvCxnSpPr>
          <p:spPr>
            <a:xfrm>
              <a:off x="3789040" y="2351584"/>
              <a:ext cx="1080120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8C3301AC-F56A-8E0E-B42D-6A20E0688663}"/>
                </a:ext>
              </a:extLst>
            </p:cNvPr>
            <p:cNvCxnSpPr>
              <a:cxnSpLocks/>
            </p:cNvCxnSpPr>
            <p:nvPr/>
          </p:nvCxnSpPr>
          <p:spPr>
            <a:xfrm>
              <a:off x="5024674" y="3287688"/>
              <a:ext cx="529862" cy="0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043DEA41-CE2A-0D8B-5D66-80A2716165CE}"/>
                </a:ext>
              </a:extLst>
            </p:cNvPr>
            <p:cNvCxnSpPr>
              <a:cxnSpLocks/>
            </p:cNvCxnSpPr>
            <p:nvPr/>
          </p:nvCxnSpPr>
          <p:spPr>
            <a:xfrm>
              <a:off x="3988187" y="2607690"/>
              <a:ext cx="215246" cy="414215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189E89CF-4C6A-51B6-2B01-E6AB541B519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81856" y="2615505"/>
              <a:ext cx="240570" cy="41421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B866C0E-BFA3-1F16-A795-5B10B510C1E3}"/>
              </a:ext>
            </a:extLst>
          </p:cNvPr>
          <p:cNvSpPr/>
          <p:nvPr/>
        </p:nvSpPr>
        <p:spPr>
          <a:xfrm>
            <a:off x="3859494" y="7464152"/>
            <a:ext cx="2880320" cy="1671582"/>
          </a:xfrm>
          <a:prstGeom prst="rect">
            <a:avLst/>
          </a:prstGeom>
          <a:solidFill>
            <a:srgbClr val="B09EA2">
              <a:alpha val="16863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878335"/>
      </p:ext>
    </p:extLst>
  </p:cSld>
  <p:clrMapOvr>
    <a:masterClrMapping/>
  </p:clrMapOvr>
</p:sld>
</file>

<file path=ppt/theme/theme1.xml><?xml version="1.0" encoding="utf-8"?>
<a:theme xmlns:a="http://schemas.openxmlformats.org/drawingml/2006/main" name="補充問題">
  <a:themeElements>
    <a:clrScheme name="ユーザー定義 1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00B050"/>
      </a:accent1>
      <a:accent2>
        <a:srgbClr val="7AA49F"/>
      </a:accent2>
      <a:accent3>
        <a:srgbClr val="FFCC66"/>
      </a:accent3>
      <a:accent4>
        <a:srgbClr val="7B93E1"/>
      </a:accent4>
      <a:accent5>
        <a:srgbClr val="FF0000"/>
      </a:accent5>
      <a:accent6>
        <a:srgbClr val="FFFF0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14874</TotalTime>
  <Words>164</Words>
  <PresentationFormat>ワイド画面</PresentationFormat>
  <Paragraphs>37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Cambria Math</vt:lpstr>
      <vt:lpstr>補充問題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2024-03-01T03:53:32Z</cp:lastPrinted>
  <dcterms:created xsi:type="dcterms:W3CDTF">2016-11-04T07:32:27Z</dcterms:created>
  <dcterms:modified xsi:type="dcterms:W3CDTF">2024-03-01T09:10:02Z</dcterms:modified>
</cp:coreProperties>
</file>