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20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6B1E4-A2E1-4E4F-819A-0CE5E0E9885A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0594-BCDA-4034-86BE-8713063AB0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50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6B1E4-A2E1-4E4F-819A-0CE5E0E9885A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0594-BCDA-4034-86BE-8713063AB0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23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6B1E4-A2E1-4E4F-819A-0CE5E0E9885A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0594-BCDA-4034-86BE-8713063AB0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140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6B1E4-A2E1-4E4F-819A-0CE5E0E9885A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0594-BCDA-4034-86BE-8713063AB0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849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6B1E4-A2E1-4E4F-819A-0CE5E0E9885A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0594-BCDA-4034-86BE-8713063AB0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812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6B1E4-A2E1-4E4F-819A-0CE5E0E9885A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0594-BCDA-4034-86BE-8713063AB0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2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6B1E4-A2E1-4E4F-819A-0CE5E0E9885A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0594-BCDA-4034-86BE-8713063AB0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846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6B1E4-A2E1-4E4F-819A-0CE5E0E9885A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0594-BCDA-4034-86BE-8713063AB0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248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6B1E4-A2E1-4E4F-819A-0CE5E0E9885A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0594-BCDA-4034-86BE-8713063AB0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755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6B1E4-A2E1-4E4F-819A-0CE5E0E9885A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0594-BCDA-4034-86BE-8713063AB0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189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6B1E4-A2E1-4E4F-819A-0CE5E0E9885A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0594-BCDA-4034-86BE-8713063AB0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65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6B1E4-A2E1-4E4F-819A-0CE5E0E9885A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30594-BCDA-4034-86BE-8713063AB0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5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オブジェクト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380294"/>
              </p:ext>
            </p:extLst>
          </p:nvPr>
        </p:nvGraphicFramePr>
        <p:xfrm>
          <a:off x="0" y="-3849688"/>
          <a:ext cx="12930188" cy="10956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Document" r:id="rId3" imgW="6556315" imgH="5562861" progId="Word.Document.12">
                  <p:embed/>
                </p:oleObj>
              </mc:Choice>
              <mc:Fallback>
                <p:oleObj name="Document" r:id="rId3" imgW="6556315" imgH="556286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3849688"/>
                        <a:ext cx="12930188" cy="109569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683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Microsoft Word 文書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2016-03-14T01:06:04Z</dcterms:created>
  <dcterms:modified xsi:type="dcterms:W3CDTF">2020-01-14T02:42:30Z</dcterms:modified>
</cp:coreProperties>
</file>