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301" r:id="rId4"/>
    <p:sldId id="258" r:id="rId5"/>
    <p:sldId id="256" r:id="rId6"/>
    <p:sldId id="257" r:id="rId7"/>
    <p:sldId id="259" r:id="rId8"/>
    <p:sldId id="262" r:id="rId9"/>
    <p:sldId id="263" r:id="rId10"/>
    <p:sldId id="264" r:id="rId11"/>
    <p:sldId id="271" r:id="rId12"/>
    <p:sldId id="266" r:id="rId13"/>
    <p:sldId id="265" r:id="rId14"/>
    <p:sldId id="300" r:id="rId15"/>
    <p:sldId id="267" r:id="rId16"/>
    <p:sldId id="268" r:id="rId17"/>
    <p:sldId id="269" r:id="rId18"/>
    <p:sldId id="270" r:id="rId19"/>
    <p:sldId id="274" r:id="rId20"/>
    <p:sldId id="281" r:id="rId21"/>
    <p:sldId id="286" r:id="rId22"/>
    <p:sldId id="298" r:id="rId23"/>
    <p:sldId id="287" r:id="rId24"/>
    <p:sldId id="285" r:id="rId25"/>
    <p:sldId id="284" r:id="rId26"/>
    <p:sldId id="280" r:id="rId27"/>
    <p:sldId id="275" r:id="rId28"/>
    <p:sldId id="273" r:id="rId29"/>
    <p:sldId id="282" r:id="rId30"/>
    <p:sldId id="297" r:id="rId31"/>
    <p:sldId id="288" r:id="rId32"/>
    <p:sldId id="291" r:id="rId33"/>
    <p:sldId id="289" r:id="rId34"/>
    <p:sldId id="290" r:id="rId35"/>
    <p:sldId id="279" r:id="rId36"/>
    <p:sldId id="276" r:id="rId37"/>
    <p:sldId id="272" r:id="rId38"/>
    <p:sldId id="283" r:id="rId39"/>
    <p:sldId id="295" r:id="rId40"/>
    <p:sldId id="294" r:id="rId41"/>
    <p:sldId id="292" r:id="rId42"/>
    <p:sldId id="293" r:id="rId43"/>
    <p:sldId id="296" r:id="rId44"/>
    <p:sldId id="278" r:id="rId45"/>
    <p:sldId id="277" r:id="rId4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4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935048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344664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842499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057965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52805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320778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258314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42429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432536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91700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963825"/>
      </p:ext>
    </p:extLst>
  </p:cSld>
  <p:clrMapOvr>
    <a:masterClrMapping/>
  </p:clrMapOvr>
  <p:transition spd="slow" advTm="1000"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7F94D-C62B-433D-89F5-97A7BC4449E4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CBA9-48A0-463C-B1C6-FE6714D2E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86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">
    <p:sndAc>
      <p:stSnd>
        <p:snd r:embed="rId13" name="arrow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15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フラッシュ暗算</a:t>
            </a:r>
            <a:endParaRPr kumimoji="1" lang="ja-JP" altLang="en-US" sz="115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１ケタ</a:t>
            </a:r>
            <a:r>
              <a:rPr kumimoji="1" lang="ja-JP" altLang="en-US" sz="80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５口　４秒　①</a:t>
            </a:r>
            <a:endParaRPr kumimoji="1" lang="ja-JP" altLang="en-US" sz="68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959544"/>
      </p:ext>
    </p:extLst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15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フラッシュ暗算</a:t>
            </a:r>
            <a:endParaRPr kumimoji="1" lang="ja-JP" altLang="en-US" sz="115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１ケタ</a:t>
            </a:r>
            <a:r>
              <a:rPr kumimoji="1" lang="ja-JP" altLang="en-US" sz="80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５口　４秒　②</a:t>
            </a:r>
            <a:endParaRPr kumimoji="1" lang="ja-JP" altLang="en-US" sz="68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5125694"/>
      </p:ext>
    </p:extLst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3895725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３</a:t>
            </a:r>
            <a:endParaRPr kumimoji="1"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3486149"/>
            <a:ext cx="10515600" cy="2690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15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スタート</a:t>
            </a:r>
            <a:endParaRPr kumimoji="1" lang="ja-JP" altLang="en-US" sz="1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895725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400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577436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738531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081111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53432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744880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400794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85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13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答</a:t>
            </a:r>
            <a:endParaRPr kumimoji="1" lang="ja-JP" altLang="en-US" sz="413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9375349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21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731699"/>
      </p:ext>
    </p:extLst>
  </p:cSld>
  <p:clrMapOvr>
    <a:masterClrMapping/>
  </p:clrMapOvr>
  <p:transition spd="slow" advTm="10000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15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フラッシュ暗算</a:t>
            </a:r>
            <a:endParaRPr kumimoji="1" lang="ja-JP" altLang="en-US" sz="115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１ケタ</a:t>
            </a:r>
            <a:r>
              <a:rPr kumimoji="1" lang="ja-JP" altLang="en-US" sz="80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５口　４秒　③</a:t>
            </a:r>
            <a:endParaRPr kumimoji="1" lang="ja-JP" altLang="en-US" sz="68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048540"/>
      </p:ext>
    </p:extLst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3895725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３</a:t>
            </a:r>
            <a:endParaRPr kumimoji="1"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3486149"/>
            <a:ext cx="10515600" cy="2690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15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スタート</a:t>
            </a:r>
            <a:endParaRPr kumimoji="1" lang="ja-JP" altLang="en-US" sz="1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895725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400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595277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3895725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３</a:t>
            </a:r>
            <a:endParaRPr kumimoji="1"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3486149"/>
            <a:ext cx="10515600" cy="2690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15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スタート</a:t>
            </a:r>
            <a:endParaRPr kumimoji="1" lang="ja-JP" altLang="en-US" sz="1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895725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400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5578407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226882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339891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039009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4467680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998230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85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13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答</a:t>
            </a:r>
            <a:endParaRPr kumimoji="1" lang="ja-JP" altLang="en-US" sz="413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567446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078528"/>
      </p:ext>
    </p:extLst>
  </p:cSld>
  <p:clrMapOvr>
    <a:masterClrMapping/>
  </p:clrMapOvr>
  <p:transition spd="slow" advTm="10000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15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フラッシュ暗算</a:t>
            </a:r>
            <a:endParaRPr kumimoji="1" lang="ja-JP" altLang="en-US" sz="115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１ケタ</a:t>
            </a:r>
            <a:r>
              <a:rPr kumimoji="1" lang="ja-JP" altLang="en-US" sz="80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５口　４秒　④</a:t>
            </a:r>
            <a:endParaRPr kumimoji="1" lang="ja-JP" altLang="en-US" sz="68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090348"/>
      </p:ext>
    </p:extLst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3895725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３</a:t>
            </a:r>
            <a:endParaRPr kumimoji="1"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3486149"/>
            <a:ext cx="10515600" cy="2690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15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スタート</a:t>
            </a:r>
            <a:endParaRPr kumimoji="1" lang="ja-JP" altLang="en-US" sz="1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895725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400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4822243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617258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0281696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1031603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67123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709700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936055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85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13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答</a:t>
            </a:r>
            <a:endParaRPr kumimoji="1" lang="ja-JP" altLang="en-US" sz="413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261141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32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68718"/>
      </p:ext>
    </p:extLst>
  </p:cSld>
  <p:clrMapOvr>
    <a:masterClrMapping/>
  </p:clrMapOvr>
  <p:transition spd="slow" advTm="10000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15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フラッシュ暗算</a:t>
            </a:r>
            <a:endParaRPr kumimoji="1" lang="ja-JP" altLang="en-US" sz="115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１ケタ</a:t>
            </a:r>
            <a:r>
              <a:rPr kumimoji="1" lang="ja-JP" altLang="en-US" sz="80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68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５口　４秒　⑤</a:t>
            </a:r>
            <a:endParaRPr kumimoji="1" lang="ja-JP" altLang="en-US" sz="68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0406473"/>
      </p:ext>
    </p:extLst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3895725" cy="218512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３</a:t>
            </a:r>
            <a:endParaRPr kumimoji="1"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3486149"/>
            <a:ext cx="10515600" cy="2690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15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スタート</a:t>
            </a:r>
            <a:endParaRPr kumimoji="1" lang="ja-JP" altLang="en-US" sz="1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895725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153400" y="365125"/>
            <a:ext cx="3895725" cy="2185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38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endParaRPr lang="ja-JP" altLang="en-US" sz="13800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4420385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3800141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3497774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7020772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9536391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endParaRPr lang="en-US" altLang="ja-JP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080965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3860086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85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13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答</a:t>
            </a:r>
            <a:endParaRPr kumimoji="1" lang="ja-JP" altLang="en-US" sz="413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8546993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41300" b="1" i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19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8776245"/>
      </p:ext>
    </p:extLst>
  </p:cSld>
  <p:clrMapOvr>
    <a:masterClrMapping/>
  </p:clrMapOvr>
  <p:transition spd="slow" advTm="10000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3543945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540172"/>
      </p:ext>
    </p:extLst>
  </p:cSld>
  <p:clrMapOvr>
    <a:masterClrMapping/>
  </p:clrMapOvr>
  <p:transition spd="slow" advTm="8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022516"/>
      </p:ext>
    </p:extLst>
  </p:cSld>
  <p:clrMapOvr>
    <a:masterClrMapping/>
  </p:clrMapOvr>
  <p:transition spd="slow" advTm="1000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85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13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答</a:t>
            </a:r>
            <a:endParaRPr kumimoji="1" lang="ja-JP" altLang="en-US" sz="413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2363490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41300" b="1" i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17</a:t>
            </a:r>
            <a:endParaRPr kumimoji="1" lang="ja-JP" altLang="en-US" sz="41300" b="1" i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3484875"/>
      </p:ext>
    </p:extLst>
  </p:cSld>
  <p:clrMapOvr>
    <a:masterClrMapping/>
  </p:clrMapOvr>
  <p:transition spd="slow" advTm="10000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70</Words>
  <PresentationFormat>ワイド画面</PresentationFormat>
  <Paragraphs>65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2" baseType="lpstr">
      <vt:lpstr>ＤＨＰ特太ゴシック体</vt:lpstr>
      <vt:lpstr>ＭＳ Ｐゴシック</vt:lpstr>
      <vt:lpstr>ＭＳ 明朝</vt:lpstr>
      <vt:lpstr>Arial</vt:lpstr>
      <vt:lpstr>Calibri</vt:lpstr>
      <vt:lpstr>Calibri Light</vt:lpstr>
      <vt:lpstr>Office テーマ</vt:lpstr>
      <vt:lpstr>フラッシュ暗算</vt:lpstr>
      <vt:lpstr>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答</vt:lpstr>
      <vt:lpstr>PowerPoint プレゼンテーション</vt:lpstr>
      <vt:lpstr>フラッシュ暗算</vt:lpstr>
      <vt:lpstr>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答</vt:lpstr>
      <vt:lpstr>PowerPoint プレゼンテーション</vt:lpstr>
      <vt:lpstr>フラッシュ暗算</vt:lpstr>
      <vt:lpstr>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答</vt:lpstr>
      <vt:lpstr>PowerPoint プレゼンテーション</vt:lpstr>
      <vt:lpstr>フラッシュ暗算</vt:lpstr>
      <vt:lpstr>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答</vt:lpstr>
      <vt:lpstr>PowerPoint プレゼンテーション</vt:lpstr>
      <vt:lpstr>フラッシュ暗算</vt:lpstr>
      <vt:lpstr>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答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2017-05-07T21:51:40Z</dcterms:created>
  <dcterms:modified xsi:type="dcterms:W3CDTF">2017-07-14T04:00:25Z</dcterms:modified>
</cp:coreProperties>
</file>