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48" r:id="rId1"/>
    <p:sldMasterId id="2147483660" r:id="rId2"/>
    <p:sldMasterId id="2147483669" r:id="rId3"/>
  </p:sldMasterIdLst>
  <p:notesMasterIdLst>
    <p:notesMasterId r:id="rId34"/>
  </p:notesMasterIdLst>
  <p:handoutMasterIdLst>
    <p:handoutMasterId r:id="rId35"/>
  </p:handoutMasterIdLst>
  <p:sldIdLst>
    <p:sldId id="256" r:id="rId4"/>
    <p:sldId id="318" r:id="rId5"/>
    <p:sldId id="309" r:id="rId6"/>
    <p:sldId id="482" r:id="rId7"/>
    <p:sldId id="481" r:id="rId8"/>
    <p:sldId id="303" r:id="rId9"/>
    <p:sldId id="483" r:id="rId10"/>
    <p:sldId id="484" r:id="rId11"/>
    <p:sldId id="485" r:id="rId12"/>
    <p:sldId id="486" r:id="rId13"/>
    <p:sldId id="487" r:id="rId14"/>
    <p:sldId id="488" r:id="rId15"/>
    <p:sldId id="489" r:id="rId16"/>
    <p:sldId id="490" r:id="rId17"/>
    <p:sldId id="491" r:id="rId18"/>
    <p:sldId id="474" r:id="rId19"/>
    <p:sldId id="470" r:id="rId20"/>
    <p:sldId id="340" r:id="rId21"/>
    <p:sldId id="492" r:id="rId22"/>
    <p:sldId id="493" r:id="rId23"/>
    <p:sldId id="494" r:id="rId24"/>
    <p:sldId id="473" r:id="rId25"/>
    <p:sldId id="471" r:id="rId26"/>
    <p:sldId id="313" r:id="rId27"/>
    <p:sldId id="495" r:id="rId28"/>
    <p:sldId id="496" r:id="rId29"/>
    <p:sldId id="497" r:id="rId30"/>
    <p:sldId id="475" r:id="rId31"/>
    <p:sldId id="342" r:id="rId32"/>
    <p:sldId id="275" r:id="rId33"/>
  </p:sldIdLst>
  <p:sldSz cx="9144000" cy="6858000" type="screen4x3"/>
  <p:notesSz cx="6735763" cy="9866313"/>
  <p:custShowLst>
    <p:custShow name="目的別スライド ショー 1" id="0">
      <p:sldLst/>
    </p:custShow>
    <p:custShow name="目的別スライド ショー 2" id="1">
      <p:sldLst/>
    </p:custShow>
    <p:custShow name="目的別スライド ショー 3" id="2">
      <p:sldLst/>
    </p:custShow>
  </p:custShowLst>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to.y" initials="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70" autoAdjust="0"/>
    <p:restoredTop sz="83639" autoAdjust="0"/>
  </p:normalViewPr>
  <p:slideViewPr>
    <p:cSldViewPr snapToGrid="0" snapToObjects="1">
      <p:cViewPr varScale="1">
        <p:scale>
          <a:sx n="65" d="100"/>
          <a:sy n="65" d="100"/>
        </p:scale>
        <p:origin x="175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heme" Target="theme/theme1.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13F3783F-6A90-CE42-8BB6-75EE8570AAB8}" type="datetimeFigureOut">
              <a:rPr kumimoji="1" lang="ja-JP" altLang="en-US" smtClean="0"/>
              <a:t>2025/2/18</a:t>
            </a:fld>
            <a:endParaRPr kumimoji="1" lang="ja-JP" altLang="en-US" dirty="0"/>
          </a:p>
        </p:txBody>
      </p:sp>
      <p:sp>
        <p:nvSpPr>
          <p:cNvPr id="4" name="フッター プレースホルダー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C9FCCDDA-B10B-124E-922B-EA2A8908D375}" type="slidenum">
              <a:rPr kumimoji="1" lang="ja-JP" altLang="en-US" smtClean="0"/>
              <a:t>‹#›</a:t>
            </a:fld>
            <a:endParaRPr kumimoji="1" lang="ja-JP" altLang="en-US" dirty="0"/>
          </a:p>
        </p:txBody>
      </p:sp>
    </p:spTree>
    <p:extLst>
      <p:ext uri="{BB962C8B-B14F-4D97-AF65-F5344CB8AC3E}">
        <p14:creationId xmlns:p14="http://schemas.microsoft.com/office/powerpoint/2010/main" val="227171521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18621" cy="494812"/>
          </a:xfrm>
          <a:prstGeom prst="rect">
            <a:avLst/>
          </a:prstGeom>
        </p:spPr>
        <p:txBody>
          <a:bodyPr vert="horz" lIns="90650" tIns="45325" rIns="90650" bIns="45325"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15573" y="2"/>
            <a:ext cx="2918621" cy="494812"/>
          </a:xfrm>
          <a:prstGeom prst="rect">
            <a:avLst/>
          </a:prstGeom>
        </p:spPr>
        <p:txBody>
          <a:bodyPr vert="horz" lIns="90650" tIns="45325" rIns="90650" bIns="45325" rtlCol="0"/>
          <a:lstStyle>
            <a:lvl1pPr algn="r">
              <a:defRPr sz="1200"/>
            </a:lvl1pPr>
          </a:lstStyle>
          <a:p>
            <a:fld id="{828386BE-5DF1-4953-969B-D3628206E192}" type="datetimeFigureOut">
              <a:rPr kumimoji="1" lang="ja-JP" altLang="en-US" smtClean="0"/>
              <a:t>2025/2/18</a:t>
            </a:fld>
            <a:endParaRPr kumimoji="1" lang="ja-JP" altLang="en-US" dirty="0"/>
          </a:p>
        </p:txBody>
      </p:sp>
      <p:sp>
        <p:nvSpPr>
          <p:cNvPr id="4" name="スライド イメージ プレースホルダー 3"/>
          <p:cNvSpPr>
            <a:spLocks noGrp="1" noRot="1" noChangeAspect="1"/>
          </p:cNvSpPr>
          <p:nvPr>
            <p:ph type="sldImg" idx="2"/>
          </p:nvPr>
        </p:nvSpPr>
        <p:spPr>
          <a:xfrm>
            <a:off x="1149350" y="1235075"/>
            <a:ext cx="4437063" cy="3328988"/>
          </a:xfrm>
          <a:prstGeom prst="rect">
            <a:avLst/>
          </a:prstGeom>
          <a:noFill/>
          <a:ln w="12700">
            <a:solidFill>
              <a:prstClr val="black"/>
            </a:solidFill>
          </a:ln>
        </p:spPr>
        <p:txBody>
          <a:bodyPr vert="horz" lIns="90650" tIns="45325" rIns="90650" bIns="45325" rtlCol="0" anchor="ctr"/>
          <a:lstStyle/>
          <a:p>
            <a:endParaRPr lang="ja-JP" altLang="en-US" dirty="0"/>
          </a:p>
        </p:txBody>
      </p:sp>
      <p:sp>
        <p:nvSpPr>
          <p:cNvPr id="5" name="ノート プレースホルダー 4"/>
          <p:cNvSpPr>
            <a:spLocks noGrp="1"/>
          </p:cNvSpPr>
          <p:nvPr>
            <p:ph type="body" sz="quarter" idx="3"/>
          </p:nvPr>
        </p:nvSpPr>
        <p:spPr>
          <a:xfrm>
            <a:off x="673891" y="4747996"/>
            <a:ext cx="5387982" cy="3884437"/>
          </a:xfrm>
          <a:prstGeom prst="rect">
            <a:avLst/>
          </a:prstGeom>
        </p:spPr>
        <p:txBody>
          <a:bodyPr vert="horz" lIns="90650" tIns="45325" rIns="90650" bIns="4532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371501"/>
            <a:ext cx="2918621" cy="494812"/>
          </a:xfrm>
          <a:prstGeom prst="rect">
            <a:avLst/>
          </a:prstGeom>
        </p:spPr>
        <p:txBody>
          <a:bodyPr vert="horz" lIns="90650" tIns="45325" rIns="90650" bIns="45325"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15573" y="9371501"/>
            <a:ext cx="2918621" cy="494812"/>
          </a:xfrm>
          <a:prstGeom prst="rect">
            <a:avLst/>
          </a:prstGeom>
        </p:spPr>
        <p:txBody>
          <a:bodyPr vert="horz" lIns="90650" tIns="45325" rIns="90650" bIns="45325" rtlCol="0" anchor="b"/>
          <a:lstStyle>
            <a:lvl1pPr algn="r">
              <a:defRPr sz="1200"/>
            </a:lvl1pPr>
          </a:lstStyle>
          <a:p>
            <a:fld id="{95514989-C3F3-4EF1-91BE-95099DD84797}" type="slidenum">
              <a:rPr kumimoji="1" lang="ja-JP" altLang="en-US" smtClean="0"/>
              <a:t>‹#›</a:t>
            </a:fld>
            <a:endParaRPr kumimoji="1" lang="ja-JP" altLang="en-US" dirty="0"/>
          </a:p>
        </p:txBody>
      </p:sp>
    </p:spTree>
    <p:extLst>
      <p:ext uri="{BB962C8B-B14F-4D97-AF65-F5344CB8AC3E}">
        <p14:creationId xmlns:p14="http://schemas.microsoft.com/office/powerpoint/2010/main" val="285438769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31</a:t>
            </a:r>
            <a:r>
              <a:rPr kumimoji="1" lang="ja-JP" altLang="en-US" dirty="0"/>
              <a:t>節 第一次世界大戦</a:t>
            </a:r>
            <a:endParaRPr kumimoji="1" lang="en-US" altLang="ja-JP" dirty="0"/>
          </a:p>
          <a:p>
            <a:r>
              <a:rPr kumimoji="1" lang="en-US" altLang="ja-JP" dirty="0"/>
              <a:t>33</a:t>
            </a:r>
            <a:r>
              <a:rPr kumimoji="1" lang="ja-JP" altLang="en-US" dirty="0"/>
              <a:t>節 大戦景気と米騒動</a:t>
            </a:r>
            <a:endParaRPr kumimoji="1" lang="en-US" altLang="ja-JP" dirty="0"/>
          </a:p>
          <a:p>
            <a:r>
              <a:rPr kumimoji="1" lang="en-US" altLang="ja-JP" dirty="0"/>
              <a:t>35</a:t>
            </a:r>
            <a:r>
              <a:rPr kumimoji="1" lang="ja-JP" altLang="en-US" dirty="0"/>
              <a:t>節 西アジア・南アジアの民族運動</a:t>
            </a:r>
            <a:endParaRPr kumimoji="1" lang="en-US" altLang="ja-JP" dirty="0"/>
          </a:p>
          <a:p>
            <a:r>
              <a:rPr kumimoji="1" lang="en-US" altLang="ja-JP" dirty="0"/>
              <a:t>36</a:t>
            </a:r>
            <a:r>
              <a:rPr kumimoji="1" lang="ja-JP" altLang="en-US" dirty="0"/>
              <a:t>節 東アジア・東南アジアの民族運動</a:t>
            </a:r>
            <a:endParaRPr kumimoji="1" lang="en-US" altLang="ja-JP" dirty="0"/>
          </a:p>
          <a:p>
            <a:r>
              <a:rPr kumimoji="1" lang="en-US" altLang="ja-JP" dirty="0"/>
              <a:t>37</a:t>
            </a:r>
            <a:r>
              <a:rPr kumimoji="1" lang="ja-JP" altLang="en-US" dirty="0"/>
              <a:t>節 戦間期の欧米</a:t>
            </a:r>
            <a:endParaRPr kumimoji="1" lang="en-US" altLang="ja-JP" dirty="0"/>
          </a:p>
          <a:p>
            <a:r>
              <a:rPr kumimoji="1" lang="en-US" altLang="ja-JP" dirty="0"/>
              <a:t>38</a:t>
            </a:r>
            <a:r>
              <a:rPr kumimoji="1" lang="ja-JP" altLang="en-US" dirty="0"/>
              <a:t>節 ひろがる社会運動と普通選挙の実現</a:t>
            </a:r>
            <a:endParaRPr kumimoji="1" lang="en-US" altLang="ja-JP" dirty="0"/>
          </a:p>
          <a:p>
            <a:r>
              <a:rPr kumimoji="1" lang="en-US" altLang="ja-JP" dirty="0"/>
              <a:t>40</a:t>
            </a:r>
            <a:r>
              <a:rPr kumimoji="1" lang="ja-JP" altLang="en-US" dirty="0"/>
              <a:t>節 世界恐慌</a:t>
            </a:r>
            <a:endParaRPr kumimoji="1" lang="en-US" altLang="ja-JP" dirty="0"/>
          </a:p>
          <a:p>
            <a:r>
              <a:rPr kumimoji="1" lang="en-US" altLang="ja-JP" dirty="0"/>
              <a:t>41</a:t>
            </a:r>
            <a:r>
              <a:rPr kumimoji="1" lang="ja-JP" altLang="en-US" dirty="0"/>
              <a:t>節 ファシズムの時代</a:t>
            </a:r>
            <a:endParaRPr kumimoji="1" lang="en-US" altLang="ja-JP" dirty="0"/>
          </a:p>
          <a:p>
            <a:r>
              <a:rPr kumimoji="1" lang="en-US" altLang="ja-JP" dirty="0"/>
              <a:t>STEP UP</a:t>
            </a:r>
            <a:r>
              <a:rPr kumimoji="1" lang="ja-JP" altLang="en-US" dirty="0"/>
              <a:t>⑨ 大衆社会の成立</a:t>
            </a:r>
            <a:endParaRPr kumimoji="1" lang="en-US" altLang="ja-JP" dirty="0"/>
          </a:p>
          <a:p>
            <a:endParaRPr kumimoji="1"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0</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3774130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E85F1-3285-ACD9-B21C-B6EFAF9D28E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F933FDBF-6403-983D-8F4F-BC9A0DB4EEE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4886382-8157-FE75-1781-BCE4E010DA81}"/>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C6093069-3411-CFFD-FCC0-5259242346EC}"/>
              </a:ext>
            </a:extLst>
          </p:cNvPr>
          <p:cNvSpPr>
            <a:spLocks noGrp="1"/>
          </p:cNvSpPr>
          <p:nvPr>
            <p:ph type="sldNum" sz="quarter" idx="10"/>
          </p:nvPr>
        </p:nvSpPr>
        <p:spPr/>
        <p:txBody>
          <a:bodyPr/>
          <a:lstStyle/>
          <a:p>
            <a:fld id="{95514989-C3F3-4EF1-91BE-95099DD84797}" type="slidenum">
              <a:rPr kumimoji="1" lang="ja-JP" altLang="en-US" smtClean="0"/>
              <a:t>9</a:t>
            </a:fld>
            <a:endParaRPr kumimoji="1" lang="ja-JP" altLang="en-US" dirty="0"/>
          </a:p>
        </p:txBody>
      </p:sp>
    </p:spTree>
    <p:extLst>
      <p:ext uri="{BB962C8B-B14F-4D97-AF65-F5344CB8AC3E}">
        <p14:creationId xmlns:p14="http://schemas.microsoft.com/office/powerpoint/2010/main" val="25057299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622C8-3FB7-E5DF-188F-0CE1941333D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F6DAF84-4E84-73E6-D7FF-EED05321F543}"/>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0FF5DCC-A32A-58EB-FBF6-FDF1E282D949}"/>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C35EC9B9-1F1F-9E4C-567F-84117F70B78A}"/>
              </a:ext>
            </a:extLst>
          </p:cNvPr>
          <p:cNvSpPr>
            <a:spLocks noGrp="1"/>
          </p:cNvSpPr>
          <p:nvPr>
            <p:ph type="sldNum" sz="quarter" idx="10"/>
          </p:nvPr>
        </p:nvSpPr>
        <p:spPr/>
        <p:txBody>
          <a:bodyPr/>
          <a:lstStyle/>
          <a:p>
            <a:fld id="{95514989-C3F3-4EF1-91BE-95099DD84797}" type="slidenum">
              <a:rPr kumimoji="1" lang="ja-JP" altLang="en-US" smtClean="0"/>
              <a:t>10</a:t>
            </a:fld>
            <a:endParaRPr kumimoji="1" lang="ja-JP" altLang="en-US" dirty="0"/>
          </a:p>
        </p:txBody>
      </p:sp>
    </p:spTree>
    <p:extLst>
      <p:ext uri="{BB962C8B-B14F-4D97-AF65-F5344CB8AC3E}">
        <p14:creationId xmlns:p14="http://schemas.microsoft.com/office/powerpoint/2010/main" val="3103021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AD2D8A-30D5-BFB6-9699-71938CDDAB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976AC61-B550-6548-F273-1748F714898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2F9664A-2A65-6BD0-62FC-9424FE2238B3}"/>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DB94DCDB-B5A9-7ADD-570E-261356C468E7}"/>
              </a:ext>
            </a:extLst>
          </p:cNvPr>
          <p:cNvSpPr>
            <a:spLocks noGrp="1"/>
          </p:cNvSpPr>
          <p:nvPr>
            <p:ph type="sldNum" sz="quarter" idx="10"/>
          </p:nvPr>
        </p:nvSpPr>
        <p:spPr/>
        <p:txBody>
          <a:bodyPr/>
          <a:lstStyle/>
          <a:p>
            <a:fld id="{95514989-C3F3-4EF1-91BE-95099DD84797}" type="slidenum">
              <a:rPr kumimoji="1" lang="ja-JP" altLang="en-US" smtClean="0"/>
              <a:t>11</a:t>
            </a:fld>
            <a:endParaRPr kumimoji="1" lang="ja-JP" altLang="en-US" dirty="0"/>
          </a:p>
        </p:txBody>
      </p:sp>
    </p:spTree>
    <p:extLst>
      <p:ext uri="{BB962C8B-B14F-4D97-AF65-F5344CB8AC3E}">
        <p14:creationId xmlns:p14="http://schemas.microsoft.com/office/powerpoint/2010/main" val="27548507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7AFF53-54AB-41F5-1CD1-68AE122116E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D3971D5-3B37-EEEA-C54C-BBCF4E02B81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9F2297C-CFAA-8162-3584-80D82978866E}"/>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9764E47-7EEF-69DF-55D6-E5CA5100B2F1}"/>
              </a:ext>
            </a:extLst>
          </p:cNvPr>
          <p:cNvSpPr>
            <a:spLocks noGrp="1"/>
          </p:cNvSpPr>
          <p:nvPr>
            <p:ph type="sldNum" sz="quarter" idx="10"/>
          </p:nvPr>
        </p:nvSpPr>
        <p:spPr/>
        <p:txBody>
          <a:bodyPr/>
          <a:lstStyle/>
          <a:p>
            <a:fld id="{95514989-C3F3-4EF1-91BE-95099DD84797}" type="slidenum">
              <a:rPr kumimoji="1" lang="ja-JP" altLang="en-US" smtClean="0"/>
              <a:t>12</a:t>
            </a:fld>
            <a:endParaRPr kumimoji="1" lang="ja-JP" altLang="en-US" dirty="0"/>
          </a:p>
        </p:txBody>
      </p:sp>
    </p:spTree>
    <p:extLst>
      <p:ext uri="{BB962C8B-B14F-4D97-AF65-F5344CB8AC3E}">
        <p14:creationId xmlns:p14="http://schemas.microsoft.com/office/powerpoint/2010/main" val="1520449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0137BB-9BE7-F53E-35C0-98DA9332ECD4}"/>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F02092F-F1A7-2C8D-0746-8DFF290F762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4494DF0-05BD-1EDE-9F24-4E2E18497F57}"/>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C23F9C6B-FE09-9AC2-3A0C-92A07A27411F}"/>
              </a:ext>
            </a:extLst>
          </p:cNvPr>
          <p:cNvSpPr>
            <a:spLocks noGrp="1"/>
          </p:cNvSpPr>
          <p:nvPr>
            <p:ph type="sldNum" sz="quarter" idx="10"/>
          </p:nvPr>
        </p:nvSpPr>
        <p:spPr/>
        <p:txBody>
          <a:bodyPr/>
          <a:lstStyle/>
          <a:p>
            <a:fld id="{95514989-C3F3-4EF1-91BE-95099DD84797}" type="slidenum">
              <a:rPr kumimoji="1" lang="ja-JP" altLang="en-US" smtClean="0"/>
              <a:t>13</a:t>
            </a:fld>
            <a:endParaRPr kumimoji="1" lang="ja-JP" altLang="en-US" dirty="0"/>
          </a:p>
        </p:txBody>
      </p:sp>
    </p:spTree>
    <p:extLst>
      <p:ext uri="{BB962C8B-B14F-4D97-AF65-F5344CB8AC3E}">
        <p14:creationId xmlns:p14="http://schemas.microsoft.com/office/powerpoint/2010/main" val="7277212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C81996-1BC7-0AF1-441D-DC842879172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3BAF95D-F426-5F52-A636-29762A872498}"/>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FC0AC4B-22BF-FBEB-2E21-4CFE3A32238D}"/>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68A1D01C-1DDE-4FE2-ACB7-66ACD40326F2}"/>
              </a:ext>
            </a:extLst>
          </p:cNvPr>
          <p:cNvSpPr>
            <a:spLocks noGrp="1"/>
          </p:cNvSpPr>
          <p:nvPr>
            <p:ph type="sldNum" sz="quarter" idx="10"/>
          </p:nvPr>
        </p:nvSpPr>
        <p:spPr/>
        <p:txBody>
          <a:bodyPr/>
          <a:lstStyle/>
          <a:p>
            <a:fld id="{95514989-C3F3-4EF1-91BE-95099DD84797}" type="slidenum">
              <a:rPr kumimoji="1" lang="ja-JP" altLang="en-US" smtClean="0"/>
              <a:t>14</a:t>
            </a:fld>
            <a:endParaRPr kumimoji="1" lang="ja-JP" altLang="en-US" dirty="0"/>
          </a:p>
        </p:txBody>
      </p:sp>
    </p:spTree>
    <p:extLst>
      <p:ext uri="{BB962C8B-B14F-4D97-AF65-F5344CB8AC3E}">
        <p14:creationId xmlns:p14="http://schemas.microsoft.com/office/powerpoint/2010/main" val="15925790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D9879C-E541-116A-A530-25315567F78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E631411-985D-FDD9-8ED2-81409EC71F4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EB0AB99-AEC4-A6A3-98F1-152EE4ADB907}"/>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3BFB93DB-6EDE-530D-E6B0-974FB866FD7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4287705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757240-9678-8480-8129-6961516DE8D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BB50BA9-2A26-12A9-112D-77D0736AD40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DE07996-D97F-ECAC-F5E0-CDF124464B8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B2FA54C-793B-AD2E-BCF1-38D446F3708D}"/>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2213182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17</a:t>
            </a:fld>
            <a:endParaRPr kumimoji="1" lang="ja-JP" altLang="en-US" dirty="0"/>
          </a:p>
        </p:txBody>
      </p:sp>
    </p:spTree>
    <p:extLst>
      <p:ext uri="{BB962C8B-B14F-4D97-AF65-F5344CB8AC3E}">
        <p14:creationId xmlns:p14="http://schemas.microsoft.com/office/powerpoint/2010/main" val="10759303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41EE92-5E18-A029-00D7-1329A7CD0CC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3FE348C7-4DB0-28DF-2FB6-1AE845F936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F0A1F1-3B5F-A565-313C-6A86FDE6DEBC}"/>
              </a:ext>
            </a:extLst>
          </p:cNvPr>
          <p:cNvSpPr>
            <a:spLocks noGrp="1"/>
          </p:cNvSpPr>
          <p:nvPr>
            <p:ph type="body" idx="1"/>
          </p:nvPr>
        </p:nvSpPr>
        <p:spPr/>
        <p:txBody>
          <a:bodyPr/>
          <a:lstStyle/>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4EB19014-C4EA-D2E9-9AC0-0A26617E9B91}"/>
              </a:ext>
            </a:extLst>
          </p:cNvPr>
          <p:cNvSpPr>
            <a:spLocks noGrp="1"/>
          </p:cNvSpPr>
          <p:nvPr>
            <p:ph type="sldNum" sz="quarter" idx="10"/>
          </p:nvPr>
        </p:nvSpPr>
        <p:spPr/>
        <p:txBody>
          <a:bodyPr/>
          <a:lstStyle/>
          <a:p>
            <a:fld id="{95514989-C3F3-4EF1-91BE-95099DD84797}" type="slidenum">
              <a:rPr kumimoji="1" lang="ja-JP" altLang="en-US" smtClean="0"/>
              <a:t>18</a:t>
            </a:fld>
            <a:endParaRPr kumimoji="1" lang="ja-JP" altLang="en-US" dirty="0"/>
          </a:p>
        </p:txBody>
      </p:sp>
    </p:spTree>
    <p:extLst>
      <p:ext uri="{BB962C8B-B14F-4D97-AF65-F5344CB8AC3E}">
        <p14:creationId xmlns:p14="http://schemas.microsoft.com/office/powerpoint/2010/main" val="6733147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43684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FEA028-00FE-C0A2-3511-AED1CAE1CC9C}"/>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6E7467F-B9AD-2E34-F39A-E9354536793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85A0B12-B8E7-03D7-A9E2-09CB2761DCFA}"/>
              </a:ext>
            </a:extLst>
          </p:cNvPr>
          <p:cNvSpPr>
            <a:spLocks noGrp="1"/>
          </p:cNvSpPr>
          <p:nvPr>
            <p:ph type="body" idx="1"/>
          </p:nvPr>
        </p:nvSpPr>
        <p:spPr/>
        <p:txBody>
          <a:bodyPr/>
          <a:lstStyle/>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2DF8EB9A-8639-CFEF-0CF2-97B64715A4D7}"/>
              </a:ext>
            </a:extLst>
          </p:cNvPr>
          <p:cNvSpPr>
            <a:spLocks noGrp="1"/>
          </p:cNvSpPr>
          <p:nvPr>
            <p:ph type="sldNum" sz="quarter" idx="10"/>
          </p:nvPr>
        </p:nvSpPr>
        <p:spPr/>
        <p:txBody>
          <a:bodyPr/>
          <a:lstStyle/>
          <a:p>
            <a:fld id="{95514989-C3F3-4EF1-91BE-95099DD84797}" type="slidenum">
              <a:rPr kumimoji="1" lang="ja-JP" altLang="en-US" smtClean="0"/>
              <a:t>19</a:t>
            </a:fld>
            <a:endParaRPr kumimoji="1" lang="ja-JP" altLang="en-US" dirty="0"/>
          </a:p>
        </p:txBody>
      </p:sp>
    </p:spTree>
    <p:extLst>
      <p:ext uri="{BB962C8B-B14F-4D97-AF65-F5344CB8AC3E}">
        <p14:creationId xmlns:p14="http://schemas.microsoft.com/office/powerpoint/2010/main" val="718071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FF663-F4E9-324A-6300-A3043329DB4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E4D1A32-B474-4666-47F0-BE6FC0A02A6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6BFFDF9-C586-975C-BCB9-3EC8BE29E9AC}"/>
              </a:ext>
            </a:extLst>
          </p:cNvPr>
          <p:cNvSpPr>
            <a:spLocks noGrp="1"/>
          </p:cNvSpPr>
          <p:nvPr>
            <p:ph type="body" idx="1"/>
          </p:nvPr>
        </p:nvSpPr>
        <p:spPr/>
        <p:txBody>
          <a:bodyPr/>
          <a:lstStyle/>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a:p>
            <a:pPr algn="just">
              <a:lnSpc>
                <a:spcPts val="2000"/>
              </a:lnSpc>
            </a:pPr>
            <a:endParaRPr kumimoji="1" lang="en-US" altLang="ja-JP" sz="1200" kern="100" dirty="0">
              <a:solidFill>
                <a:srgbClr val="FF0000"/>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043F07AD-D5A5-FF6D-1F2F-111F6C1909AD}"/>
              </a:ext>
            </a:extLst>
          </p:cNvPr>
          <p:cNvSpPr>
            <a:spLocks noGrp="1"/>
          </p:cNvSpPr>
          <p:nvPr>
            <p:ph type="sldNum" sz="quarter" idx="10"/>
          </p:nvPr>
        </p:nvSpPr>
        <p:spPr/>
        <p:txBody>
          <a:bodyPr/>
          <a:lstStyle/>
          <a:p>
            <a:fld id="{95514989-C3F3-4EF1-91BE-95099DD84797}" type="slidenum">
              <a:rPr kumimoji="1" lang="ja-JP" altLang="en-US" smtClean="0"/>
              <a:t>20</a:t>
            </a:fld>
            <a:endParaRPr kumimoji="1" lang="ja-JP" altLang="en-US" dirty="0"/>
          </a:p>
        </p:txBody>
      </p:sp>
    </p:spTree>
    <p:extLst>
      <p:ext uri="{BB962C8B-B14F-4D97-AF65-F5344CB8AC3E}">
        <p14:creationId xmlns:p14="http://schemas.microsoft.com/office/powerpoint/2010/main" val="13335949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C91A8B-982B-B7A5-6BDA-9F18D64280ED}"/>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8C8F0B2-56EA-3B6A-6F0A-BAFAF340DE5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FFA11E6-00E2-BFA9-D98C-538E956E709E}"/>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22767BC7-46A0-95AE-DE44-C3483B679D12}"/>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483769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3C16C1-7203-9EAE-5F3F-2C5C78ECE3F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07EE1C6-5415-0D85-EF49-245707D46CC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F3B3A7C-FC2E-3F12-183D-5E295CF04C00}"/>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D7620D94-021E-749B-70BF-5FBB7239D5F1}"/>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37958870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ts val="2000"/>
              </a:lnSpc>
            </a:pPr>
            <a:endParaRPr lang="en-US" altLang="ja-JP" sz="1200" kern="100" dirty="0">
              <a:solidFill>
                <a:srgbClr val="202122"/>
              </a:solidFill>
              <a:effectLst/>
              <a:latin typeface="+mn-ea"/>
              <a:ea typeface="+mn-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23</a:t>
            </a:fld>
            <a:endParaRPr kumimoji="1" lang="ja-JP" altLang="en-US" dirty="0"/>
          </a:p>
        </p:txBody>
      </p:sp>
    </p:spTree>
    <p:extLst>
      <p:ext uri="{BB962C8B-B14F-4D97-AF65-F5344CB8AC3E}">
        <p14:creationId xmlns:p14="http://schemas.microsoft.com/office/powerpoint/2010/main" val="266521672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6B2EA2-21FD-4FC6-8020-33B154813CC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D116279-28CE-C0FC-A80F-2F316A196BB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7CAD8CB7-9BA2-B43A-D910-C141BAA851EB}"/>
              </a:ext>
            </a:extLst>
          </p:cNvPr>
          <p:cNvSpPr>
            <a:spLocks noGrp="1"/>
          </p:cNvSpPr>
          <p:nvPr>
            <p:ph type="body" idx="1"/>
          </p:nvPr>
        </p:nvSpPr>
        <p:spPr/>
        <p:txBody>
          <a:bodyPr/>
          <a:lstStyle/>
          <a:p>
            <a:pPr algn="just">
              <a:lnSpc>
                <a:spcPts val="2000"/>
              </a:lnSpc>
            </a:pPr>
            <a:endParaRPr lang="en-US" altLang="ja-JP" sz="1200" kern="100" dirty="0">
              <a:solidFill>
                <a:srgbClr val="202122"/>
              </a:solidFill>
              <a:effectLst/>
              <a:latin typeface="+mn-ea"/>
              <a:ea typeface="+mn-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A81FD911-C325-CF4F-A619-876F82336D38}"/>
              </a:ext>
            </a:extLst>
          </p:cNvPr>
          <p:cNvSpPr>
            <a:spLocks noGrp="1"/>
          </p:cNvSpPr>
          <p:nvPr>
            <p:ph type="sldNum" sz="quarter" idx="10"/>
          </p:nvPr>
        </p:nvSpPr>
        <p:spPr/>
        <p:txBody>
          <a:bodyPr/>
          <a:lstStyle/>
          <a:p>
            <a:fld id="{95514989-C3F3-4EF1-91BE-95099DD84797}" type="slidenum">
              <a:rPr kumimoji="1" lang="ja-JP" altLang="en-US" smtClean="0"/>
              <a:t>24</a:t>
            </a:fld>
            <a:endParaRPr kumimoji="1" lang="ja-JP" altLang="en-US" dirty="0"/>
          </a:p>
        </p:txBody>
      </p:sp>
    </p:spTree>
    <p:extLst>
      <p:ext uri="{BB962C8B-B14F-4D97-AF65-F5344CB8AC3E}">
        <p14:creationId xmlns:p14="http://schemas.microsoft.com/office/powerpoint/2010/main" val="36048012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01B26F-874B-4749-BCCD-09755132743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A57153A-1D16-DA4E-5B13-4E578B778C4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671F4A5-4DA8-1EBC-A7FD-E80E4333C4D8}"/>
              </a:ext>
            </a:extLst>
          </p:cNvPr>
          <p:cNvSpPr>
            <a:spLocks noGrp="1"/>
          </p:cNvSpPr>
          <p:nvPr>
            <p:ph type="body" idx="1"/>
          </p:nvPr>
        </p:nvSpPr>
        <p:spPr/>
        <p:txBody>
          <a:bodyPr/>
          <a:lstStyle/>
          <a:p>
            <a:pPr algn="just">
              <a:lnSpc>
                <a:spcPts val="2000"/>
              </a:lnSpc>
            </a:pPr>
            <a:endParaRPr lang="en-US" altLang="ja-JP" sz="1200" kern="100" dirty="0">
              <a:solidFill>
                <a:srgbClr val="202122"/>
              </a:solidFill>
              <a:effectLst/>
              <a:latin typeface="+mn-ea"/>
              <a:ea typeface="+mn-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57BAB4EC-91CB-1D8F-7C7B-E3FF775E5929}"/>
              </a:ext>
            </a:extLst>
          </p:cNvPr>
          <p:cNvSpPr>
            <a:spLocks noGrp="1"/>
          </p:cNvSpPr>
          <p:nvPr>
            <p:ph type="sldNum" sz="quarter" idx="10"/>
          </p:nvPr>
        </p:nvSpPr>
        <p:spPr/>
        <p:txBody>
          <a:bodyPr/>
          <a:lstStyle/>
          <a:p>
            <a:fld id="{95514989-C3F3-4EF1-91BE-95099DD84797}" type="slidenum">
              <a:rPr kumimoji="1" lang="ja-JP" altLang="en-US" smtClean="0"/>
              <a:t>25</a:t>
            </a:fld>
            <a:endParaRPr kumimoji="1" lang="ja-JP" altLang="en-US" dirty="0"/>
          </a:p>
        </p:txBody>
      </p:sp>
    </p:spTree>
    <p:extLst>
      <p:ext uri="{BB962C8B-B14F-4D97-AF65-F5344CB8AC3E}">
        <p14:creationId xmlns:p14="http://schemas.microsoft.com/office/powerpoint/2010/main" val="29584541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562CA-5A36-DDF1-6C90-E8364DB9788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50064A2B-4FEA-69EA-7798-F62969746D32}"/>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5711942-7A98-21B0-8833-A62672AF561D}"/>
              </a:ext>
            </a:extLst>
          </p:cNvPr>
          <p:cNvSpPr>
            <a:spLocks noGrp="1"/>
          </p:cNvSpPr>
          <p:nvPr>
            <p:ph type="body" idx="1"/>
          </p:nvPr>
        </p:nvSpPr>
        <p:spPr/>
        <p:txBody>
          <a:bodyPr/>
          <a:lstStyle/>
          <a:p>
            <a:pPr algn="just">
              <a:lnSpc>
                <a:spcPts val="2000"/>
              </a:lnSpc>
            </a:pPr>
            <a:endParaRPr lang="en-US" altLang="ja-JP" sz="1200" kern="100" dirty="0">
              <a:solidFill>
                <a:srgbClr val="202122"/>
              </a:solidFill>
              <a:effectLst/>
              <a:latin typeface="+mn-ea"/>
              <a:ea typeface="+mn-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E258B05C-F70B-9493-05CB-F64724DD39C2}"/>
              </a:ext>
            </a:extLst>
          </p:cNvPr>
          <p:cNvSpPr>
            <a:spLocks noGrp="1"/>
          </p:cNvSpPr>
          <p:nvPr>
            <p:ph type="sldNum" sz="quarter" idx="10"/>
          </p:nvPr>
        </p:nvSpPr>
        <p:spPr/>
        <p:txBody>
          <a:bodyPr/>
          <a:lstStyle/>
          <a:p>
            <a:fld id="{95514989-C3F3-4EF1-91BE-95099DD84797}" type="slidenum">
              <a:rPr kumimoji="1" lang="ja-JP" altLang="en-US" smtClean="0"/>
              <a:t>26</a:t>
            </a:fld>
            <a:endParaRPr kumimoji="1" lang="ja-JP" altLang="en-US" dirty="0"/>
          </a:p>
        </p:txBody>
      </p:sp>
    </p:spTree>
    <p:extLst>
      <p:ext uri="{BB962C8B-B14F-4D97-AF65-F5344CB8AC3E}">
        <p14:creationId xmlns:p14="http://schemas.microsoft.com/office/powerpoint/2010/main" val="34254668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8CAC71-5587-F646-0AB2-0F146D4E296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84A4FF8-77E0-491C-2674-00403DD6E5E7}"/>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7B00EA4-A519-B937-955D-B64BBBE3684F}"/>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834125CE-5149-CA9B-C7E5-0D1F252E7436}"/>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27</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9570363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28</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42093803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sz="1200" kern="100" dirty="0">
              <a:solidFill>
                <a:srgbClr val="202122"/>
              </a:solidFill>
              <a:effectLst/>
              <a:latin typeface="+mj-ea"/>
              <a:ea typeface="+mn-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2</a:t>
            </a:fld>
            <a:endParaRPr kumimoji="1" lang="ja-JP" altLang="en-US" dirty="0"/>
          </a:p>
        </p:txBody>
      </p:sp>
    </p:spTree>
    <p:extLst>
      <p:ext uri="{BB962C8B-B14F-4D97-AF65-F5344CB8AC3E}">
        <p14:creationId xmlns:p14="http://schemas.microsoft.com/office/powerpoint/2010/main" val="71273041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66064">
              <a:defRPr/>
            </a:pPr>
            <a:endParaRPr kumimoji="1" lang="en-US" altLang="ja-JP" dirty="0">
              <a:latin typeface="+mn-lt"/>
              <a:ea typeface="+mn-ea"/>
            </a:endParaRPr>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47A13943-FF4A-4D14-82B6-C513861C1F4D}" type="slidenum">
              <a:rPr kumimoji="1" lang="ja-JP" altLang="en-US" sz="13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29</a:t>
            </a:fld>
            <a:endParaRPr kumimoji="1" lang="ja-JP" altLang="en-US" sz="13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Tree>
    <p:extLst>
      <p:ext uri="{BB962C8B-B14F-4D97-AF65-F5344CB8AC3E}">
        <p14:creationId xmlns:p14="http://schemas.microsoft.com/office/powerpoint/2010/main" val="24835975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FE3FB1-3636-652F-14C9-F7E7728122C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EF24AF9-6A57-3AB8-4F8A-9BCB90E62A4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99CA3EA2-D74E-70F1-591E-D64B1DD09902}"/>
              </a:ext>
            </a:extLst>
          </p:cNvPr>
          <p:cNvSpPr>
            <a:spLocks noGrp="1"/>
          </p:cNvSpPr>
          <p:nvPr>
            <p:ph type="body" idx="1"/>
          </p:nvPr>
        </p:nvSpPr>
        <p:spPr/>
        <p:txBody>
          <a:bodyPr/>
          <a:lstStyle/>
          <a:p>
            <a:endParaRPr kumimoji="1" lang="en-US" altLang="ja-JP" sz="1200" kern="100" dirty="0">
              <a:solidFill>
                <a:srgbClr val="202122"/>
              </a:solidFill>
              <a:effectLst/>
              <a:latin typeface="+mj-ea"/>
              <a:ea typeface="+mn-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A0DDA6AC-197B-CFD8-C6C5-034B79A673CE}"/>
              </a:ext>
            </a:extLst>
          </p:cNvPr>
          <p:cNvSpPr>
            <a:spLocks noGrp="1"/>
          </p:cNvSpPr>
          <p:nvPr>
            <p:ph type="sldNum" sz="quarter" idx="10"/>
          </p:nvPr>
        </p:nvSpPr>
        <p:spPr/>
        <p:txBody>
          <a:bodyPr/>
          <a:lstStyle/>
          <a:p>
            <a:fld id="{95514989-C3F3-4EF1-91BE-95099DD84797}" type="slidenum">
              <a:rPr kumimoji="1" lang="ja-JP" altLang="en-US" smtClean="0"/>
              <a:t>3</a:t>
            </a:fld>
            <a:endParaRPr kumimoji="1" lang="ja-JP" altLang="en-US" dirty="0"/>
          </a:p>
        </p:txBody>
      </p:sp>
    </p:spTree>
    <p:extLst>
      <p:ext uri="{BB962C8B-B14F-4D97-AF65-F5344CB8AC3E}">
        <p14:creationId xmlns:p14="http://schemas.microsoft.com/office/powerpoint/2010/main" val="30365200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91DF71-0698-4301-97CA-EEF83F297DD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B1D1F54-3A52-7CCB-6D8F-6F5A40DCCB0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69612C1D-E27C-2966-43CE-DB4F6E24CDD4}"/>
              </a:ext>
            </a:extLst>
          </p:cNvPr>
          <p:cNvSpPr>
            <a:spLocks noGrp="1"/>
          </p:cNvSpPr>
          <p:nvPr>
            <p:ph type="body" idx="1"/>
          </p:nvPr>
        </p:nvSpPr>
        <p:spPr/>
        <p:txBody>
          <a:bodyPr/>
          <a:lstStyle/>
          <a:p>
            <a:endParaRPr kumimoji="1" lang="ja-JP" altLang="en-US" dirty="0"/>
          </a:p>
        </p:txBody>
      </p:sp>
      <p:sp>
        <p:nvSpPr>
          <p:cNvPr id="4" name="スライド番号プレースホルダー 3">
            <a:extLst>
              <a:ext uri="{FF2B5EF4-FFF2-40B4-BE49-F238E27FC236}">
                <a16:creationId xmlns:a16="http://schemas.microsoft.com/office/drawing/2014/main" id="{F3BA8166-33DB-0A27-EDD1-EF337E750C5A}"/>
              </a:ext>
            </a:extLst>
          </p:cNvPr>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95514989-C3F3-4EF1-91BE-95099DD84797}"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7575444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p:cNvSpPr>
            <a:spLocks noGrp="1"/>
          </p:cNvSpPr>
          <p:nvPr>
            <p:ph type="sldNum" sz="quarter" idx="10"/>
          </p:nvPr>
        </p:nvSpPr>
        <p:spPr/>
        <p:txBody>
          <a:bodyPr/>
          <a:lstStyle/>
          <a:p>
            <a:fld id="{95514989-C3F3-4EF1-91BE-95099DD84797}" type="slidenum">
              <a:rPr kumimoji="1" lang="ja-JP" altLang="en-US" smtClean="0"/>
              <a:t>5</a:t>
            </a:fld>
            <a:endParaRPr kumimoji="1" lang="ja-JP" altLang="en-US" dirty="0"/>
          </a:p>
        </p:txBody>
      </p:sp>
    </p:spTree>
    <p:extLst>
      <p:ext uri="{BB962C8B-B14F-4D97-AF65-F5344CB8AC3E}">
        <p14:creationId xmlns:p14="http://schemas.microsoft.com/office/powerpoint/2010/main" val="1075930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D444E4-8FEB-37F9-0F08-A5D7FD08F51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AE2FD34-3044-997A-3A3E-DB00898A948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A04CFF3-531B-17BB-4ECA-6D85C288B33A}"/>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DAED9C8A-E2F8-3B24-9360-330960E42E96}"/>
              </a:ext>
            </a:extLst>
          </p:cNvPr>
          <p:cNvSpPr>
            <a:spLocks noGrp="1"/>
          </p:cNvSpPr>
          <p:nvPr>
            <p:ph type="sldNum" sz="quarter" idx="10"/>
          </p:nvPr>
        </p:nvSpPr>
        <p:spPr/>
        <p:txBody>
          <a:bodyPr/>
          <a:lstStyle/>
          <a:p>
            <a:fld id="{95514989-C3F3-4EF1-91BE-95099DD84797}" type="slidenum">
              <a:rPr kumimoji="1" lang="ja-JP" altLang="en-US" smtClean="0"/>
              <a:t>6</a:t>
            </a:fld>
            <a:endParaRPr kumimoji="1" lang="ja-JP" altLang="en-US" dirty="0"/>
          </a:p>
        </p:txBody>
      </p:sp>
    </p:spTree>
    <p:extLst>
      <p:ext uri="{BB962C8B-B14F-4D97-AF65-F5344CB8AC3E}">
        <p14:creationId xmlns:p14="http://schemas.microsoft.com/office/powerpoint/2010/main" val="3714325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AB6454-CB43-D621-53C3-6A269DB1104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017A222-5649-B266-17AE-9C0CD5E0E95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57278C8-80D5-7263-2AAD-70E9433FA845}"/>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12CCE5D2-3094-6F78-27C0-667880FC39F5}"/>
              </a:ext>
            </a:extLst>
          </p:cNvPr>
          <p:cNvSpPr>
            <a:spLocks noGrp="1"/>
          </p:cNvSpPr>
          <p:nvPr>
            <p:ph type="sldNum" sz="quarter" idx="10"/>
          </p:nvPr>
        </p:nvSpPr>
        <p:spPr/>
        <p:txBody>
          <a:bodyPr/>
          <a:lstStyle/>
          <a:p>
            <a:fld id="{95514989-C3F3-4EF1-91BE-95099DD84797}" type="slidenum">
              <a:rPr kumimoji="1" lang="ja-JP" altLang="en-US" smtClean="0"/>
              <a:t>7</a:t>
            </a:fld>
            <a:endParaRPr kumimoji="1" lang="ja-JP" altLang="en-US" dirty="0"/>
          </a:p>
        </p:txBody>
      </p:sp>
    </p:spTree>
    <p:extLst>
      <p:ext uri="{BB962C8B-B14F-4D97-AF65-F5344CB8AC3E}">
        <p14:creationId xmlns:p14="http://schemas.microsoft.com/office/powerpoint/2010/main" val="6293065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13BA9A-4FD6-9AAB-2EFF-CED2D912EBB8}"/>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0A765A2-E4B5-B14B-E628-B1331299DEA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B8A4D232-6B34-2326-B166-E9A0DDC53EBC}"/>
              </a:ext>
            </a:extLst>
          </p:cNvPr>
          <p:cNvSpPr>
            <a:spLocks noGrp="1"/>
          </p:cNvSpPr>
          <p:nvPr>
            <p:ph type="body" idx="1"/>
          </p:nvPr>
        </p:nvSpPr>
        <p:spPr/>
        <p:txBody>
          <a:bodyPr/>
          <a:lstStyle/>
          <a:p>
            <a:pPr algn="just">
              <a:lnSpc>
                <a:spcPts val="2000"/>
              </a:lnSpc>
            </a:pPr>
            <a:endParaRPr kumimoji="1" lang="en-US" altLang="ja-JP" sz="1200" kern="100" dirty="0">
              <a:solidFill>
                <a:srgbClr val="202122"/>
              </a:solidFill>
              <a:effectLst/>
              <a:latin typeface="+mj-ea"/>
              <a:ea typeface="+mj-ea"/>
              <a:cs typeface="Arial" panose="020B0604020202020204" pitchFamily="34" charset="0"/>
            </a:endParaRPr>
          </a:p>
        </p:txBody>
      </p:sp>
      <p:sp>
        <p:nvSpPr>
          <p:cNvPr id="4" name="スライド番号プレースホルダー 3">
            <a:extLst>
              <a:ext uri="{FF2B5EF4-FFF2-40B4-BE49-F238E27FC236}">
                <a16:creationId xmlns:a16="http://schemas.microsoft.com/office/drawing/2014/main" id="{7E743504-2AF8-FE19-5063-F9DED0294A5A}"/>
              </a:ext>
            </a:extLst>
          </p:cNvPr>
          <p:cNvSpPr>
            <a:spLocks noGrp="1"/>
          </p:cNvSpPr>
          <p:nvPr>
            <p:ph type="sldNum" sz="quarter" idx="10"/>
          </p:nvPr>
        </p:nvSpPr>
        <p:spPr/>
        <p:txBody>
          <a:bodyPr/>
          <a:lstStyle/>
          <a:p>
            <a:fld id="{95514989-C3F3-4EF1-91BE-95099DD84797}" type="slidenum">
              <a:rPr kumimoji="1" lang="ja-JP" altLang="en-US" smtClean="0"/>
              <a:t>8</a:t>
            </a:fld>
            <a:endParaRPr kumimoji="1" lang="ja-JP" altLang="en-US" dirty="0"/>
          </a:p>
        </p:txBody>
      </p:sp>
    </p:spTree>
    <p:extLst>
      <p:ext uri="{BB962C8B-B14F-4D97-AF65-F5344CB8AC3E}">
        <p14:creationId xmlns:p14="http://schemas.microsoft.com/office/powerpoint/2010/main" val="4091006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343EEA9A-A557-FF46-8900-753DBBB53199}"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677189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1600200"/>
            <a:ext cx="8229600" cy="4525963"/>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26418219-699C-624E-A019-0084EC4316EE}"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619285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a:prstGeom prst="rect">
            <a:avLst/>
          </a:prstGeo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a:prstGeom prst="rect">
            <a:avLst/>
          </a:prstGeo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2801F030-B60B-E541-88BF-A2BC778990B0}"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4586934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12000" y="2612571"/>
            <a:ext cx="7920000" cy="1014486"/>
          </a:xfrm>
          <a:prstGeom prst="rect">
            <a:avLst/>
          </a:prstGeom>
          <a:noFill/>
          <a:ln>
            <a:noFill/>
          </a:ln>
          <a:scene3d>
            <a:camera prst="orthographicFront"/>
            <a:lightRig rig="threePt" dir="t"/>
          </a:scene3d>
          <a:sp3d>
            <a:bevelT w="0" h="0" prst="coolSlant"/>
          </a:sp3d>
        </p:spPr>
        <p:txBody>
          <a:bodyPr anchor="b">
            <a:normAutofit/>
          </a:bodyPr>
          <a:lstStyle>
            <a:lvl1pPr algn="ctr">
              <a:defRPr sz="4400" b="1">
                <a:latin typeface="メイリオ" panose="020B0604030504040204" pitchFamily="50" charset="-128"/>
                <a:ea typeface="メイリオ" panose="020B0604030504040204" pitchFamily="50" charset="-128"/>
              </a:defRPr>
            </a:lvl1pPr>
          </a:lstStyle>
          <a:p>
            <a:r>
              <a:rPr lang="ja-JP" altLang="en-US" dirty="0"/>
              <a:t>〇章〇節　ｘｘｘｘｘｘ</a:t>
            </a:r>
            <a:endParaRPr lang="en-US" dirty="0"/>
          </a:p>
        </p:txBody>
      </p:sp>
      <p:sp>
        <p:nvSpPr>
          <p:cNvPr id="3" name="Subtitle 2"/>
          <p:cNvSpPr>
            <a:spLocks noGrp="1"/>
          </p:cNvSpPr>
          <p:nvPr>
            <p:ph type="subTitle" idx="1" hasCustomPrompt="1"/>
          </p:nvPr>
        </p:nvSpPr>
        <p:spPr>
          <a:xfrm>
            <a:off x="612000" y="3602038"/>
            <a:ext cx="7920000" cy="360000"/>
          </a:xfrm>
          <a:prstGeom prst="rect">
            <a:avLst/>
          </a:prstGeom>
        </p:spPr>
        <p:txBody>
          <a:bodyPr>
            <a:normAutofit/>
          </a:bodyPr>
          <a:lstStyle>
            <a:lvl1pPr marL="0" indent="0" algn="ctr">
              <a:buNone/>
              <a:defRPr sz="20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dirty="0"/>
              <a:t>（教科書</a:t>
            </a:r>
            <a:r>
              <a:rPr lang="en-US" altLang="ja-JP" dirty="0"/>
              <a:t>p.00~00</a:t>
            </a:r>
            <a:r>
              <a:rPr lang="ja-JP" altLang="en-US" dirty="0"/>
              <a:t>）</a:t>
            </a:r>
            <a:endParaRPr lang="en-US" dirty="0"/>
          </a:p>
        </p:txBody>
      </p:sp>
      <p:sp>
        <p:nvSpPr>
          <p:cNvPr id="4" name="正方形/長方形 3">
            <a:extLst>
              <a:ext uri="{FF2B5EF4-FFF2-40B4-BE49-F238E27FC236}">
                <a16:creationId xmlns:a16="http://schemas.microsoft.com/office/drawing/2014/main" id="{7ECBC722-2676-4E15-880D-725E15C214E1}"/>
              </a:ext>
            </a:extLst>
          </p:cNvPr>
          <p:cNvSpPr/>
          <p:nvPr userDrawn="1"/>
        </p:nvSpPr>
        <p:spPr>
          <a:xfrm>
            <a:off x="0" y="119093"/>
            <a:ext cx="9144000" cy="2160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ローチャート: 書類 4">
            <a:extLst>
              <a:ext uri="{FF2B5EF4-FFF2-40B4-BE49-F238E27FC236}">
                <a16:creationId xmlns:a16="http://schemas.microsoft.com/office/drawing/2014/main" id="{0FD456BA-34A0-43AF-AF52-1A54368123F8}"/>
              </a:ext>
            </a:extLst>
          </p:cNvPr>
          <p:cNvSpPr/>
          <p:nvPr userDrawn="1"/>
        </p:nvSpPr>
        <p:spPr>
          <a:xfrm flipH="1">
            <a:off x="0" y="107999"/>
            <a:ext cx="9144000" cy="19800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040"/>
              <a:gd name="connsiteX1" fmla="*/ 21600 w 21600"/>
              <a:gd name="connsiteY1" fmla="*/ 0 h 21040"/>
              <a:gd name="connsiteX2" fmla="*/ 21600 w 21600"/>
              <a:gd name="connsiteY2" fmla="*/ 17322 h 21040"/>
              <a:gd name="connsiteX3" fmla="*/ 0 w 21600"/>
              <a:gd name="connsiteY3" fmla="*/ 20172 h 21040"/>
              <a:gd name="connsiteX4" fmla="*/ 0 w 21600"/>
              <a:gd name="connsiteY4" fmla="*/ 0 h 21040"/>
              <a:gd name="connsiteX0" fmla="*/ 0 w 21600"/>
              <a:gd name="connsiteY0" fmla="*/ 0 h 20953"/>
              <a:gd name="connsiteX1" fmla="*/ 21600 w 21600"/>
              <a:gd name="connsiteY1" fmla="*/ 0 h 20953"/>
              <a:gd name="connsiteX2" fmla="*/ 21600 w 21600"/>
              <a:gd name="connsiteY2" fmla="*/ 17322 h 20953"/>
              <a:gd name="connsiteX3" fmla="*/ 0 w 21600"/>
              <a:gd name="connsiteY3" fmla="*/ 20172 h 20953"/>
              <a:gd name="connsiteX4" fmla="*/ 0 w 21600"/>
              <a:gd name="connsiteY4" fmla="*/ 0 h 20953"/>
              <a:gd name="connsiteX0" fmla="*/ 0 w 21600"/>
              <a:gd name="connsiteY0" fmla="*/ 0 h 20755"/>
              <a:gd name="connsiteX1" fmla="*/ 21600 w 21600"/>
              <a:gd name="connsiteY1" fmla="*/ 0 h 20755"/>
              <a:gd name="connsiteX2" fmla="*/ 21600 w 21600"/>
              <a:gd name="connsiteY2" fmla="*/ 17322 h 20755"/>
              <a:gd name="connsiteX3" fmla="*/ 0 w 21600"/>
              <a:gd name="connsiteY3" fmla="*/ 20172 h 20755"/>
              <a:gd name="connsiteX4" fmla="*/ 0 w 21600"/>
              <a:gd name="connsiteY4" fmla="*/ 0 h 20755"/>
              <a:gd name="connsiteX0" fmla="*/ 0 w 21600"/>
              <a:gd name="connsiteY0" fmla="*/ 0 h 20264"/>
              <a:gd name="connsiteX1" fmla="*/ 21600 w 21600"/>
              <a:gd name="connsiteY1" fmla="*/ 0 h 20264"/>
              <a:gd name="connsiteX2" fmla="*/ 21600 w 21600"/>
              <a:gd name="connsiteY2" fmla="*/ 17322 h 20264"/>
              <a:gd name="connsiteX3" fmla="*/ 0 w 21600"/>
              <a:gd name="connsiteY3" fmla="*/ 20172 h 20264"/>
              <a:gd name="connsiteX4" fmla="*/ 0 w 21600"/>
              <a:gd name="connsiteY4" fmla="*/ 0 h 20264"/>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832"/>
              <a:gd name="connsiteX1" fmla="*/ 21600 w 21600"/>
              <a:gd name="connsiteY1" fmla="*/ 0 h 20832"/>
              <a:gd name="connsiteX2" fmla="*/ 21600 w 21600"/>
              <a:gd name="connsiteY2" fmla="*/ 17322 h 20832"/>
              <a:gd name="connsiteX3" fmla="*/ 0 w 21600"/>
              <a:gd name="connsiteY3" fmla="*/ 20172 h 20832"/>
              <a:gd name="connsiteX4" fmla="*/ 0 w 21600"/>
              <a:gd name="connsiteY4" fmla="*/ 0 h 20832"/>
              <a:gd name="connsiteX0" fmla="*/ 0 w 21600"/>
              <a:gd name="connsiteY0" fmla="*/ 0 h 20960"/>
              <a:gd name="connsiteX1" fmla="*/ 21600 w 21600"/>
              <a:gd name="connsiteY1" fmla="*/ 0 h 20960"/>
              <a:gd name="connsiteX2" fmla="*/ 21600 w 21600"/>
              <a:gd name="connsiteY2" fmla="*/ 17322 h 20960"/>
              <a:gd name="connsiteX3" fmla="*/ 0 w 21600"/>
              <a:gd name="connsiteY3" fmla="*/ 20172 h 20960"/>
              <a:gd name="connsiteX4" fmla="*/ 0 w 21600"/>
              <a:gd name="connsiteY4" fmla="*/ 0 h 20960"/>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356"/>
              <a:gd name="connsiteX1" fmla="*/ 21600 w 21600"/>
              <a:gd name="connsiteY1" fmla="*/ 0 h 20356"/>
              <a:gd name="connsiteX2" fmla="*/ 21600 w 21600"/>
              <a:gd name="connsiteY2" fmla="*/ 17322 h 20356"/>
              <a:gd name="connsiteX3" fmla="*/ 0 w 21600"/>
              <a:gd name="connsiteY3" fmla="*/ 20172 h 20356"/>
              <a:gd name="connsiteX4" fmla="*/ 0 w 21600"/>
              <a:gd name="connsiteY4" fmla="*/ 0 h 20356"/>
              <a:gd name="connsiteX0" fmla="*/ 0 w 21600"/>
              <a:gd name="connsiteY0" fmla="*/ 0 h 21361"/>
              <a:gd name="connsiteX1" fmla="*/ 21600 w 21600"/>
              <a:gd name="connsiteY1" fmla="*/ 0 h 21361"/>
              <a:gd name="connsiteX2" fmla="*/ 21600 w 21600"/>
              <a:gd name="connsiteY2" fmla="*/ 17322 h 21361"/>
              <a:gd name="connsiteX3" fmla="*/ 0 w 21600"/>
              <a:gd name="connsiteY3" fmla="*/ 20172 h 21361"/>
              <a:gd name="connsiteX4" fmla="*/ 0 w 21600"/>
              <a:gd name="connsiteY4" fmla="*/ 0 h 2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361">
                <a:moveTo>
                  <a:pt x="0" y="0"/>
                </a:moveTo>
                <a:lnTo>
                  <a:pt x="21600" y="0"/>
                </a:lnTo>
                <a:lnTo>
                  <a:pt x="21600" y="17322"/>
                </a:lnTo>
                <a:cubicBezTo>
                  <a:pt x="12734" y="11053"/>
                  <a:pt x="10058" y="25456"/>
                  <a:pt x="0" y="20172"/>
                </a:cubicBezTo>
                <a:lnTo>
                  <a:pt x="0" y="0"/>
                </a:lnTo>
                <a:close/>
              </a:path>
            </a:pathLst>
          </a:custGeom>
          <a:solidFill>
            <a:srgbClr val="DAE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C669C281-BDE9-480B-A9D9-0C00E477CFF6}"/>
              </a:ext>
            </a:extLst>
          </p:cNvPr>
          <p:cNvSpPr/>
          <p:nvPr userDrawn="1"/>
        </p:nvSpPr>
        <p:spPr>
          <a:xfrm flipV="1">
            <a:off x="0" y="4590002"/>
            <a:ext cx="9144000" cy="2160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0" name="フローチャート: 書類 4">
            <a:extLst>
              <a:ext uri="{FF2B5EF4-FFF2-40B4-BE49-F238E27FC236}">
                <a16:creationId xmlns:a16="http://schemas.microsoft.com/office/drawing/2014/main" id="{3A990AB5-51D4-428C-A06A-F871865AA73C}"/>
              </a:ext>
            </a:extLst>
          </p:cNvPr>
          <p:cNvSpPr/>
          <p:nvPr userDrawn="1"/>
        </p:nvSpPr>
        <p:spPr>
          <a:xfrm flipV="1">
            <a:off x="0" y="4770002"/>
            <a:ext cx="9144000" cy="1980000"/>
          </a:xfrm>
          <a:custGeom>
            <a:avLst/>
            <a:gdLst>
              <a:gd name="connsiteX0" fmla="*/ 0 w 21600"/>
              <a:gd name="connsiteY0" fmla="*/ 0 h 21600"/>
              <a:gd name="connsiteX1" fmla="*/ 21600 w 21600"/>
              <a:gd name="connsiteY1" fmla="*/ 0 h 21600"/>
              <a:gd name="connsiteX2" fmla="*/ 21600 w 21600"/>
              <a:gd name="connsiteY2" fmla="*/ 17322 h 21600"/>
              <a:gd name="connsiteX3" fmla="*/ 0 w 21600"/>
              <a:gd name="connsiteY3" fmla="*/ 20172 h 21600"/>
              <a:gd name="connsiteX4" fmla="*/ 0 w 21600"/>
              <a:gd name="connsiteY4" fmla="*/ 0 h 21600"/>
              <a:gd name="connsiteX0" fmla="*/ 0 w 21600"/>
              <a:gd name="connsiteY0" fmla="*/ 0 h 21040"/>
              <a:gd name="connsiteX1" fmla="*/ 21600 w 21600"/>
              <a:gd name="connsiteY1" fmla="*/ 0 h 21040"/>
              <a:gd name="connsiteX2" fmla="*/ 21600 w 21600"/>
              <a:gd name="connsiteY2" fmla="*/ 17322 h 21040"/>
              <a:gd name="connsiteX3" fmla="*/ 0 w 21600"/>
              <a:gd name="connsiteY3" fmla="*/ 20172 h 21040"/>
              <a:gd name="connsiteX4" fmla="*/ 0 w 21600"/>
              <a:gd name="connsiteY4" fmla="*/ 0 h 21040"/>
              <a:gd name="connsiteX0" fmla="*/ 0 w 21600"/>
              <a:gd name="connsiteY0" fmla="*/ 0 h 20953"/>
              <a:gd name="connsiteX1" fmla="*/ 21600 w 21600"/>
              <a:gd name="connsiteY1" fmla="*/ 0 h 20953"/>
              <a:gd name="connsiteX2" fmla="*/ 21600 w 21600"/>
              <a:gd name="connsiteY2" fmla="*/ 17322 h 20953"/>
              <a:gd name="connsiteX3" fmla="*/ 0 w 21600"/>
              <a:gd name="connsiteY3" fmla="*/ 20172 h 20953"/>
              <a:gd name="connsiteX4" fmla="*/ 0 w 21600"/>
              <a:gd name="connsiteY4" fmla="*/ 0 h 20953"/>
              <a:gd name="connsiteX0" fmla="*/ 0 w 21600"/>
              <a:gd name="connsiteY0" fmla="*/ 0 h 20755"/>
              <a:gd name="connsiteX1" fmla="*/ 21600 w 21600"/>
              <a:gd name="connsiteY1" fmla="*/ 0 h 20755"/>
              <a:gd name="connsiteX2" fmla="*/ 21600 w 21600"/>
              <a:gd name="connsiteY2" fmla="*/ 17322 h 20755"/>
              <a:gd name="connsiteX3" fmla="*/ 0 w 21600"/>
              <a:gd name="connsiteY3" fmla="*/ 20172 h 20755"/>
              <a:gd name="connsiteX4" fmla="*/ 0 w 21600"/>
              <a:gd name="connsiteY4" fmla="*/ 0 h 20755"/>
              <a:gd name="connsiteX0" fmla="*/ 0 w 21600"/>
              <a:gd name="connsiteY0" fmla="*/ 0 h 20264"/>
              <a:gd name="connsiteX1" fmla="*/ 21600 w 21600"/>
              <a:gd name="connsiteY1" fmla="*/ 0 h 20264"/>
              <a:gd name="connsiteX2" fmla="*/ 21600 w 21600"/>
              <a:gd name="connsiteY2" fmla="*/ 17322 h 20264"/>
              <a:gd name="connsiteX3" fmla="*/ 0 w 21600"/>
              <a:gd name="connsiteY3" fmla="*/ 20172 h 20264"/>
              <a:gd name="connsiteX4" fmla="*/ 0 w 21600"/>
              <a:gd name="connsiteY4" fmla="*/ 0 h 20264"/>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832"/>
              <a:gd name="connsiteX1" fmla="*/ 21600 w 21600"/>
              <a:gd name="connsiteY1" fmla="*/ 0 h 20832"/>
              <a:gd name="connsiteX2" fmla="*/ 21600 w 21600"/>
              <a:gd name="connsiteY2" fmla="*/ 17322 h 20832"/>
              <a:gd name="connsiteX3" fmla="*/ 0 w 21600"/>
              <a:gd name="connsiteY3" fmla="*/ 20172 h 20832"/>
              <a:gd name="connsiteX4" fmla="*/ 0 w 21600"/>
              <a:gd name="connsiteY4" fmla="*/ 0 h 20832"/>
              <a:gd name="connsiteX0" fmla="*/ 0 w 21600"/>
              <a:gd name="connsiteY0" fmla="*/ 0 h 20960"/>
              <a:gd name="connsiteX1" fmla="*/ 21600 w 21600"/>
              <a:gd name="connsiteY1" fmla="*/ 0 h 20960"/>
              <a:gd name="connsiteX2" fmla="*/ 21600 w 21600"/>
              <a:gd name="connsiteY2" fmla="*/ 17322 h 20960"/>
              <a:gd name="connsiteX3" fmla="*/ 0 w 21600"/>
              <a:gd name="connsiteY3" fmla="*/ 20172 h 20960"/>
              <a:gd name="connsiteX4" fmla="*/ 0 w 21600"/>
              <a:gd name="connsiteY4" fmla="*/ 0 h 20960"/>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172"/>
              <a:gd name="connsiteX1" fmla="*/ 21600 w 21600"/>
              <a:gd name="connsiteY1" fmla="*/ 0 h 20172"/>
              <a:gd name="connsiteX2" fmla="*/ 21600 w 21600"/>
              <a:gd name="connsiteY2" fmla="*/ 17322 h 20172"/>
              <a:gd name="connsiteX3" fmla="*/ 0 w 21600"/>
              <a:gd name="connsiteY3" fmla="*/ 20172 h 20172"/>
              <a:gd name="connsiteX4" fmla="*/ 0 w 21600"/>
              <a:gd name="connsiteY4" fmla="*/ 0 h 20172"/>
              <a:gd name="connsiteX0" fmla="*/ 0 w 21600"/>
              <a:gd name="connsiteY0" fmla="*/ 0 h 20356"/>
              <a:gd name="connsiteX1" fmla="*/ 21600 w 21600"/>
              <a:gd name="connsiteY1" fmla="*/ 0 h 20356"/>
              <a:gd name="connsiteX2" fmla="*/ 21600 w 21600"/>
              <a:gd name="connsiteY2" fmla="*/ 17322 h 20356"/>
              <a:gd name="connsiteX3" fmla="*/ 0 w 21600"/>
              <a:gd name="connsiteY3" fmla="*/ 20172 h 20356"/>
              <a:gd name="connsiteX4" fmla="*/ 0 w 21600"/>
              <a:gd name="connsiteY4" fmla="*/ 0 h 20356"/>
              <a:gd name="connsiteX0" fmla="*/ 0 w 21600"/>
              <a:gd name="connsiteY0" fmla="*/ 0 h 21361"/>
              <a:gd name="connsiteX1" fmla="*/ 21600 w 21600"/>
              <a:gd name="connsiteY1" fmla="*/ 0 h 21361"/>
              <a:gd name="connsiteX2" fmla="*/ 21600 w 21600"/>
              <a:gd name="connsiteY2" fmla="*/ 17322 h 21361"/>
              <a:gd name="connsiteX3" fmla="*/ 0 w 21600"/>
              <a:gd name="connsiteY3" fmla="*/ 20172 h 21361"/>
              <a:gd name="connsiteX4" fmla="*/ 0 w 21600"/>
              <a:gd name="connsiteY4" fmla="*/ 0 h 213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600" h="21361">
                <a:moveTo>
                  <a:pt x="0" y="0"/>
                </a:moveTo>
                <a:lnTo>
                  <a:pt x="21600" y="0"/>
                </a:lnTo>
                <a:lnTo>
                  <a:pt x="21600" y="17322"/>
                </a:lnTo>
                <a:cubicBezTo>
                  <a:pt x="12734" y="11053"/>
                  <a:pt x="10058" y="25456"/>
                  <a:pt x="0" y="20172"/>
                </a:cubicBezTo>
                <a:lnTo>
                  <a:pt x="0" y="0"/>
                </a:lnTo>
                <a:close/>
              </a:path>
            </a:pathLst>
          </a:custGeom>
          <a:solidFill>
            <a:srgbClr val="DAEAB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408952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0" y="551445"/>
            <a:ext cx="4680000" cy="540000"/>
          </a:xfrm>
          <a:prstGeom prst="roundRect">
            <a:avLst/>
          </a:prstGeom>
        </p:spPr>
        <p:txBody>
          <a:bodyPr/>
          <a:lstStyle/>
          <a:p>
            <a:r>
              <a:rPr lang="ja-JP" altLang="en-US" dirty="0"/>
              <a:t>スライドのタイトルを入力</a:t>
            </a:r>
            <a:endParaRPr lang="en-US" dirty="0"/>
          </a:p>
        </p:txBody>
      </p:sp>
      <p:sp>
        <p:nvSpPr>
          <p:cNvPr id="3" name="Content Placeholder 2"/>
          <p:cNvSpPr>
            <a:spLocks noGrp="1"/>
          </p:cNvSpPr>
          <p:nvPr>
            <p:ph idx="1" hasCustomPrompt="1"/>
          </p:nvPr>
        </p:nvSpPr>
        <p:spPr>
          <a:xfrm>
            <a:off x="251999" y="1253331"/>
            <a:ext cx="8639999" cy="5496667"/>
          </a:xfrm>
          <a:prstGeom prst="rect">
            <a:avLst/>
          </a:prstGeom>
        </p:spPr>
        <p:txBody>
          <a:body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p:txBody>
      </p:sp>
      <p:sp>
        <p:nvSpPr>
          <p:cNvPr id="11" name="コンテンツ プレースホルダー 10">
            <a:extLst>
              <a:ext uri="{FF2B5EF4-FFF2-40B4-BE49-F238E27FC236}">
                <a16:creationId xmlns:a16="http://schemas.microsoft.com/office/drawing/2014/main" id="{0085C91F-52FF-4A6B-BE9B-2DDA28FAD761}"/>
              </a:ext>
            </a:extLst>
          </p:cNvPr>
          <p:cNvSpPr>
            <a:spLocks noGrp="1"/>
          </p:cNvSpPr>
          <p:nvPr>
            <p:ph sz="quarter" idx="10" hasCustomPrompt="1"/>
          </p:nvPr>
        </p:nvSpPr>
        <p:spPr>
          <a:xfrm>
            <a:off x="5471998" y="319087"/>
            <a:ext cx="3420000" cy="1080000"/>
          </a:xfrm>
          <a:prstGeom prst="roundRect">
            <a:avLst/>
          </a:prstGeom>
          <a:gradFill flip="none" rotWithShape="1">
            <a:gsLst>
              <a:gs pos="0">
                <a:srgbClr val="D05BE3">
                  <a:lumMod val="59000"/>
                  <a:lumOff val="41000"/>
                </a:srgbClr>
              </a:gs>
              <a:gs pos="50000">
                <a:srgbClr val="FF99FF"/>
              </a:gs>
              <a:gs pos="100000">
                <a:srgbClr val="FFCCCC">
                  <a:shade val="100000"/>
                  <a:satMod val="115000"/>
                </a:srgbClr>
              </a:gs>
            </a:gsLst>
            <a:lin ang="16200000" scaled="1"/>
            <a:tileRect/>
          </a:gradFill>
        </p:spPr>
        <p:txBody>
          <a:bodyPr>
            <a:normAutofit/>
          </a:bodyPr>
          <a:lstStyle>
            <a:lvl1pPr marL="144000" indent="0">
              <a:buNone/>
              <a:defRPr sz="2200"/>
            </a:lvl1pPr>
          </a:lstStyle>
          <a:p>
            <a:pPr lvl="0"/>
            <a:r>
              <a:rPr kumimoji="1" lang="en-US" altLang="ja-JP" dirty="0"/>
              <a:t>Question</a:t>
            </a:r>
          </a:p>
        </p:txBody>
      </p:sp>
      <p:pic>
        <p:nvPicPr>
          <p:cNvPr id="5" name="図 4" descr="Q.png">
            <a:extLst>
              <a:ext uri="{FF2B5EF4-FFF2-40B4-BE49-F238E27FC236}">
                <a16:creationId xmlns:a16="http://schemas.microsoft.com/office/drawing/2014/main" id="{769B6A07-2769-4553-A22F-7337B3D125A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8565" y="294580"/>
            <a:ext cx="526865" cy="526865"/>
          </a:xfrm>
          <a:prstGeom prst="rect">
            <a:avLst/>
          </a:prstGeom>
        </p:spPr>
      </p:pic>
    </p:spTree>
    <p:extLst>
      <p:ext uri="{BB962C8B-B14F-4D97-AF65-F5344CB8AC3E}">
        <p14:creationId xmlns:p14="http://schemas.microsoft.com/office/powerpoint/2010/main" val="3915532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252000" y="551445"/>
            <a:ext cx="8640000" cy="540000"/>
          </a:xfrm>
          <a:prstGeom prst="roundRect">
            <a:avLst/>
          </a:prstGeom>
        </p:spPr>
        <p:txBody>
          <a:bodyPr/>
          <a:lstStyle/>
          <a:p>
            <a:r>
              <a:rPr lang="ja-JP" altLang="en-US" dirty="0"/>
              <a:t>スライドのタイトルを入力</a:t>
            </a:r>
            <a:endParaRPr lang="en-US" dirty="0"/>
          </a:p>
        </p:txBody>
      </p:sp>
      <p:sp>
        <p:nvSpPr>
          <p:cNvPr id="3" name="Content Placeholder 2"/>
          <p:cNvSpPr>
            <a:spLocks noGrp="1"/>
          </p:cNvSpPr>
          <p:nvPr>
            <p:ph sz="half" idx="1" hasCustomPrompt="1"/>
          </p:nvPr>
        </p:nvSpPr>
        <p:spPr>
          <a:xfrm>
            <a:off x="112943" y="1245120"/>
            <a:ext cx="4500000" cy="5496874"/>
          </a:xfrm>
          <a:prstGeom prst="rect">
            <a:avLst/>
          </a:prstGeom>
        </p:spPr>
        <p:txBody>
          <a:bodyPr/>
          <a:lstStyle>
            <a:lvl1pPr>
              <a:defRPr/>
            </a:lvl1p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dirty="0"/>
          </a:p>
        </p:txBody>
      </p:sp>
      <p:sp>
        <p:nvSpPr>
          <p:cNvPr id="8" name="図プレースホルダー 7">
            <a:extLst>
              <a:ext uri="{FF2B5EF4-FFF2-40B4-BE49-F238E27FC236}">
                <a16:creationId xmlns:a16="http://schemas.microsoft.com/office/drawing/2014/main" id="{3914EDDE-C5D5-4F3A-AF96-24D64F7699F5}"/>
              </a:ext>
            </a:extLst>
          </p:cNvPr>
          <p:cNvSpPr>
            <a:spLocks noGrp="1"/>
          </p:cNvSpPr>
          <p:nvPr>
            <p:ph type="pic" sz="quarter" idx="10" hasCustomPrompt="1"/>
          </p:nvPr>
        </p:nvSpPr>
        <p:spPr>
          <a:xfrm>
            <a:off x="4722538" y="1244600"/>
            <a:ext cx="4319588" cy="5497513"/>
          </a:xfrm>
        </p:spPr>
        <p:txBody>
          <a:bodyPr/>
          <a:lstStyle>
            <a:lvl1pPr marL="0" indent="0">
              <a:buNone/>
              <a:defRPr/>
            </a:lvl1pPr>
          </a:lstStyle>
          <a:p>
            <a:r>
              <a:rPr kumimoji="1" lang="ja-JP" altLang="en-US" dirty="0"/>
              <a:t>図</a:t>
            </a:r>
          </a:p>
        </p:txBody>
      </p:sp>
    </p:spTree>
    <p:extLst>
      <p:ext uri="{BB962C8B-B14F-4D97-AF65-F5344CB8AC3E}">
        <p14:creationId xmlns:p14="http://schemas.microsoft.com/office/powerpoint/2010/main" val="15877881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629840" y="551445"/>
            <a:ext cx="7920000" cy="1800000"/>
          </a:xfrm>
          <a:prstGeom prst="roundRect">
            <a:avLst>
              <a:gd name="adj" fmla="val 5294"/>
            </a:avLst>
          </a:prstGeom>
          <a:solidFill>
            <a:schemeClr val="bg1"/>
          </a:solidFill>
          <a:ln w="38100">
            <a:solidFill>
              <a:srgbClr val="D05BE3"/>
            </a:solidFill>
          </a:ln>
        </p:spPr>
        <p:txBody>
          <a:bodyPr anchor="ctr"/>
          <a:lstStyle>
            <a:lvl1pPr marL="446400" indent="0" algn="l">
              <a:buNone/>
              <a:defRPr b="1"/>
            </a:lvl1pPr>
          </a:lstStyle>
          <a:p>
            <a:pPr lvl="0"/>
            <a:r>
              <a:rPr lang="en-US" dirty="0"/>
              <a:t>Question</a:t>
            </a:r>
          </a:p>
        </p:txBody>
      </p:sp>
      <p:sp>
        <p:nvSpPr>
          <p:cNvPr id="6" name="Content Placeholder 5"/>
          <p:cNvSpPr>
            <a:spLocks noGrp="1"/>
          </p:cNvSpPr>
          <p:nvPr>
            <p:ph sz="quarter" idx="4" hasCustomPrompt="1"/>
          </p:nvPr>
        </p:nvSpPr>
        <p:spPr>
          <a:xfrm>
            <a:off x="629840" y="4166867"/>
            <a:ext cx="7920000" cy="2160000"/>
          </a:xfrm>
          <a:prstGeom prst="rect">
            <a:avLst/>
          </a:prstGeom>
          <a:solidFill>
            <a:schemeClr val="bg1"/>
          </a:solidFill>
          <a:ln>
            <a:solidFill>
              <a:srgbClr val="F159F5"/>
            </a:solidFill>
          </a:ln>
        </p:spPr>
        <p:txBody>
          <a:bodyPr anchor="ctr"/>
          <a:lstStyle>
            <a:lvl1pPr marL="446400" indent="0">
              <a:buNone/>
              <a:defRPr/>
            </a:lvl1pPr>
          </a:lstStyle>
          <a:p>
            <a:pPr lvl="0"/>
            <a:r>
              <a:rPr lang="en-US" dirty="0"/>
              <a:t>Answer</a:t>
            </a:r>
          </a:p>
        </p:txBody>
      </p:sp>
      <p:pic>
        <p:nvPicPr>
          <p:cNvPr id="5" name="図 4" descr="Q.png">
            <a:extLst>
              <a:ext uri="{FF2B5EF4-FFF2-40B4-BE49-F238E27FC236}">
                <a16:creationId xmlns:a16="http://schemas.microsoft.com/office/drawing/2014/main" id="{AE36C540-2D63-4E20-BCE5-454006F300E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9840" y="531133"/>
            <a:ext cx="727774" cy="727774"/>
          </a:xfrm>
          <a:prstGeom prst="rect">
            <a:avLst/>
          </a:prstGeom>
        </p:spPr>
      </p:pic>
      <p:pic>
        <p:nvPicPr>
          <p:cNvPr id="7" name="図 6" descr="A.png">
            <a:extLst>
              <a:ext uri="{FF2B5EF4-FFF2-40B4-BE49-F238E27FC236}">
                <a16:creationId xmlns:a16="http://schemas.microsoft.com/office/drawing/2014/main" id="{6F35421A-0B11-4192-8AED-81FEBF282CDD}"/>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269840" y="4166867"/>
            <a:ext cx="720000" cy="720000"/>
          </a:xfrm>
          <a:prstGeom prst="rect">
            <a:avLst/>
          </a:prstGeom>
        </p:spPr>
      </p:pic>
    </p:spTree>
    <p:extLst>
      <p:ext uri="{BB962C8B-B14F-4D97-AF65-F5344CB8AC3E}">
        <p14:creationId xmlns:p14="http://schemas.microsoft.com/office/powerpoint/2010/main" val="798868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5" name="サブタイトル 2">
            <a:extLst>
              <a:ext uri="{FF2B5EF4-FFF2-40B4-BE49-F238E27FC236}">
                <a16:creationId xmlns:a16="http://schemas.microsoft.com/office/drawing/2014/main" id="{6AC0A395-AEF7-4F63-9B03-53BA5344C94B}"/>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6" name="図 5" descr="A.png">
            <a:extLst>
              <a:ext uri="{FF2B5EF4-FFF2-40B4-BE49-F238E27FC236}">
                <a16:creationId xmlns:a16="http://schemas.microsoft.com/office/drawing/2014/main" id="{F382C2A6-2592-4651-8937-5AD063977E1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
        <p:nvSpPr>
          <p:cNvPr id="7" name="角丸四角形 3">
            <a:extLst>
              <a:ext uri="{FF2B5EF4-FFF2-40B4-BE49-F238E27FC236}">
                <a16:creationId xmlns:a16="http://schemas.microsoft.com/office/drawing/2014/main" id="{02961706-1CAF-4E57-9217-5CD82CE81DD7}"/>
              </a:ext>
            </a:extLst>
          </p:cNvPr>
          <p:cNvSpPr/>
          <p:nvPr userDrawn="1"/>
        </p:nvSpPr>
        <p:spPr>
          <a:xfrm>
            <a:off x="360000" y="518141"/>
            <a:ext cx="8423999" cy="1780559"/>
          </a:xfrm>
          <a:prstGeom prst="roundRect">
            <a:avLst/>
          </a:prstGeom>
          <a:ln w="38100">
            <a:solidFill>
              <a:srgbClr val="BE621C"/>
            </a:solidFill>
          </a:ln>
        </p:spPr>
        <p:style>
          <a:lnRef idx="2">
            <a:schemeClr val="accent2"/>
          </a:lnRef>
          <a:fillRef idx="1">
            <a:schemeClr val="lt1"/>
          </a:fillRef>
          <a:effectRef idx="0">
            <a:schemeClr val="accent2"/>
          </a:effectRef>
          <a:fontRef idx="minor">
            <a:schemeClr val="dk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lang="ja-JP" altLang="en-US" sz="2800" dirty="0">
                <a:solidFill>
                  <a:srgbClr val="000000"/>
                </a:solidFill>
                <a:latin typeface="メイリオ"/>
                <a:ea typeface="メイリオ"/>
                <a:cs typeface="メイリオ"/>
              </a:rPr>
              <a:t>テキスト</a:t>
            </a:r>
            <a:endParaRPr kumimoji="1" lang="ja-JP" altLang="en-US" sz="2800" i="0" u="none" strike="noStrike" kern="1200" cap="none" spc="0" normalizeH="0" baseline="0" noProof="0" dirty="0">
              <a:ln>
                <a:noFill/>
              </a:ln>
              <a:solidFill>
                <a:srgbClr val="000000"/>
              </a:solidFill>
              <a:effectLst/>
              <a:uLnTx/>
              <a:uFillTx/>
              <a:latin typeface="メイリオ"/>
              <a:ea typeface="メイリオ"/>
              <a:cs typeface="メイリオ"/>
            </a:endParaRPr>
          </a:p>
        </p:txBody>
      </p:sp>
      <p:sp>
        <p:nvSpPr>
          <p:cNvPr id="8" name="テキスト ボックス 7">
            <a:extLst>
              <a:ext uri="{FF2B5EF4-FFF2-40B4-BE49-F238E27FC236}">
                <a16:creationId xmlns:a16="http://schemas.microsoft.com/office/drawing/2014/main" id="{B3446D39-C3ED-402B-A10A-96ECE25AF564}"/>
              </a:ext>
            </a:extLst>
          </p:cNvPr>
          <p:cNvSpPr txBox="1"/>
          <p:nvPr userDrawn="1"/>
        </p:nvSpPr>
        <p:spPr>
          <a:xfrm>
            <a:off x="648184" y="518592"/>
            <a:ext cx="3123716" cy="523220"/>
          </a:xfrm>
          <a:prstGeom prst="rect">
            <a:avLst/>
          </a:prstGeom>
          <a:solidFill>
            <a:srgbClr val="BE621C"/>
          </a:solidFill>
        </p:spPr>
        <p:txBody>
          <a:bodyPr wrap="square" bIns="0" rtlCol="0" anchor="b" anchorCtr="0">
            <a:normAutofit/>
          </a:bodyPr>
          <a:lstStyle/>
          <a:p>
            <a:pPr algn="ctr"/>
            <a:r>
              <a:rPr kumimoji="1" lang="ja-JP" altLang="en-US" sz="2800" b="1" dirty="0">
                <a:solidFill>
                  <a:schemeClr val="bg1"/>
                </a:solidFill>
                <a:latin typeface="メイリオ" panose="020B0604030504040204" pitchFamily="50" charset="-128"/>
                <a:ea typeface="メイリオ" panose="020B0604030504040204" pitchFamily="50" charset="-128"/>
              </a:rPr>
              <a:t>読み解きのツボ</a:t>
            </a:r>
          </a:p>
        </p:txBody>
      </p:sp>
    </p:spTree>
    <p:extLst>
      <p:ext uri="{BB962C8B-B14F-4D97-AF65-F5344CB8AC3E}">
        <p14:creationId xmlns:p14="http://schemas.microsoft.com/office/powerpoint/2010/main" val="31042124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3" name="角丸四角形 3">
            <a:extLst>
              <a:ext uri="{FF2B5EF4-FFF2-40B4-BE49-F238E27FC236}">
                <a16:creationId xmlns:a16="http://schemas.microsoft.com/office/drawing/2014/main" id="{7C6D8581-FB9B-4898-8432-EEB7C5745F37}"/>
              </a:ext>
            </a:extLst>
          </p:cNvPr>
          <p:cNvSpPr/>
          <p:nvPr userDrawn="1"/>
        </p:nvSpPr>
        <p:spPr>
          <a:xfrm>
            <a:off x="360000" y="518141"/>
            <a:ext cx="8423999" cy="1780559"/>
          </a:xfrm>
          <a:prstGeom prst="roundRect">
            <a:avLst/>
          </a:prstGeom>
          <a:ln w="38100">
            <a:solidFill>
              <a:srgbClr val="47B134"/>
            </a:solidFill>
          </a:ln>
        </p:spPr>
        <p:style>
          <a:lnRef idx="2">
            <a:schemeClr val="accent3"/>
          </a:lnRef>
          <a:fillRef idx="1">
            <a:schemeClr val="lt1"/>
          </a:fillRef>
          <a:effectRef idx="0">
            <a:schemeClr val="accent3"/>
          </a:effectRef>
          <a:fontRef idx="minor">
            <a:schemeClr val="dk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i="0" u="none" strike="noStrike" kern="1200" cap="none" spc="0" normalizeH="0" baseline="0" noProof="0" dirty="0">
                <a:ln>
                  <a:noFill/>
                </a:ln>
                <a:solidFill>
                  <a:srgbClr val="000000"/>
                </a:solidFill>
                <a:effectLst/>
                <a:uLnTx/>
                <a:uFillTx/>
                <a:latin typeface="メイリオ"/>
                <a:ea typeface="メイリオ"/>
                <a:cs typeface="メイリオ"/>
              </a:rPr>
              <a:t>テキスト</a:t>
            </a:r>
          </a:p>
        </p:txBody>
      </p:sp>
      <p:sp>
        <p:nvSpPr>
          <p:cNvPr id="4" name="テキスト ボックス 3">
            <a:extLst>
              <a:ext uri="{FF2B5EF4-FFF2-40B4-BE49-F238E27FC236}">
                <a16:creationId xmlns:a16="http://schemas.microsoft.com/office/drawing/2014/main" id="{8E068A12-55F1-43F9-9854-23BC0EEB59B3}"/>
              </a:ext>
            </a:extLst>
          </p:cNvPr>
          <p:cNvSpPr txBox="1"/>
          <p:nvPr userDrawn="1"/>
        </p:nvSpPr>
        <p:spPr>
          <a:xfrm>
            <a:off x="648184" y="518592"/>
            <a:ext cx="3123716" cy="523220"/>
          </a:xfrm>
          <a:prstGeom prst="rect">
            <a:avLst/>
          </a:prstGeom>
          <a:solidFill>
            <a:srgbClr val="47B134"/>
          </a:solidFill>
        </p:spPr>
        <p:txBody>
          <a:bodyPr wrap="square" bIns="0" rtlCol="0" anchor="b" anchorCtr="0">
            <a:norm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rPr>
              <a:t>ワーク</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5" name="サブタイトル 2">
            <a:extLst>
              <a:ext uri="{FF2B5EF4-FFF2-40B4-BE49-F238E27FC236}">
                <a16:creationId xmlns:a16="http://schemas.microsoft.com/office/drawing/2014/main" id="{36754FFB-82AC-4D67-8F5A-D781478AC2CB}"/>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7" name="図 6" descr="A.png">
            <a:extLst>
              <a:ext uri="{FF2B5EF4-FFF2-40B4-BE49-F238E27FC236}">
                <a16:creationId xmlns:a16="http://schemas.microsoft.com/office/drawing/2014/main" id="{618685EE-4FA8-4874-B413-025413C8DB1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Tree>
    <p:extLst>
      <p:ext uri="{BB962C8B-B14F-4D97-AF65-F5344CB8AC3E}">
        <p14:creationId xmlns:p14="http://schemas.microsoft.com/office/powerpoint/2010/main" val="31973377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ユーザー設定レイアウト">
    <p:spTree>
      <p:nvGrpSpPr>
        <p:cNvPr id="1" name=""/>
        <p:cNvGrpSpPr/>
        <p:nvPr/>
      </p:nvGrpSpPr>
      <p:grpSpPr>
        <a:xfrm>
          <a:off x="0" y="0"/>
          <a:ext cx="0" cy="0"/>
          <a:chOff x="0" y="0"/>
          <a:chExt cx="0" cy="0"/>
        </a:xfrm>
      </p:grpSpPr>
      <p:sp>
        <p:nvSpPr>
          <p:cNvPr id="3" name="角丸四角形 3">
            <a:extLst>
              <a:ext uri="{FF2B5EF4-FFF2-40B4-BE49-F238E27FC236}">
                <a16:creationId xmlns:a16="http://schemas.microsoft.com/office/drawing/2014/main" id="{48F2844C-01CE-4758-B497-116E64DC0C6A}"/>
              </a:ext>
            </a:extLst>
          </p:cNvPr>
          <p:cNvSpPr/>
          <p:nvPr userDrawn="1"/>
        </p:nvSpPr>
        <p:spPr>
          <a:xfrm>
            <a:off x="360000" y="518141"/>
            <a:ext cx="8423999" cy="17820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a:p>
            <a:pPr lvl="1"/>
            <a:r>
              <a:rPr lang="ja-JP" altLang="en-US" sz="2800" dirty="0">
                <a:solidFill>
                  <a:srgbClr val="000000"/>
                </a:solidFill>
                <a:latin typeface="メイリオ"/>
                <a:ea typeface="メイリオ"/>
                <a:cs typeface="メイリオ"/>
              </a:rPr>
              <a:t>テキスト</a:t>
            </a:r>
          </a:p>
        </p:txBody>
      </p:sp>
      <p:sp>
        <p:nvSpPr>
          <p:cNvPr id="6" name="テキスト ボックス 5">
            <a:extLst>
              <a:ext uri="{FF2B5EF4-FFF2-40B4-BE49-F238E27FC236}">
                <a16:creationId xmlns:a16="http://schemas.microsoft.com/office/drawing/2014/main" id="{BDBADBFE-E103-4C74-9C2D-B9E88A1B2984}"/>
              </a:ext>
            </a:extLst>
          </p:cNvPr>
          <p:cNvSpPr txBox="1"/>
          <p:nvPr userDrawn="1"/>
        </p:nvSpPr>
        <p:spPr>
          <a:xfrm>
            <a:off x="563200" y="518141"/>
            <a:ext cx="3483978" cy="523220"/>
          </a:xfrm>
          <a:prstGeom prst="rect">
            <a:avLst/>
          </a:prstGeom>
          <a:solidFill>
            <a:srgbClr val="008000"/>
          </a:solidFill>
        </p:spPr>
        <p:txBody>
          <a:bodyPr wrap="square" bIns="0" rtlCol="0" anchor="b" anchorCtr="0">
            <a:normAutofit/>
          </a:bodyPr>
          <a:lstStyle/>
          <a:p>
            <a:pPr algn="ctr"/>
            <a:r>
              <a:rPr lang="ja-JP" altLang="en-US" sz="2800" b="1" dirty="0">
                <a:solidFill>
                  <a:schemeClr val="bg1"/>
                </a:solidFill>
                <a:latin typeface="メイリオ" panose="020B0604030504040204" pitchFamily="50" charset="-128"/>
                <a:ea typeface="メイリオ" panose="020B0604030504040204" pitchFamily="50" charset="-128"/>
              </a:rPr>
              <a:t>主題の問い</a:t>
            </a: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8" name="サブタイトル 2">
            <a:extLst>
              <a:ext uri="{FF2B5EF4-FFF2-40B4-BE49-F238E27FC236}">
                <a16:creationId xmlns:a16="http://schemas.microsoft.com/office/drawing/2014/main" id="{FED74020-8017-492B-8645-D06788B27EE6}"/>
              </a:ext>
            </a:extLst>
          </p:cNvPr>
          <p:cNvSpPr txBox="1">
            <a:spLocks/>
          </p:cNvSpPr>
          <p:nvPr userDrawn="1"/>
        </p:nvSpPr>
        <p:spPr>
          <a:xfrm>
            <a:off x="360000" y="2736851"/>
            <a:ext cx="8423999" cy="3644900"/>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lvl="1" algn="l"/>
            <a:r>
              <a:rPr lang="ja-JP" altLang="en-US" dirty="0">
                <a:solidFill>
                  <a:schemeClr val="tx1"/>
                </a:solidFill>
                <a:latin typeface="メイリオ" panose="020B0604030504040204" pitchFamily="50" charset="-128"/>
                <a:ea typeface="メイリオ" panose="020B0604030504040204" pitchFamily="50" charset="-128"/>
              </a:rPr>
              <a:t>テキスト</a:t>
            </a:r>
            <a:endParaRPr lang="ja-JP" altLang="en-US" dirty="0">
              <a:solidFill>
                <a:schemeClr val="tx1"/>
              </a:solidFill>
              <a:latin typeface="メイリオ" panose="020B0604030504040204" pitchFamily="50" charset="-128"/>
              <a:ea typeface="メイリオ" panose="020B0604030504040204" pitchFamily="50" charset="-128"/>
              <a:cs typeface="メイリオ"/>
            </a:endParaRPr>
          </a:p>
        </p:txBody>
      </p:sp>
      <p:pic>
        <p:nvPicPr>
          <p:cNvPr id="9" name="図 8" descr="A.png">
            <a:extLst>
              <a:ext uri="{FF2B5EF4-FFF2-40B4-BE49-F238E27FC236}">
                <a16:creationId xmlns:a16="http://schemas.microsoft.com/office/drawing/2014/main" id="{61171924-811D-42FE-A54E-D04D00647E8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4863" y="2573565"/>
            <a:ext cx="540134" cy="540134"/>
          </a:xfrm>
          <a:prstGeom prst="rect">
            <a:avLst/>
          </a:prstGeom>
        </p:spPr>
      </p:pic>
    </p:spTree>
    <p:extLst>
      <p:ext uri="{BB962C8B-B14F-4D97-AF65-F5344CB8AC3E}">
        <p14:creationId xmlns:p14="http://schemas.microsoft.com/office/powerpoint/2010/main" val="189064272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ユーザー設定レイアウト">
    <p:spTree>
      <p:nvGrpSpPr>
        <p:cNvPr id="1" name=""/>
        <p:cNvGrpSpPr/>
        <p:nvPr/>
      </p:nvGrpSpPr>
      <p:grpSpPr>
        <a:xfrm>
          <a:off x="0" y="0"/>
          <a:ext cx="0" cy="0"/>
          <a:chOff x="0" y="0"/>
          <a:chExt cx="0" cy="0"/>
        </a:xfrm>
      </p:grpSpPr>
      <p:sp>
        <p:nvSpPr>
          <p:cNvPr id="3" name="角丸四角形吹き出し 5">
            <a:extLst>
              <a:ext uri="{FF2B5EF4-FFF2-40B4-BE49-F238E27FC236}">
                <a16:creationId xmlns:a16="http://schemas.microsoft.com/office/drawing/2014/main" id="{390D76C4-3789-44B8-9290-F603BD0E434A}"/>
              </a:ext>
            </a:extLst>
          </p:cNvPr>
          <p:cNvSpPr/>
          <p:nvPr userDrawn="1"/>
        </p:nvSpPr>
        <p:spPr>
          <a:xfrm>
            <a:off x="408776" y="706427"/>
            <a:ext cx="3835677" cy="1560936"/>
          </a:xfrm>
          <a:prstGeom prst="wedgeRoundRectCallout">
            <a:avLst>
              <a:gd name="adj1" fmla="val -46900"/>
              <a:gd name="adj2" fmla="val 24980"/>
              <a:gd name="adj3" fmla="val 16667"/>
            </a:avLst>
          </a:prstGeom>
          <a:gradFill flip="none" rotWithShape="1">
            <a:gsLst>
              <a:gs pos="0">
                <a:schemeClr val="accent5">
                  <a:shade val="30000"/>
                  <a:satMod val="115000"/>
                  <a:lumMod val="55000"/>
                  <a:lumOff val="45000"/>
                </a:schemeClr>
              </a:gs>
              <a:gs pos="50000">
                <a:schemeClr val="accent5">
                  <a:shade val="67500"/>
                  <a:satMod val="115000"/>
                  <a:lumMod val="41000"/>
                  <a:lumOff val="59000"/>
                </a:schemeClr>
              </a:gs>
              <a:gs pos="100000">
                <a:schemeClr val="accent5">
                  <a:lumMod val="20000"/>
                  <a:lumOff val="80000"/>
                  <a:shade val="100000"/>
                  <a:satMod val="115000"/>
                </a:schemeClr>
              </a:gs>
            </a:gsLst>
            <a:lin ang="16200000" scaled="1"/>
            <a:tileRect/>
          </a:grad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lIns="180000" rtlCol="0" anchor="ctr" anchorCtr="0"/>
          <a:lstStyle/>
          <a:p>
            <a:r>
              <a:rPr kumimoji="1" lang="ja-JP" altLang="en-US" sz="28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rPr>
              <a:t>スライド固有の問い</a:t>
            </a:r>
            <a:endParaRPr kumimoji="1" lang="en-US" altLang="ja-JP" sz="2800" dirty="0">
              <a:solidFill>
                <a:sysClr val="windowText" lastClr="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4" name="図 3" descr="link.png">
            <a:hlinkClick r:id="" action="ppaction://noaction"/>
            <a:extLst>
              <a:ext uri="{FF2B5EF4-FFF2-40B4-BE49-F238E27FC236}">
                <a16:creationId xmlns:a16="http://schemas.microsoft.com/office/drawing/2014/main" id="{F83E13C8-458F-4EF1-A5CE-5B7A1257F6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444806" y="875968"/>
            <a:ext cx="1048442" cy="298684"/>
          </a:xfrm>
          <a:prstGeom prst="rect">
            <a:avLst/>
          </a:prstGeom>
        </p:spPr>
      </p:pic>
      <p:pic>
        <p:nvPicPr>
          <p:cNvPr id="5" name="図 4">
            <a:extLst>
              <a:ext uri="{FF2B5EF4-FFF2-40B4-BE49-F238E27FC236}">
                <a16:creationId xmlns:a16="http://schemas.microsoft.com/office/drawing/2014/main" id="{ADC46C9E-620C-43D1-8D10-0B047264A804}"/>
              </a:ext>
            </a:extLst>
          </p:cNvPr>
          <p:cNvPicPr>
            <a:picLocks noChangeAspect="1"/>
          </p:cNvPicPr>
          <p:nvPr userDrawn="1"/>
        </p:nvPicPr>
        <p:blipFill>
          <a:blip r:embed="rId3"/>
          <a:stretch>
            <a:fillRect/>
          </a:stretch>
        </p:blipFill>
        <p:spPr>
          <a:xfrm>
            <a:off x="5941027" y="706427"/>
            <a:ext cx="696686" cy="696686"/>
          </a:xfrm>
          <a:prstGeom prst="rect">
            <a:avLst/>
          </a:prstGeom>
        </p:spPr>
      </p:pic>
      <p:sp>
        <p:nvSpPr>
          <p:cNvPr id="6" name="正方形/長方形 5">
            <a:extLst>
              <a:ext uri="{FF2B5EF4-FFF2-40B4-BE49-F238E27FC236}">
                <a16:creationId xmlns:a16="http://schemas.microsoft.com/office/drawing/2014/main" id="{9ABD7166-B445-4436-97C2-FED30C13FB96}"/>
              </a:ext>
            </a:extLst>
          </p:cNvPr>
          <p:cNvSpPr/>
          <p:nvPr userDrawn="1"/>
        </p:nvSpPr>
        <p:spPr>
          <a:xfrm>
            <a:off x="266700" y="2601665"/>
            <a:ext cx="8331199" cy="2936293"/>
          </a:xfrm>
          <a:prstGeom prst="rect">
            <a:avLst/>
          </a:prstGeom>
          <a:solidFill>
            <a:schemeClr val="bg1"/>
          </a:solidFill>
          <a:ln w="19050">
            <a:solidFill>
              <a:schemeClr val="accent2">
                <a:lumMod val="75000"/>
              </a:schemeClr>
            </a:solidFill>
            <a:prstDash val="sysDash"/>
          </a:ln>
        </p:spPr>
        <p:style>
          <a:lnRef idx="1">
            <a:schemeClr val="accent1"/>
          </a:lnRef>
          <a:fillRef idx="3">
            <a:schemeClr val="accent1"/>
          </a:fillRef>
          <a:effectRef idx="2">
            <a:schemeClr val="accent1"/>
          </a:effectRef>
          <a:fontRef idx="minor">
            <a:schemeClr val="lt1"/>
          </a:fontRef>
        </p:style>
        <p:txBody>
          <a:bodyPr rtlCol="0" anchor="ctr"/>
          <a:lstStyle/>
          <a:p>
            <a:pPr indent="139700" algn="just"/>
            <a:r>
              <a:rPr lang="ja-JP" altLang="en-US" sz="2000" kern="100" dirty="0">
                <a:solidFill>
                  <a:srgbClr val="202122"/>
                </a:solidFill>
                <a:effectLst/>
                <a:latin typeface="ＭＳ 明朝" panose="02020609040205080304" pitchFamily="17" charset="-128"/>
                <a:ea typeface="ＭＳ 明朝" panose="02020609040205080304" pitchFamily="17" charset="-128"/>
                <a:cs typeface="Arial" panose="020B0604020202020204" pitchFamily="34" charset="0"/>
              </a:rPr>
              <a:t>テキスト</a:t>
            </a:r>
            <a:endParaRPr lang="ja-JP" altLang="ja-JP" sz="2000" kern="100" dirty="0">
              <a:solidFill>
                <a:srgbClr val="202122"/>
              </a:solidFill>
              <a:effectLst/>
              <a:latin typeface="ＭＳ 明朝" panose="02020609040205080304" pitchFamily="17" charset="-128"/>
              <a:ea typeface="ＭＳ 明朝" panose="02020609040205080304" pitchFamily="17" charset="-128"/>
              <a:cs typeface="Arial" panose="020B0604020202020204" pitchFamily="34" charset="0"/>
            </a:endParaRPr>
          </a:p>
        </p:txBody>
      </p:sp>
      <p:sp>
        <p:nvSpPr>
          <p:cNvPr id="7" name="フレーム 6">
            <a:extLst>
              <a:ext uri="{FF2B5EF4-FFF2-40B4-BE49-F238E27FC236}">
                <a16:creationId xmlns:a16="http://schemas.microsoft.com/office/drawing/2014/main" id="{BC0D72B2-D558-4AAC-B88B-A5133FC5239F}"/>
              </a:ext>
            </a:extLst>
          </p:cNvPr>
          <p:cNvSpPr/>
          <p:nvPr userDrawn="1"/>
        </p:nvSpPr>
        <p:spPr>
          <a:xfrm>
            <a:off x="266699" y="3397227"/>
            <a:ext cx="8331199" cy="1345168"/>
          </a:xfrm>
          <a:prstGeom prst="frame">
            <a:avLst>
              <a:gd name="adj1" fmla="val 5171"/>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solidFill>
                <a:schemeClr val="tx1"/>
              </a:solidFill>
            </a:endParaRPr>
          </a:p>
        </p:txBody>
      </p:sp>
      <p:sp>
        <p:nvSpPr>
          <p:cNvPr id="8" name="吹き出し: 角を丸めた四角形 7">
            <a:extLst>
              <a:ext uri="{FF2B5EF4-FFF2-40B4-BE49-F238E27FC236}">
                <a16:creationId xmlns:a16="http://schemas.microsoft.com/office/drawing/2014/main" id="{64D7F77D-57E1-4D35-B652-013BE01EAD61}"/>
              </a:ext>
            </a:extLst>
          </p:cNvPr>
          <p:cNvSpPr/>
          <p:nvPr userDrawn="1"/>
        </p:nvSpPr>
        <p:spPr>
          <a:xfrm>
            <a:off x="4750663" y="1722041"/>
            <a:ext cx="2828311" cy="651163"/>
          </a:xfrm>
          <a:prstGeom prst="wedgeRoundRectCallout">
            <a:avLst>
              <a:gd name="adj1" fmla="val -21972"/>
              <a:gd name="adj2" fmla="val -96536"/>
              <a:gd name="adj3" fmla="val 16667"/>
            </a:avLst>
          </a:prstGeom>
          <a:solidFill>
            <a:schemeClr val="accent2">
              <a:lumMod val="40000"/>
              <a:lumOff val="60000"/>
            </a:schemeClr>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400" dirty="0">
                <a:solidFill>
                  <a:schemeClr val="tx1"/>
                </a:solidFill>
                <a:latin typeface="メイリオ" panose="020B0604030504040204" pitchFamily="50" charset="-128"/>
                <a:ea typeface="メイリオ" panose="020B0604030504040204" pitchFamily="50" charset="-128"/>
              </a:rPr>
              <a:t>テキスト</a:t>
            </a:r>
          </a:p>
        </p:txBody>
      </p:sp>
      <p:sp>
        <p:nvSpPr>
          <p:cNvPr id="9" name="吹き出し: 角を丸めた四角形 8">
            <a:extLst>
              <a:ext uri="{FF2B5EF4-FFF2-40B4-BE49-F238E27FC236}">
                <a16:creationId xmlns:a16="http://schemas.microsoft.com/office/drawing/2014/main" id="{EE8B31B7-6A89-4B0D-88F6-0695B6BE673E}"/>
              </a:ext>
            </a:extLst>
          </p:cNvPr>
          <p:cNvSpPr/>
          <p:nvPr userDrawn="1"/>
        </p:nvSpPr>
        <p:spPr>
          <a:xfrm>
            <a:off x="6681743" y="726507"/>
            <a:ext cx="2208126" cy="651163"/>
          </a:xfrm>
          <a:prstGeom prst="wedgeRoundRectCallout">
            <a:avLst>
              <a:gd name="adj1" fmla="val 22026"/>
              <a:gd name="adj2" fmla="val 94339"/>
              <a:gd name="adj3" fmla="val 16667"/>
            </a:avLst>
          </a:prstGeom>
          <a:noFill/>
          <a:ln w="1905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dirty="0">
                <a:solidFill>
                  <a:schemeClr val="tx1"/>
                </a:solidFill>
                <a:latin typeface="メイリオ" panose="020B0604030504040204" pitchFamily="50" charset="-128"/>
                <a:ea typeface="メイリオ" panose="020B0604030504040204" pitchFamily="50" charset="-128"/>
              </a:rPr>
              <a:t>テキスト</a:t>
            </a:r>
          </a:p>
        </p:txBody>
      </p:sp>
    </p:spTree>
    <p:extLst>
      <p:ext uri="{BB962C8B-B14F-4D97-AF65-F5344CB8AC3E}">
        <p14:creationId xmlns:p14="http://schemas.microsoft.com/office/powerpoint/2010/main" val="860764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F271432-B5FF-7747-9B9E-5BDA5F901FB0}"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09233460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
        <p:nvSpPr>
          <p:cNvPr id="10" name="角丸四角形 3">
            <a:extLst>
              <a:ext uri="{FF2B5EF4-FFF2-40B4-BE49-F238E27FC236}">
                <a16:creationId xmlns:a16="http://schemas.microsoft.com/office/drawing/2014/main" id="{48F2844C-01CE-4758-B497-116E64DC0C6A}"/>
              </a:ext>
            </a:extLst>
          </p:cNvPr>
          <p:cNvSpPr/>
          <p:nvPr userDrawn="1"/>
        </p:nvSpPr>
        <p:spPr>
          <a:xfrm>
            <a:off x="360000" y="2131200"/>
            <a:ext cx="8423999" cy="20016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p:txBody>
      </p:sp>
      <p:sp>
        <p:nvSpPr>
          <p:cNvPr id="11" name="テキスト ボックス 10">
            <a:extLst>
              <a:ext uri="{FF2B5EF4-FFF2-40B4-BE49-F238E27FC236}">
                <a16:creationId xmlns:a16="http://schemas.microsoft.com/office/drawing/2014/main" id="{BDBADBFE-E103-4C74-9C2D-B9E88A1B2984}"/>
              </a:ext>
            </a:extLst>
          </p:cNvPr>
          <p:cNvSpPr txBox="1"/>
          <p:nvPr userDrawn="1"/>
        </p:nvSpPr>
        <p:spPr>
          <a:xfrm>
            <a:off x="563200" y="2131200"/>
            <a:ext cx="3483978" cy="523220"/>
          </a:xfrm>
          <a:prstGeom prst="rect">
            <a:avLst/>
          </a:prstGeom>
          <a:solidFill>
            <a:srgbClr val="008000"/>
          </a:solidFill>
        </p:spPr>
        <p:txBody>
          <a:bodyPr wrap="square" bIns="0" rtlCol="0" anchor="b" anchorCtr="0">
            <a:normAutofit/>
          </a:bodyPr>
          <a:lstStyle/>
          <a:p>
            <a:pPr algn="ctr"/>
            <a:endParaRPr kumimoji="1" lang="ja-JP" altLang="en-US" sz="28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プレースホルダー 11"/>
          <p:cNvSpPr>
            <a:spLocks noGrp="1"/>
          </p:cNvSpPr>
          <p:nvPr userDrawn="1">
            <p:ph type="body" sz="quarter" idx="10"/>
          </p:nvPr>
        </p:nvSpPr>
        <p:spPr>
          <a:xfrm>
            <a:off x="563200" y="2111823"/>
            <a:ext cx="3483978" cy="542598"/>
          </a:xfrm>
        </p:spPr>
        <p:txBody>
          <a:bodyPr lIns="0" tIns="0" rIns="0" bIns="0" anchor="ctr" anchorCtr="0"/>
          <a:lstStyle>
            <a:lvl1pPr algn="ctr">
              <a:defRPr b="1">
                <a:solidFill>
                  <a:schemeClr val="bg1"/>
                </a:solidFill>
              </a:defRPr>
            </a:lvl1pPr>
          </a:lstStyle>
          <a:p>
            <a:pPr lvl="0"/>
            <a:r>
              <a:rPr kumimoji="1" lang="ja-JP" altLang="en-US" dirty="0"/>
              <a:t>マスター テキストの書式設定</a:t>
            </a:r>
          </a:p>
        </p:txBody>
      </p:sp>
      <p:sp>
        <p:nvSpPr>
          <p:cNvPr id="13" name="テキスト プレースホルダー 11"/>
          <p:cNvSpPr>
            <a:spLocks noGrp="1"/>
          </p:cNvSpPr>
          <p:nvPr userDrawn="1">
            <p:ph type="body" sz="quarter" idx="11"/>
          </p:nvPr>
        </p:nvSpPr>
        <p:spPr>
          <a:xfrm>
            <a:off x="1045029" y="2821577"/>
            <a:ext cx="7471954" cy="1123406"/>
          </a:xfrm>
        </p:spPr>
        <p:txBody>
          <a:bodyPr lIns="0" tIns="0" rIns="0" bIns="0" anchor="ctr" anchorCtr="0"/>
          <a:lstStyle>
            <a:lvl1pPr>
              <a:lnSpc>
                <a:spcPct val="100000"/>
              </a:lnSpc>
              <a:spcBef>
                <a:spcPts val="0"/>
              </a:spcBef>
              <a:defRPr b="0">
                <a:solidFill>
                  <a:schemeClr val="tx1"/>
                </a:solidFill>
              </a:defRPr>
            </a:lvl1pPr>
          </a:lstStyle>
          <a:p>
            <a:pPr lvl="0"/>
            <a:r>
              <a:rPr kumimoji="1" lang="ja-JP" altLang="en-US" dirty="0"/>
              <a:t>マスター テキストの書式設定</a:t>
            </a:r>
          </a:p>
        </p:txBody>
      </p:sp>
    </p:spTree>
    <p:extLst>
      <p:ext uri="{BB962C8B-B14F-4D97-AF65-F5344CB8AC3E}">
        <p14:creationId xmlns:p14="http://schemas.microsoft.com/office/powerpoint/2010/main" val="11315469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2 つのコンテンツ">
    <p:spTree>
      <p:nvGrpSpPr>
        <p:cNvPr id="1" name=""/>
        <p:cNvGrpSpPr/>
        <p:nvPr/>
      </p:nvGrpSpPr>
      <p:grpSpPr>
        <a:xfrm>
          <a:off x="0" y="0"/>
          <a:ext cx="0" cy="0"/>
          <a:chOff x="0" y="0"/>
          <a:chExt cx="0" cy="0"/>
        </a:xfrm>
      </p:grpSpPr>
      <p:sp>
        <p:nvSpPr>
          <p:cNvPr id="10" name="角丸四角形 3">
            <a:extLst>
              <a:ext uri="{FF2B5EF4-FFF2-40B4-BE49-F238E27FC236}">
                <a16:creationId xmlns:a16="http://schemas.microsoft.com/office/drawing/2014/main" id="{48F2844C-01CE-4758-B497-116E64DC0C6A}"/>
              </a:ext>
            </a:extLst>
          </p:cNvPr>
          <p:cNvSpPr/>
          <p:nvPr userDrawn="1"/>
        </p:nvSpPr>
        <p:spPr>
          <a:xfrm>
            <a:off x="1083600" y="373543"/>
            <a:ext cx="7387200" cy="943200"/>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lvl="1"/>
            <a:endParaRPr lang="en-US" altLang="ja-JP" sz="2800" b="1" dirty="0">
              <a:solidFill>
                <a:srgbClr val="000000"/>
              </a:solidFill>
              <a:latin typeface="メイリオ"/>
              <a:ea typeface="メイリオ"/>
              <a:cs typeface="メイリオ"/>
            </a:endParaRPr>
          </a:p>
        </p:txBody>
      </p:sp>
      <p:sp>
        <p:nvSpPr>
          <p:cNvPr id="13" name="テキスト プレースホルダー 11"/>
          <p:cNvSpPr>
            <a:spLocks noGrp="1"/>
          </p:cNvSpPr>
          <p:nvPr userDrawn="1">
            <p:ph type="body" sz="quarter" idx="11"/>
          </p:nvPr>
        </p:nvSpPr>
        <p:spPr>
          <a:xfrm>
            <a:off x="1580606" y="405360"/>
            <a:ext cx="6622868" cy="898320"/>
          </a:xfrm>
        </p:spPr>
        <p:txBody>
          <a:bodyPr lIns="0" tIns="0" rIns="0" bIns="0" anchor="ctr" anchorCtr="0"/>
          <a:lstStyle>
            <a:lvl1pPr>
              <a:lnSpc>
                <a:spcPct val="100000"/>
              </a:lnSpc>
              <a:spcBef>
                <a:spcPts val="0"/>
              </a:spcBef>
              <a:defRPr b="0">
                <a:solidFill>
                  <a:schemeClr val="tx1"/>
                </a:solidFill>
              </a:defRPr>
            </a:lvl1pPr>
          </a:lstStyle>
          <a:p>
            <a:pPr lvl="0"/>
            <a:r>
              <a:rPr kumimoji="1" lang="ja-JP" altLang="en-US" dirty="0"/>
              <a:t>マスター テキストの書式設定</a:t>
            </a:r>
          </a:p>
        </p:txBody>
      </p:sp>
      <p:pic>
        <p:nvPicPr>
          <p:cNvPr id="6" name="図 5">
            <a:extLst>
              <a:ext uri="{FF2B5EF4-FFF2-40B4-BE49-F238E27FC236}">
                <a16:creationId xmlns:a16="http://schemas.microsoft.com/office/drawing/2014/main" id="{ADC46C9E-620C-43D1-8D10-0B047264A804}"/>
              </a:ext>
            </a:extLst>
          </p:cNvPr>
          <p:cNvPicPr>
            <a:picLocks noChangeAspect="1"/>
          </p:cNvPicPr>
          <p:nvPr userDrawn="1"/>
        </p:nvPicPr>
        <p:blipFill>
          <a:blip r:embed="rId2"/>
          <a:stretch>
            <a:fillRect/>
          </a:stretch>
        </p:blipFill>
        <p:spPr>
          <a:xfrm>
            <a:off x="262800" y="496800"/>
            <a:ext cx="696686" cy="696686"/>
          </a:xfrm>
          <a:prstGeom prst="rect">
            <a:avLst/>
          </a:prstGeom>
        </p:spPr>
      </p:pic>
    </p:spTree>
    <p:extLst>
      <p:ext uri="{BB962C8B-B14F-4D97-AF65-F5344CB8AC3E}">
        <p14:creationId xmlns:p14="http://schemas.microsoft.com/office/powerpoint/2010/main" val="23139111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2 つのコンテンツ">
    <p:spTree>
      <p:nvGrpSpPr>
        <p:cNvPr id="1" name=""/>
        <p:cNvGrpSpPr/>
        <p:nvPr/>
      </p:nvGrpSpPr>
      <p:grpSpPr>
        <a:xfrm>
          <a:off x="0" y="0"/>
          <a:ext cx="0" cy="0"/>
          <a:chOff x="0" y="0"/>
          <a:chExt cx="0" cy="0"/>
        </a:xfrm>
      </p:grpSpPr>
      <p:sp>
        <p:nvSpPr>
          <p:cNvPr id="17" name="Content Placeholder 2"/>
          <p:cNvSpPr>
            <a:spLocks noGrp="1"/>
          </p:cNvSpPr>
          <p:nvPr>
            <p:ph sz="half" idx="1" hasCustomPrompt="1"/>
          </p:nvPr>
        </p:nvSpPr>
        <p:spPr>
          <a:xfrm>
            <a:off x="252000" y="1245120"/>
            <a:ext cx="8640000" cy="5390811"/>
          </a:xfrm>
          <a:prstGeom prst="rect">
            <a:avLst/>
          </a:prstGeom>
        </p:spPr>
        <p:txBody>
          <a:bodyPr lIns="0" tIns="0" rIns="0" bIns="0"/>
          <a:lstStyle>
            <a:lvl1pPr>
              <a:defRPr/>
            </a:lvl1pPr>
          </a:lstStyle>
          <a:p>
            <a:pPr lvl="0"/>
            <a:r>
              <a:rPr lang="ja-JP" altLang="en-US" dirty="0"/>
              <a:t>本文スライド テキスト</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dirty="0"/>
          </a:p>
        </p:txBody>
      </p:sp>
      <p:sp>
        <p:nvSpPr>
          <p:cNvPr id="21" name="Title Placeholder 1"/>
          <p:cNvSpPr>
            <a:spLocks noGrp="1"/>
          </p:cNvSpPr>
          <p:nvPr>
            <p:ph type="title"/>
          </p:nvPr>
        </p:nvSpPr>
        <p:spPr>
          <a:xfrm>
            <a:off x="252000" y="504000"/>
            <a:ext cx="8640000" cy="540000"/>
          </a:xfrm>
          <a:prstGeom prst="roundRect">
            <a:avLst/>
          </a:prstGeom>
          <a:gradFill flip="none" rotWithShape="1">
            <a:gsLst>
              <a:gs pos="0">
                <a:srgbClr val="D56101">
                  <a:lumMod val="36000"/>
                  <a:lumOff val="64000"/>
                </a:srgbClr>
              </a:gs>
              <a:gs pos="50000">
                <a:srgbClr val="E5B153">
                  <a:lumMod val="76000"/>
                  <a:lumOff val="24000"/>
                </a:srgbClr>
              </a:gs>
              <a:gs pos="100000">
                <a:srgbClr val="FFBA75">
                  <a:shade val="100000"/>
                  <a:satMod val="115000"/>
                  <a:lumMod val="76000"/>
                  <a:lumOff val="24000"/>
                </a:srgbClr>
              </a:gs>
            </a:gsLst>
            <a:lin ang="16200000" scaled="1"/>
            <a:tileRect/>
          </a:gradFill>
          <a:ln>
            <a:solidFill>
              <a:schemeClr val="accent2">
                <a:lumMod val="50000"/>
              </a:schemeClr>
            </a:solidFill>
          </a:ln>
          <a:scene3d>
            <a:camera prst="orthographicFront"/>
            <a:lightRig rig="threePt" dir="t"/>
          </a:scene3d>
          <a:sp3d>
            <a:bevelT w="101600" h="50800" prst="coolSlant"/>
          </a:sp3d>
        </p:spPr>
        <p:txBody>
          <a:bodyPr vert="horz" lIns="91440" tIns="0" rIns="91440" bIns="0" rtlCol="0" anchor="ctr">
            <a:normAutofit/>
          </a:bodyPr>
          <a:lstStyle>
            <a:lvl1pPr>
              <a:lnSpc>
                <a:spcPct val="100000"/>
              </a:lnSpc>
              <a:defRPr>
                <a:latin typeface="メイリオ" panose="020B0604030504040204" pitchFamily="50" charset="-128"/>
                <a:ea typeface="メイリオ" panose="020B0604030504040204" pitchFamily="50" charset="-128"/>
              </a:defRPr>
            </a:lvl1pPr>
          </a:lstStyle>
          <a:p>
            <a:r>
              <a:rPr lang="ja-JP" altLang="en-US" dirty="0"/>
              <a:t>マスター タイトルの書式設定</a:t>
            </a:r>
            <a:endParaRPr lang="en-US" dirty="0"/>
          </a:p>
        </p:txBody>
      </p:sp>
    </p:spTree>
    <p:extLst>
      <p:ext uri="{BB962C8B-B14F-4D97-AF65-F5344CB8AC3E}">
        <p14:creationId xmlns:p14="http://schemas.microsoft.com/office/powerpoint/2010/main" val="17187690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2 つのコンテンツ">
    <p:spTree>
      <p:nvGrpSpPr>
        <p:cNvPr id="1" name=""/>
        <p:cNvGrpSpPr/>
        <p:nvPr/>
      </p:nvGrpSpPr>
      <p:grpSpPr>
        <a:xfrm>
          <a:off x="0" y="0"/>
          <a:ext cx="0" cy="0"/>
          <a:chOff x="0" y="0"/>
          <a:chExt cx="0" cy="0"/>
        </a:xfrm>
      </p:grpSpPr>
      <p:sp>
        <p:nvSpPr>
          <p:cNvPr id="17" name="Content Placeholder 2"/>
          <p:cNvSpPr>
            <a:spLocks noGrp="1"/>
          </p:cNvSpPr>
          <p:nvPr>
            <p:ph sz="half" idx="1" hasCustomPrompt="1"/>
          </p:nvPr>
        </p:nvSpPr>
        <p:spPr>
          <a:xfrm>
            <a:off x="0" y="500400"/>
            <a:ext cx="9144000" cy="536400"/>
          </a:xfrm>
          <a:prstGeom prst="rect">
            <a:avLst/>
          </a:prstGeom>
        </p:spPr>
        <p:txBody>
          <a:bodyPr lIns="0" tIns="0" rIns="0" bIns="0" anchor="ctr" anchorCtr="0"/>
          <a:lstStyle>
            <a:lvl1pPr>
              <a:defRPr/>
            </a:lvl1pPr>
          </a:lstStyle>
          <a:p>
            <a:pPr lvl="0"/>
            <a:r>
              <a:rPr lang="ja-JP" altLang="en-US" dirty="0"/>
              <a:t>本文スライド テキスト</a:t>
            </a:r>
            <a:endParaRPr lang="en-US" dirty="0"/>
          </a:p>
        </p:txBody>
      </p:sp>
      <p:sp>
        <p:nvSpPr>
          <p:cNvPr id="6" name="Content Placeholder 2"/>
          <p:cNvSpPr>
            <a:spLocks noGrp="1"/>
          </p:cNvSpPr>
          <p:nvPr>
            <p:ph sz="half" idx="10" hasCustomPrompt="1"/>
          </p:nvPr>
        </p:nvSpPr>
        <p:spPr>
          <a:xfrm>
            <a:off x="5630014" y="1753176"/>
            <a:ext cx="3007550" cy="1355784"/>
          </a:xfrm>
          <a:prstGeom prst="rect">
            <a:avLst/>
          </a:prstGeom>
        </p:spPr>
        <p:txBody>
          <a:bodyPr lIns="0" tIns="0" rIns="0" bIns="0" anchor="ctr" anchorCtr="0">
            <a:normAutofit/>
          </a:bodyPr>
          <a:lstStyle>
            <a:lvl1pPr>
              <a:lnSpc>
                <a:spcPct val="100000"/>
              </a:lnSpc>
              <a:spcBef>
                <a:spcPts val="0"/>
              </a:spcBef>
              <a:defRPr sz="2200"/>
            </a:lvl1pPr>
          </a:lstStyle>
          <a:p>
            <a:pPr lvl="0"/>
            <a:r>
              <a:rPr lang="ja-JP" altLang="en-US" dirty="0"/>
              <a:t>本文スライド テキスト</a:t>
            </a:r>
            <a:endParaRPr lang="en-US" dirty="0"/>
          </a:p>
        </p:txBody>
      </p:sp>
      <p:sp>
        <p:nvSpPr>
          <p:cNvPr id="8" name="Content Placeholder 2"/>
          <p:cNvSpPr>
            <a:spLocks noGrp="1"/>
          </p:cNvSpPr>
          <p:nvPr>
            <p:ph sz="half" idx="11" hasCustomPrompt="1"/>
          </p:nvPr>
        </p:nvSpPr>
        <p:spPr>
          <a:xfrm>
            <a:off x="5570805" y="3607765"/>
            <a:ext cx="3132000" cy="2268000"/>
          </a:xfrm>
          <a:prstGeom prst="rect">
            <a:avLst/>
          </a:prstGeom>
        </p:spPr>
        <p:txBody>
          <a:bodyPr lIns="0" tIns="0" rIns="0" bIns="0" anchor="ctr" anchorCtr="0">
            <a:normAutofit/>
          </a:bodyPr>
          <a:lstStyle>
            <a:lvl1pPr>
              <a:lnSpc>
                <a:spcPct val="100000"/>
              </a:lnSpc>
              <a:spcBef>
                <a:spcPts val="0"/>
              </a:spcBef>
              <a:defRPr sz="2200">
                <a:solidFill>
                  <a:srgbClr val="FF0000"/>
                </a:solidFill>
              </a:defRPr>
            </a:lvl1pPr>
          </a:lstStyle>
          <a:p>
            <a:pPr lvl="0"/>
            <a:r>
              <a:rPr lang="ja-JP" altLang="en-US" dirty="0"/>
              <a:t>本文スライド テキスト</a:t>
            </a:r>
            <a:endParaRPr lang="en-US" dirty="0"/>
          </a:p>
        </p:txBody>
      </p:sp>
    </p:spTree>
    <p:extLst>
      <p:ext uri="{BB962C8B-B14F-4D97-AF65-F5344CB8AC3E}">
        <p14:creationId xmlns:p14="http://schemas.microsoft.com/office/powerpoint/2010/main" val="22264656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343EEA9A-A557-FF46-8900-753DBBB53199}" type="datetime1">
              <a:rPr kumimoji="1" lang="ja-JP" altLang="en-US" smtClean="0"/>
              <a:t>2025/2/18</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a:p>
        </p:txBody>
      </p:sp>
    </p:spTree>
    <p:extLst>
      <p:ext uri="{BB962C8B-B14F-4D97-AF65-F5344CB8AC3E}">
        <p14:creationId xmlns:p14="http://schemas.microsoft.com/office/powerpoint/2010/main" val="202769155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idx="1"/>
          </p:nvPr>
        </p:nvSpPr>
        <p:spPr>
          <a:xfrm>
            <a:off x="457200" y="1600200"/>
            <a:ext cx="8229600" cy="4525963"/>
          </a:xfrm>
          <a:prstGeom prst="rect">
            <a:avLst/>
          </a:prstGeo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F271432-B5FF-7747-9B9E-5BDA5F901FB0}"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282918117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4_2 つのコンテンツ">
    <p:spTree>
      <p:nvGrpSpPr>
        <p:cNvPr id="1" name=""/>
        <p:cNvGrpSpPr/>
        <p:nvPr/>
      </p:nvGrpSpPr>
      <p:grpSpPr>
        <a:xfrm>
          <a:off x="0" y="0"/>
          <a:ext cx="0" cy="0"/>
          <a:chOff x="0" y="0"/>
          <a:chExt cx="0" cy="0"/>
        </a:xfrm>
      </p:grpSpPr>
      <p:sp>
        <p:nvSpPr>
          <p:cNvPr id="8" name="図プレースホルダー 7">
            <a:extLst>
              <a:ext uri="{FF2B5EF4-FFF2-40B4-BE49-F238E27FC236}">
                <a16:creationId xmlns:a16="http://schemas.microsoft.com/office/drawing/2014/main" id="{3914EDDE-C5D5-4F3A-AF96-24D64F7699F5}"/>
              </a:ext>
            </a:extLst>
          </p:cNvPr>
          <p:cNvSpPr>
            <a:spLocks noGrp="1"/>
          </p:cNvSpPr>
          <p:nvPr>
            <p:ph type="pic" sz="quarter" idx="10" hasCustomPrompt="1"/>
          </p:nvPr>
        </p:nvSpPr>
        <p:spPr>
          <a:xfrm>
            <a:off x="1895315" y="1487606"/>
            <a:ext cx="5353370" cy="4981552"/>
          </a:xfrm>
        </p:spPr>
        <p:txBody>
          <a:bodyPr/>
          <a:lstStyle/>
          <a:p>
            <a:pPr marL="0" marR="0" lvl="0" indent="0" algn="l" defTabSz="914400" rtl="0" eaLnBrk="1" fontAlgn="auto" latinLnBrk="0" hangingPunct="1">
              <a:lnSpc>
                <a:spcPct val="140000"/>
              </a:lnSpc>
              <a:spcBef>
                <a:spcPts val="672"/>
              </a:spcBef>
              <a:spcAft>
                <a:spcPts val="0"/>
              </a:spcAft>
              <a:buClrTx/>
              <a:buSzTx/>
              <a:buFont typeface="+mj-ea"/>
              <a:buNone/>
              <a:tabLst/>
              <a:defRPr/>
            </a:pPr>
            <a:r>
              <a:rPr kumimoji="1" lang="ja-JP" altLang="en-US" dirty="0"/>
              <a:t>教科書の使用する図版をここに記載してください。図の強調する点は教科書本体に指示をお願いします。</a:t>
            </a:r>
          </a:p>
          <a:p>
            <a:endParaRPr kumimoji="1" lang="ja-JP" altLang="en-US" dirty="0"/>
          </a:p>
        </p:txBody>
      </p:sp>
      <p:sp>
        <p:nvSpPr>
          <p:cNvPr id="5" name="Text Placeholder 2">
            <a:extLst>
              <a:ext uri="{FF2B5EF4-FFF2-40B4-BE49-F238E27FC236}">
                <a16:creationId xmlns:a16="http://schemas.microsoft.com/office/drawing/2014/main" id="{2D386178-E4CB-487C-ABB5-5E8C79B8AF25}"/>
              </a:ext>
            </a:extLst>
          </p:cNvPr>
          <p:cNvSpPr>
            <a:spLocks noGrp="1"/>
          </p:cNvSpPr>
          <p:nvPr>
            <p:ph idx="11" hasCustomPrompt="1"/>
          </p:nvPr>
        </p:nvSpPr>
        <p:spPr>
          <a:xfrm>
            <a:off x="252000" y="561490"/>
            <a:ext cx="8640000" cy="762343"/>
          </a:xfrm>
          <a:prstGeom prst="rect">
            <a:avLst/>
          </a:prstGeom>
        </p:spPr>
        <p:txBody>
          <a:bodyPr vert="horz" lIns="91440" tIns="45720" rIns="91440" bIns="45720" rtlCol="0">
            <a:normAutofit/>
          </a:bodyPr>
          <a:lstStyle/>
          <a:p>
            <a:pPr lvl="0"/>
            <a:r>
              <a:rPr kumimoji="1" lang="en-US" altLang="ja-JP" dirty="0"/>
              <a:t>【</a:t>
            </a:r>
            <a:r>
              <a:rPr kumimoji="1" lang="ja-JP" altLang="en-US" dirty="0"/>
              <a:t>図版のタイトルを入力してください</a:t>
            </a:r>
            <a:r>
              <a:rPr kumimoji="1" lang="en-US" altLang="ja-JP" dirty="0"/>
              <a:t>】</a:t>
            </a:r>
            <a:endParaRPr lang="en-US" altLang="ja-JP" dirty="0"/>
          </a:p>
        </p:txBody>
      </p:sp>
      <p:sp>
        <p:nvSpPr>
          <p:cNvPr id="6" name="テキスト プレースホルダー 8">
            <a:extLst>
              <a:ext uri="{FF2B5EF4-FFF2-40B4-BE49-F238E27FC236}">
                <a16:creationId xmlns:a16="http://schemas.microsoft.com/office/drawing/2014/main" id="{F01922C6-2AD6-452C-8E53-5A33B6896E24}"/>
              </a:ext>
            </a:extLst>
          </p:cNvPr>
          <p:cNvSpPr>
            <a:spLocks noGrp="1"/>
          </p:cNvSpPr>
          <p:nvPr>
            <p:ph type="body" sz="quarter" idx="12" hasCustomPrompt="1"/>
          </p:nvPr>
        </p:nvSpPr>
        <p:spPr>
          <a:xfrm>
            <a:off x="8261842" y="160463"/>
            <a:ext cx="719855" cy="328613"/>
          </a:xfrm>
          <a:prstGeom prst="rect">
            <a:avLst/>
          </a:prstGeom>
        </p:spPr>
        <p:txBody>
          <a:bodyPr anchor="ctr"/>
          <a:lstStyle>
            <a:lvl1pPr marL="0" indent="0" algn="r">
              <a:buNone/>
              <a:defRPr sz="1000">
                <a:solidFill>
                  <a:schemeClr val="bg1">
                    <a:lumMod val="50000"/>
                  </a:schemeClr>
                </a:solidFill>
                <a:latin typeface="+mn-ea"/>
                <a:ea typeface="+mn-ea"/>
              </a:defRPr>
            </a:lvl1pPr>
            <a:lvl2pPr>
              <a:defRPr sz="1100">
                <a:latin typeface="+mn-ea"/>
                <a:ea typeface="+mn-ea"/>
              </a:defRPr>
            </a:lvl2pPr>
            <a:lvl3pPr>
              <a:defRPr sz="1050">
                <a:latin typeface="+mn-ea"/>
                <a:ea typeface="+mn-ea"/>
              </a:defRPr>
            </a:lvl3pPr>
            <a:lvl4pPr>
              <a:defRPr sz="1000">
                <a:latin typeface="+mn-ea"/>
                <a:ea typeface="+mn-ea"/>
              </a:defRPr>
            </a:lvl4pPr>
            <a:lvl5pPr>
              <a:defRPr sz="1000">
                <a:latin typeface="+mn-ea"/>
                <a:ea typeface="+mn-ea"/>
              </a:defRPr>
            </a:lvl5pPr>
          </a:lstStyle>
          <a:p>
            <a:pPr lvl="0"/>
            <a:r>
              <a:rPr kumimoji="1" lang="ja-JP" altLang="en-US" dirty="0"/>
              <a:t>補足</a:t>
            </a:r>
            <a:r>
              <a:rPr kumimoji="1" lang="en-US" altLang="ja-JP" dirty="0"/>
              <a:t>○</a:t>
            </a:r>
            <a:endParaRPr kumimoji="1" lang="ja-JP" altLang="en-US" dirty="0"/>
          </a:p>
        </p:txBody>
      </p:sp>
    </p:spTree>
    <p:extLst>
      <p:ext uri="{BB962C8B-B14F-4D97-AF65-F5344CB8AC3E}">
        <p14:creationId xmlns:p14="http://schemas.microsoft.com/office/powerpoint/2010/main" val="2629496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90E2C4CC-1733-334E-B572-C4CC283EC65E}" type="datetime1">
              <a:rPr kumimoji="1" lang="ja-JP" altLang="en-US" smtClean="0"/>
              <a:t>2025/2/18</a:t>
            </a:fld>
            <a:endParaRPr kumimoji="1" lang="ja-JP" altLang="en-US" dirty="0"/>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17488999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6AEBA4D3-46EF-D34A-99AD-DA67D9B4E1EE}" type="datetime1">
              <a:rPr kumimoji="1" lang="ja-JP" altLang="en-US" smtClean="0"/>
              <a:t>2025/2/18</a:t>
            </a:fld>
            <a:endParaRPr kumimoji="1" lang="ja-JP" altLang="en-US" dirty="0"/>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837727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7F79F529-78F2-3E4F-AFC9-7D4961D63A31}" type="datetime1">
              <a:rPr kumimoji="1" lang="ja-JP" altLang="en-US" smtClean="0"/>
              <a:t>2025/2/18</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1976663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E1B46E9B-309E-A247-A6E3-637A924BF8C2}" type="datetime1">
              <a:rPr kumimoji="1" lang="ja-JP" altLang="en-US" smtClean="0"/>
              <a:t>2025/2/18</a:t>
            </a:fld>
            <a:endParaRPr kumimoji="1" lang="ja-JP" altLang="en-US" dirty="0"/>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9" name="スライド番号プレースホルダー 8"/>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129960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a:prstGeom prst="rect">
            <a:avLst/>
          </a:prstGeom>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DE2F505A-118A-C346-BA5B-E0631D4E4BDD}" type="datetime1">
              <a:rPr kumimoji="1" lang="ja-JP" altLang="en-US" smtClean="0"/>
              <a:t>2025/2/18</a:t>
            </a:fld>
            <a:endParaRPr kumimoji="1" lang="ja-JP" altLang="en-US" dirty="0"/>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5" name="スライド番号プレースホルダー 4"/>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3164795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90E2C4CC-1733-334E-B572-C4CC283EC65E}" type="datetime1">
              <a:rPr kumimoji="1" lang="ja-JP" altLang="en-US" smtClean="0"/>
              <a:t>2025/2/18</a:t>
            </a:fld>
            <a:endParaRPr kumimoji="1" lang="ja-JP" altLang="en-US" dirty="0"/>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4" name="スライド番号プレースホルダー 3"/>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934073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a:prstGeom prst="rect">
            <a:avLst/>
          </a:prstGeo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F400268A-C9FC-5D49-A75F-FCBAF810BAE7}" type="datetime1">
              <a:rPr kumimoji="1" lang="ja-JP" altLang="en-US" smtClean="0"/>
              <a:t>2025/2/18</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76420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a:prstGeom prst="rect">
            <a:avLst/>
          </a:prstGeo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C1735A00-017D-BD41-BCE3-C3CB6D81D7D7}" type="datetime1">
              <a:rPr kumimoji="1" lang="ja-JP" altLang="en-US" smtClean="0"/>
              <a:t>2025/2/18</a:t>
            </a:fld>
            <a:endParaRPr kumimoji="1" lang="ja-JP" altLang="en-US" dirty="0"/>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7" name="スライド番号プレースホルダー 6"/>
          <p:cNvSpPr>
            <a:spLocks noGrp="1"/>
          </p:cNvSpPr>
          <p:nvPr>
            <p:ph type="sldNum" sz="quarter" idx="12"/>
          </p:nvPr>
        </p:nvSpPr>
        <p:spPr>
          <a:xfrm>
            <a:off x="6553200" y="6356350"/>
            <a:ext cx="2133600" cy="365125"/>
          </a:xfrm>
          <a:prstGeom prst="rect">
            <a:avLst/>
          </a:prstGeom>
        </p:spPr>
        <p:txBody>
          <a:bodyPr/>
          <a:lstStyle/>
          <a:p>
            <a:fld id="{25C77DFE-49EF-EE47-AFEC-D88D2E6B4C14}" type="slidenum">
              <a:rPr kumimoji="1" lang="ja-JP" altLang="en-US" smtClean="0"/>
              <a:t>‹#›</a:t>
            </a:fld>
            <a:endParaRPr kumimoji="1" lang="ja-JP" altLang="en-US" dirty="0"/>
          </a:p>
        </p:txBody>
      </p:sp>
    </p:spTree>
    <p:extLst>
      <p:ext uri="{BB962C8B-B14F-4D97-AF65-F5344CB8AC3E}">
        <p14:creationId xmlns:p14="http://schemas.microsoft.com/office/powerpoint/2010/main" val="52680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5" Type="http://schemas.openxmlformats.org/officeDocument/2006/relationships/slideLayout" Target="../slideLayouts/slideLayout24.xml"/><Relationship Id="rId4" Type="http://schemas.openxmlformats.org/officeDocument/2006/relationships/slideLayout" Target="../slideLayouts/slideLayout23.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descr="header_footer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6794500"/>
            <a:ext cx="9143391" cy="109721"/>
          </a:xfrm>
          <a:prstGeom prst="rect">
            <a:avLst/>
          </a:prstGeom>
        </p:spPr>
      </p:pic>
      <p:pic>
        <p:nvPicPr>
          <p:cNvPr id="10" name="図 9" descr="header_footer_02.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773"/>
            <a:ext cx="9143391" cy="109721"/>
          </a:xfrm>
          <a:prstGeom prst="rect">
            <a:avLst/>
          </a:prstGeom>
        </p:spPr>
      </p:pic>
      <p:sp>
        <p:nvSpPr>
          <p:cNvPr id="11" name="スライド番号プレースホルダー 5"/>
          <p:cNvSpPr txBox="1">
            <a:spLocks/>
          </p:cNvSpPr>
          <p:nvPr userDrawn="1"/>
        </p:nvSpPr>
        <p:spPr>
          <a:xfrm>
            <a:off x="6784126" y="103948"/>
            <a:ext cx="2133600" cy="242399"/>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dirty="0">
                <a:latin typeface="+mn-ea"/>
                <a:ea typeface="+mn-ea"/>
              </a:rPr>
              <a:t>/12</a:t>
            </a:r>
          </a:p>
        </p:txBody>
      </p:sp>
      <p:sp>
        <p:nvSpPr>
          <p:cNvPr id="12" name="スライド番号プレースホルダー 5"/>
          <p:cNvSpPr txBox="1">
            <a:spLocks/>
          </p:cNvSpPr>
          <p:nvPr userDrawn="1"/>
        </p:nvSpPr>
        <p:spPr>
          <a:xfrm>
            <a:off x="6527542" y="103948"/>
            <a:ext cx="2133600" cy="242399"/>
          </a:xfrm>
          <a:prstGeom prst="rect">
            <a:avLst/>
          </a:prstGeom>
        </p:spPr>
        <p:txBody>
          <a:bodyPr vert="horz" lIns="91440" tIns="45720" rIns="91440" bIns="45720"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mtClean="0"/>
              <a:pPr/>
              <a:t>‹#›</a:t>
            </a:fld>
            <a:endParaRPr lang="ja-JP" altLang="en-US" dirty="0"/>
          </a:p>
        </p:txBody>
      </p:sp>
    </p:spTree>
    <p:extLst>
      <p:ext uri="{BB962C8B-B14F-4D97-AF65-F5344CB8AC3E}">
        <p14:creationId xmlns:p14="http://schemas.microsoft.com/office/powerpoint/2010/main" val="2825006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2000" y="551445"/>
            <a:ext cx="8640000" cy="540000"/>
          </a:xfrm>
          <a:prstGeom prst="roundRect">
            <a:avLst/>
          </a:prstGeom>
          <a:gradFill flip="none" rotWithShape="1">
            <a:gsLst>
              <a:gs pos="0">
                <a:srgbClr val="D56101">
                  <a:lumMod val="36000"/>
                  <a:lumOff val="64000"/>
                </a:srgbClr>
              </a:gs>
              <a:gs pos="50000">
                <a:srgbClr val="E5B153">
                  <a:lumMod val="76000"/>
                  <a:lumOff val="24000"/>
                </a:srgbClr>
              </a:gs>
              <a:gs pos="100000">
                <a:srgbClr val="FFBA75">
                  <a:shade val="100000"/>
                  <a:satMod val="115000"/>
                  <a:lumMod val="76000"/>
                  <a:lumOff val="24000"/>
                </a:srgbClr>
              </a:gs>
            </a:gsLst>
            <a:lin ang="16200000" scaled="1"/>
            <a:tileRect/>
          </a:gradFill>
          <a:ln>
            <a:solidFill>
              <a:schemeClr val="accent2">
                <a:lumMod val="50000"/>
              </a:schemeClr>
            </a:solidFill>
          </a:ln>
          <a:scene3d>
            <a:camera prst="orthographicFront"/>
            <a:lightRig rig="threePt" dir="t"/>
          </a:scene3d>
          <a:sp3d>
            <a:bevelT w="101600" h="50800" prst="coolSlant"/>
          </a:sp3d>
        </p:spPr>
        <p:txBody>
          <a:bodyPr vert="horz" lIns="91440" tIns="180000" rIns="91440" bIns="18000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252000" y="1253330"/>
            <a:ext cx="8640000" cy="5496669"/>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endParaRPr lang="en-US" altLang="ja-JP" dirty="0"/>
          </a:p>
        </p:txBody>
      </p:sp>
      <p:sp>
        <p:nvSpPr>
          <p:cNvPr id="8" name="スライド番号プレースホルダー 5">
            <a:extLst>
              <a:ext uri="{FF2B5EF4-FFF2-40B4-BE49-F238E27FC236}">
                <a16:creationId xmlns:a16="http://schemas.microsoft.com/office/drawing/2014/main" id="{A1CE984B-9F9A-4031-B7C7-CCD08AC29BDE}"/>
              </a:ext>
            </a:extLst>
          </p:cNvPr>
          <p:cNvSpPr txBox="1">
            <a:spLocks/>
          </p:cNvSpPr>
          <p:nvPr userDrawn="1"/>
        </p:nvSpPr>
        <p:spPr>
          <a:xfrm>
            <a:off x="6784126"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675" dirty="0">
                <a:latin typeface="+mn-ea"/>
                <a:ea typeface="+mn-ea"/>
              </a:rPr>
              <a:t>/</a:t>
            </a:r>
            <a:r>
              <a:rPr lang="en-US" altLang="ja-JP" sz="675" baseline="0" dirty="0">
                <a:latin typeface="+mn-ea"/>
                <a:ea typeface="+mn-ea"/>
              </a:rPr>
              <a:t> </a:t>
            </a:r>
            <a:r>
              <a:rPr lang="en-US" altLang="ja-JP" sz="675" dirty="0">
                <a:latin typeface="+mn-ea"/>
                <a:ea typeface="+mn-ea"/>
              </a:rPr>
              <a:t>14</a:t>
            </a:r>
          </a:p>
        </p:txBody>
      </p:sp>
      <p:sp>
        <p:nvSpPr>
          <p:cNvPr id="7" name="スライド番号プレースホルダー 5">
            <a:extLst>
              <a:ext uri="{FF2B5EF4-FFF2-40B4-BE49-F238E27FC236}">
                <a16:creationId xmlns:a16="http://schemas.microsoft.com/office/drawing/2014/main" id="{7B81AE0A-E246-4582-8798-16FA8E0519DE}"/>
              </a:ext>
            </a:extLst>
          </p:cNvPr>
          <p:cNvSpPr txBox="1">
            <a:spLocks/>
          </p:cNvSpPr>
          <p:nvPr userDrawn="1"/>
        </p:nvSpPr>
        <p:spPr>
          <a:xfrm>
            <a:off x="6527542"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z="675" smtClean="0"/>
              <a:pPr/>
              <a:t>‹#›</a:t>
            </a:fld>
            <a:endParaRPr lang="ja-JP" altLang="en-US" sz="675" dirty="0"/>
          </a:p>
        </p:txBody>
      </p:sp>
      <p:sp>
        <p:nvSpPr>
          <p:cNvPr id="4" name="正方形/長方形 3">
            <a:extLst>
              <a:ext uri="{FF2B5EF4-FFF2-40B4-BE49-F238E27FC236}">
                <a16:creationId xmlns:a16="http://schemas.microsoft.com/office/drawing/2014/main" id="{69E54679-961C-47F0-90C1-89268A539B1A}"/>
              </a:ext>
            </a:extLst>
          </p:cNvPr>
          <p:cNvSpPr/>
          <p:nvPr userDrawn="1"/>
        </p:nvSpPr>
        <p:spPr>
          <a:xfrm>
            <a:off x="0" y="-1"/>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9868B8-21ED-4A4B-BC7C-97AAC5341747}"/>
              </a:ext>
            </a:extLst>
          </p:cNvPr>
          <p:cNvSpPr/>
          <p:nvPr userDrawn="1"/>
        </p:nvSpPr>
        <p:spPr>
          <a:xfrm>
            <a:off x="0" y="6750000"/>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6629285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kumimoji="1" sz="2800" b="0" i="0" kern="1200">
          <a:solidFill>
            <a:schemeClr val="tx1"/>
          </a:solidFill>
          <a:effectLst/>
          <a:latin typeface="Meiryo UI" panose="020B0604030504040204" pitchFamily="50" charset="-128"/>
          <a:ea typeface="Meiryo UI" panose="020B0604030504040204" pitchFamily="50" charset="-128"/>
          <a:cs typeface="+mj-cs"/>
        </a:defRPr>
      </a:lvl1pPr>
    </p:titleStyle>
    <p:bodyStyle>
      <a:lvl1pPr marL="514350" indent="-514350" algn="l" defTabSz="914400" rtl="0" eaLnBrk="1" latinLnBrk="0" hangingPunct="1">
        <a:lnSpc>
          <a:spcPct val="140000"/>
        </a:lnSpc>
        <a:spcBef>
          <a:spcPts val="672"/>
        </a:spcBef>
        <a:buFont typeface="+mj-ea"/>
        <a:buAutoNum type="circleNumDbPlain"/>
        <a:defRPr kumimoji="1" sz="2800" kern="1200">
          <a:solidFill>
            <a:schemeClr val="tx1"/>
          </a:solidFill>
          <a:latin typeface="メイリオ" panose="020B0604030504040204" pitchFamily="50" charset="-128"/>
          <a:ea typeface="メイリオ" panose="020B0604030504040204" pitchFamily="50" charset="-128"/>
          <a:cs typeface="+mn-cs"/>
        </a:defRPr>
      </a:lvl1pPr>
      <a:lvl2pPr marL="914400" indent="-457200" algn="l" defTabSz="914400" rtl="0" eaLnBrk="1" latinLnBrk="0" hangingPunct="1">
        <a:lnSpc>
          <a:spcPct val="140000"/>
        </a:lnSpc>
        <a:spcBef>
          <a:spcPts val="672"/>
        </a:spcBef>
        <a:buFont typeface="Wingdings" panose="05000000000000000000" pitchFamily="2" charset="2"/>
        <a:buChar char="l"/>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371600" indent="-457200" algn="l" defTabSz="914400" rtl="0" eaLnBrk="1" latinLnBrk="0" hangingPunct="1">
        <a:lnSpc>
          <a:spcPct val="140000"/>
        </a:lnSpc>
        <a:spcBef>
          <a:spcPts val="672"/>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52000" y="561490"/>
            <a:ext cx="8640000" cy="762343"/>
          </a:xfrm>
          <a:prstGeom prst="rect">
            <a:avLst/>
          </a:prstGeom>
        </p:spPr>
        <p:txBody>
          <a:bodyPr vert="horz" lIns="91440" tIns="45720" rIns="91440" bIns="45720" rtlCol="0">
            <a:normAutofit/>
          </a:bodyPr>
          <a:lstStyle/>
          <a:p>
            <a:pPr lvl="0"/>
            <a:r>
              <a:rPr kumimoji="1" lang="en-US" altLang="ja-JP" dirty="0"/>
              <a:t>【</a:t>
            </a:r>
            <a:r>
              <a:rPr kumimoji="1" lang="ja-JP" altLang="en-US" dirty="0"/>
              <a:t>タイトル</a:t>
            </a:r>
            <a:r>
              <a:rPr kumimoji="1" lang="en-US" altLang="ja-JP" dirty="0"/>
              <a:t>】</a:t>
            </a:r>
            <a:endParaRPr lang="en-US" altLang="ja-JP" dirty="0"/>
          </a:p>
        </p:txBody>
      </p:sp>
      <p:sp>
        <p:nvSpPr>
          <p:cNvPr id="4" name="正方形/長方形 3">
            <a:extLst>
              <a:ext uri="{FF2B5EF4-FFF2-40B4-BE49-F238E27FC236}">
                <a16:creationId xmlns:a16="http://schemas.microsoft.com/office/drawing/2014/main" id="{69E54679-961C-47F0-90C1-89268A539B1A}"/>
              </a:ext>
            </a:extLst>
          </p:cNvPr>
          <p:cNvSpPr/>
          <p:nvPr userDrawn="1"/>
        </p:nvSpPr>
        <p:spPr>
          <a:xfrm>
            <a:off x="0" y="-1"/>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B99868B8-21ED-4A4B-BC7C-97AAC5341747}"/>
              </a:ext>
            </a:extLst>
          </p:cNvPr>
          <p:cNvSpPr/>
          <p:nvPr userDrawn="1"/>
        </p:nvSpPr>
        <p:spPr>
          <a:xfrm>
            <a:off x="0" y="6750000"/>
            <a:ext cx="9144000" cy="108000"/>
          </a:xfrm>
          <a:prstGeom prst="rect">
            <a:avLst/>
          </a:prstGeom>
          <a:solidFill>
            <a:srgbClr val="759E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5">
            <a:extLst>
              <a:ext uri="{FF2B5EF4-FFF2-40B4-BE49-F238E27FC236}">
                <a16:creationId xmlns:a16="http://schemas.microsoft.com/office/drawing/2014/main" id="{A1CE984B-9F9A-4031-B7C7-CCD08AC29BDE}"/>
              </a:ext>
            </a:extLst>
          </p:cNvPr>
          <p:cNvSpPr txBox="1">
            <a:spLocks/>
          </p:cNvSpPr>
          <p:nvPr userDrawn="1"/>
        </p:nvSpPr>
        <p:spPr>
          <a:xfrm>
            <a:off x="6784126" y="103949"/>
            <a:ext cx="2133600" cy="242399"/>
          </a:xfrm>
          <a:prstGeom prst="rect">
            <a:avLst/>
          </a:prstGeom>
        </p:spPr>
        <p:txBody>
          <a:bodyPr vert="horz" lIns="51435" tIns="25718" rIns="51435"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en-US" altLang="ja-JP" sz="675" dirty="0">
                <a:latin typeface="+mn-ea"/>
                <a:ea typeface="+mn-ea"/>
              </a:rPr>
              <a:t>/</a:t>
            </a:r>
            <a:r>
              <a:rPr lang="en-US" altLang="ja-JP" sz="675" baseline="0" dirty="0">
                <a:latin typeface="+mn-ea"/>
                <a:ea typeface="+mn-ea"/>
              </a:rPr>
              <a:t> 16</a:t>
            </a:r>
            <a:endParaRPr lang="en-US" altLang="ja-JP" sz="675" dirty="0">
              <a:latin typeface="+mn-ea"/>
              <a:ea typeface="+mn-ea"/>
            </a:endParaRPr>
          </a:p>
        </p:txBody>
      </p:sp>
      <p:sp>
        <p:nvSpPr>
          <p:cNvPr id="6" name="スライド番号プレースホルダー 5">
            <a:extLst>
              <a:ext uri="{FF2B5EF4-FFF2-40B4-BE49-F238E27FC236}">
                <a16:creationId xmlns:a16="http://schemas.microsoft.com/office/drawing/2014/main" id="{7B81AE0A-E246-4582-8798-16FA8E0519DE}"/>
              </a:ext>
            </a:extLst>
          </p:cNvPr>
          <p:cNvSpPr txBox="1">
            <a:spLocks/>
          </p:cNvSpPr>
          <p:nvPr userDrawn="1"/>
        </p:nvSpPr>
        <p:spPr>
          <a:xfrm>
            <a:off x="6527542" y="95998"/>
            <a:ext cx="2133600" cy="242399"/>
          </a:xfrm>
          <a:prstGeom prst="rect">
            <a:avLst/>
          </a:prstGeom>
        </p:spPr>
        <p:txBody>
          <a:bodyPr vert="horz" lIns="0" tIns="25718" rIns="0" bIns="25718" rtlCol="0" anchor="ctr"/>
          <a:lstStyle>
            <a:defPPr>
              <a:defRPr lang="ja-JP"/>
            </a:defPPr>
            <a:lvl1pPr marL="0" algn="r" defTabSz="457200" rtl="0" eaLnBrk="1" latinLnBrk="0" hangingPunct="1">
              <a:defRPr kumimoji="1" sz="1200" kern="1200">
                <a:solidFill>
                  <a:schemeClr val="tx1">
                    <a:tint val="75000"/>
                  </a:schemeClr>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fld id="{25C77DFE-49EF-EE47-AFEC-D88D2E6B4C14}" type="slidenum">
              <a:rPr lang="ja-JP" altLang="en-US" sz="675" smtClean="0"/>
              <a:pPr/>
              <a:t>‹#›</a:t>
            </a:fld>
            <a:endParaRPr lang="ja-JP" altLang="en-US" sz="675" dirty="0"/>
          </a:p>
        </p:txBody>
      </p:sp>
    </p:spTree>
    <p:extLst>
      <p:ext uri="{BB962C8B-B14F-4D97-AF65-F5344CB8AC3E}">
        <p14:creationId xmlns:p14="http://schemas.microsoft.com/office/powerpoint/2010/main" val="721642666"/>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txStyles>
    <p:titleStyle>
      <a:lvl1pPr algn="l" defTabSz="914400" rtl="0" eaLnBrk="1" latinLnBrk="0" hangingPunct="1">
        <a:lnSpc>
          <a:spcPct val="90000"/>
        </a:lnSpc>
        <a:spcBef>
          <a:spcPct val="0"/>
        </a:spcBef>
        <a:buNone/>
        <a:defRPr kumimoji="1" sz="2800" b="0" i="0" kern="1200">
          <a:solidFill>
            <a:schemeClr val="tx1"/>
          </a:solidFill>
          <a:effectLst/>
          <a:latin typeface="Meiryo UI" panose="020B0604030504040204" pitchFamily="50" charset="-128"/>
          <a:ea typeface="Meiryo UI" panose="020B0604030504040204" pitchFamily="50" charset="-128"/>
          <a:cs typeface="+mj-cs"/>
        </a:defRPr>
      </a:lvl1pPr>
    </p:titleStyle>
    <p:bodyStyle>
      <a:lvl1pPr marL="0" indent="0" algn="l" defTabSz="914400" rtl="0" eaLnBrk="1" latinLnBrk="0" hangingPunct="1">
        <a:lnSpc>
          <a:spcPct val="140000"/>
        </a:lnSpc>
        <a:spcBef>
          <a:spcPts val="672"/>
        </a:spcBef>
        <a:buFont typeface="+mj-ea"/>
        <a:buNone/>
        <a:defRPr kumimoji="1" sz="2800" kern="1200">
          <a:solidFill>
            <a:schemeClr val="tx1"/>
          </a:solidFill>
          <a:latin typeface="メイリオ" panose="020B0604030504040204" pitchFamily="50" charset="-128"/>
          <a:ea typeface="メイリオ" panose="020B0604030504040204" pitchFamily="50" charset="-128"/>
          <a:cs typeface="+mn-cs"/>
        </a:defRPr>
      </a:lvl1pPr>
      <a:lvl2pPr marL="914400" indent="-457200" algn="l" defTabSz="914400" rtl="0" eaLnBrk="1" latinLnBrk="0" hangingPunct="1">
        <a:lnSpc>
          <a:spcPct val="140000"/>
        </a:lnSpc>
        <a:spcBef>
          <a:spcPts val="672"/>
        </a:spcBef>
        <a:buFont typeface="Wingdings" panose="05000000000000000000" pitchFamily="2" charset="2"/>
        <a:buChar char="l"/>
        <a:defRPr kumimoji="1" sz="2800" kern="1200">
          <a:solidFill>
            <a:schemeClr val="tx1"/>
          </a:solidFill>
          <a:latin typeface="メイリオ" panose="020B0604030504040204" pitchFamily="50" charset="-128"/>
          <a:ea typeface="メイリオ" panose="020B0604030504040204" pitchFamily="50" charset="-128"/>
          <a:cs typeface="+mn-cs"/>
        </a:defRPr>
      </a:lvl2pPr>
      <a:lvl3pPr marL="1371600" indent="-457200" algn="l" defTabSz="914400" rtl="0" eaLnBrk="1" latinLnBrk="0" hangingPunct="1">
        <a:lnSpc>
          <a:spcPct val="140000"/>
        </a:lnSpc>
        <a:spcBef>
          <a:spcPts val="672"/>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3pPr>
      <a:lvl4pPr marL="13716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4pPr>
      <a:lvl5pPr marL="1828800" indent="0" algn="l" defTabSz="914400" rtl="0" eaLnBrk="1" latinLnBrk="0" hangingPunct="1">
        <a:lnSpc>
          <a:spcPct val="90000"/>
        </a:lnSpc>
        <a:spcBef>
          <a:spcPts val="500"/>
        </a:spcBef>
        <a:buFontTx/>
        <a:buNone/>
        <a:defRPr kumimoji="1" sz="2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CB0AA59-320B-4306-94DE-8E35D4EC52FE}"/>
              </a:ext>
            </a:extLst>
          </p:cNvPr>
          <p:cNvSpPr>
            <a:spLocks noGrp="1"/>
          </p:cNvSpPr>
          <p:nvPr>
            <p:ph type="ctrTitle"/>
          </p:nvPr>
        </p:nvSpPr>
        <p:spPr>
          <a:xfrm>
            <a:off x="0" y="2646285"/>
            <a:ext cx="9144000" cy="1345973"/>
          </a:xfrm>
        </p:spPr>
        <p:txBody>
          <a:bodyPr>
            <a:noAutofit/>
          </a:bodyPr>
          <a:lstStyle/>
          <a:p>
            <a:pPr>
              <a:lnSpc>
                <a:spcPct val="100000"/>
              </a:lnSpc>
            </a:pPr>
            <a:r>
              <a:rPr kumimoji="1" lang="ja-JP" altLang="en-US" sz="3600" dirty="0"/>
              <a:t>大衆が政治や経済に与えた影響</a:t>
            </a:r>
          </a:p>
        </p:txBody>
      </p:sp>
      <p:sp>
        <p:nvSpPr>
          <p:cNvPr id="3" name="四角形: 1 つの角を切り取り 1 つの角を丸める 2">
            <a:extLst>
              <a:ext uri="{FF2B5EF4-FFF2-40B4-BE49-F238E27FC236}">
                <a16:creationId xmlns:a16="http://schemas.microsoft.com/office/drawing/2014/main" id="{7904DA4C-F3D9-2D3B-DA78-E86C051E6295}"/>
              </a:ext>
            </a:extLst>
          </p:cNvPr>
          <p:cNvSpPr/>
          <p:nvPr/>
        </p:nvSpPr>
        <p:spPr>
          <a:xfrm>
            <a:off x="0"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31</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4" name="四角形: 1 つの角を切り取り 1 つの角を丸める 3">
            <a:extLst>
              <a:ext uri="{FF2B5EF4-FFF2-40B4-BE49-F238E27FC236}">
                <a16:creationId xmlns:a16="http://schemas.microsoft.com/office/drawing/2014/main" id="{DB01A9ED-00C4-5C61-FC12-1A0262E9E1BA}"/>
              </a:ext>
            </a:extLst>
          </p:cNvPr>
          <p:cNvSpPr/>
          <p:nvPr/>
        </p:nvSpPr>
        <p:spPr>
          <a:xfrm>
            <a:off x="703072"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800" dirty="0">
                <a:solidFill>
                  <a:prstClr val="white"/>
                </a:solidFill>
                <a:latin typeface="Calibri" panose="020F0502020204030204"/>
                <a:ea typeface="游ゴシック" panose="020B0400000000000000" pitchFamily="50" charset="-128"/>
              </a:rPr>
              <a:t>33</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5" name="四角形: 1 つの角を切り取り 1 つの角を丸める 4">
            <a:extLst>
              <a:ext uri="{FF2B5EF4-FFF2-40B4-BE49-F238E27FC236}">
                <a16:creationId xmlns:a16="http://schemas.microsoft.com/office/drawing/2014/main" id="{53DB5100-8609-82CE-BCC1-2E6E1F3CB449}"/>
              </a:ext>
            </a:extLst>
          </p:cNvPr>
          <p:cNvSpPr/>
          <p:nvPr/>
        </p:nvSpPr>
        <p:spPr>
          <a:xfrm>
            <a:off x="1406144"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800" dirty="0">
                <a:solidFill>
                  <a:prstClr val="white"/>
                </a:solidFill>
                <a:latin typeface="Calibri" panose="020F0502020204030204"/>
                <a:ea typeface="游ゴシック" panose="020B0400000000000000" pitchFamily="50" charset="-128"/>
              </a:rPr>
              <a:t>35</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6" name="四角形: 1 つの角を切り取り 1 つの角を丸める 5">
            <a:extLst>
              <a:ext uri="{FF2B5EF4-FFF2-40B4-BE49-F238E27FC236}">
                <a16:creationId xmlns:a16="http://schemas.microsoft.com/office/drawing/2014/main" id="{98574540-CCFB-3310-7B59-CE16A0C63BFC}"/>
              </a:ext>
            </a:extLst>
          </p:cNvPr>
          <p:cNvSpPr/>
          <p:nvPr/>
        </p:nvSpPr>
        <p:spPr>
          <a:xfrm>
            <a:off x="2109216"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36</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7" name="四角形: 1 つの角を切り取り 1 つの角を丸める 6">
            <a:extLst>
              <a:ext uri="{FF2B5EF4-FFF2-40B4-BE49-F238E27FC236}">
                <a16:creationId xmlns:a16="http://schemas.microsoft.com/office/drawing/2014/main" id="{AC2674A7-A401-426C-2A40-98FC0FBE7E59}"/>
              </a:ext>
            </a:extLst>
          </p:cNvPr>
          <p:cNvSpPr/>
          <p:nvPr/>
        </p:nvSpPr>
        <p:spPr>
          <a:xfrm>
            <a:off x="2812288"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37</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8" name="四角形: 1 つの角を切り取り 1 つの角を丸める 7">
            <a:extLst>
              <a:ext uri="{FF2B5EF4-FFF2-40B4-BE49-F238E27FC236}">
                <a16:creationId xmlns:a16="http://schemas.microsoft.com/office/drawing/2014/main" id="{5F580CA4-FEB7-E825-A63C-731E5ACFE5F1}"/>
              </a:ext>
            </a:extLst>
          </p:cNvPr>
          <p:cNvSpPr/>
          <p:nvPr/>
        </p:nvSpPr>
        <p:spPr>
          <a:xfrm>
            <a:off x="3515360"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38</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四角形: 1 つの角を切り取り 1 つの角を丸める 8">
            <a:extLst>
              <a:ext uri="{FF2B5EF4-FFF2-40B4-BE49-F238E27FC236}">
                <a16:creationId xmlns:a16="http://schemas.microsoft.com/office/drawing/2014/main" id="{4FBB0494-332B-F1CC-786A-09A90393CFE7}"/>
              </a:ext>
            </a:extLst>
          </p:cNvPr>
          <p:cNvSpPr/>
          <p:nvPr/>
        </p:nvSpPr>
        <p:spPr>
          <a:xfrm>
            <a:off x="4218432"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800" dirty="0">
                <a:solidFill>
                  <a:prstClr val="white"/>
                </a:solidFill>
                <a:latin typeface="Calibri" panose="020F0502020204030204"/>
                <a:ea typeface="游ゴシック" panose="020B0400000000000000" pitchFamily="50" charset="-128"/>
              </a:rPr>
              <a:t>40</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0" name="四角形: 1 つの角を切り取り 1 つの角を丸める 9">
            <a:extLst>
              <a:ext uri="{FF2B5EF4-FFF2-40B4-BE49-F238E27FC236}">
                <a16:creationId xmlns:a16="http://schemas.microsoft.com/office/drawing/2014/main" id="{5F4D3C3A-CEF1-87C3-E8EA-6D6037FBE2CE}"/>
              </a:ext>
            </a:extLst>
          </p:cNvPr>
          <p:cNvSpPr/>
          <p:nvPr/>
        </p:nvSpPr>
        <p:spPr>
          <a:xfrm>
            <a:off x="4921504" y="1701695"/>
            <a:ext cx="648000" cy="577298"/>
          </a:xfrm>
          <a:prstGeom prst="snipRoundRect">
            <a:avLst>
              <a:gd name="adj1" fmla="val 33925"/>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US" altLang="ja-JP" sz="2800" dirty="0">
                <a:solidFill>
                  <a:prstClr val="white"/>
                </a:solidFill>
                <a:latin typeface="Calibri" panose="020F0502020204030204"/>
                <a:ea typeface="游ゴシック" panose="020B0400000000000000" pitchFamily="50" charset="-128"/>
              </a:rPr>
              <a:t>41</a:t>
            </a:r>
            <a:endParaRPr kumimoji="1" lang="ja-JP" altLang="en-US" sz="2800" b="0"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562648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61FB60-1055-F9DD-1FE3-0087C01059F3}"/>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ED1FB6DB-91B7-A5B7-CA7D-B460A85759BE}"/>
              </a:ext>
            </a:extLst>
          </p:cNvPr>
          <p:cNvSpPr txBox="1"/>
          <p:nvPr/>
        </p:nvSpPr>
        <p:spPr>
          <a:xfrm>
            <a:off x="242912" y="1122358"/>
            <a:ext cx="8639999" cy="5144485"/>
          </a:xfrm>
          <a:prstGeom prst="rect">
            <a:avLst/>
          </a:prstGeom>
          <a:noFill/>
        </p:spPr>
        <p:txBody>
          <a:bodyPr wrap="square">
            <a:spAutoFit/>
          </a:bodyPr>
          <a:lstStyle/>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→国民議会で</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ヴァイマル</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憲法</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成立：男女平等の普通選挙権を認め，社会権を保障</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・アメリカ合衆国：第一次世界大戦を機にヨーロッパ列強に対する</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債権国</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となる</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→労働組合の勢力伸張，移民・黒人の就業機会拡大，女性参政権の実現：総力戦の見返り</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大量消費</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社会</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の成立</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自動車や家電製品の大量生産：</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ラジオ</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などの広告を通じて普及</a:t>
            </a:r>
          </a:p>
        </p:txBody>
      </p:sp>
      <p:sp>
        <p:nvSpPr>
          <p:cNvPr id="3" name="サブタイトル 2">
            <a:extLst>
              <a:ext uri="{FF2B5EF4-FFF2-40B4-BE49-F238E27FC236}">
                <a16:creationId xmlns:a16="http://schemas.microsoft.com/office/drawing/2014/main" id="{9FAF22EE-A4BE-D2B4-AA5D-F652B92F67D8}"/>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56853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57CE52-D0D1-74CA-0E98-6BBDBBBD93F8}"/>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59944BCB-658D-3F92-FFBB-D7CF869FC892}"/>
              </a:ext>
            </a:extLst>
          </p:cNvPr>
          <p:cNvSpPr txBox="1"/>
          <p:nvPr/>
        </p:nvSpPr>
        <p:spPr>
          <a:xfrm>
            <a:off x="242912" y="1122358"/>
            <a:ext cx="8639999" cy="5234253"/>
          </a:xfrm>
          <a:prstGeom prst="rect">
            <a:avLst/>
          </a:prstGeom>
          <a:noFill/>
        </p:spPr>
        <p:txBody>
          <a:bodyPr wrap="square">
            <a:spAutoFit/>
          </a:bodyPr>
          <a:lstStyle/>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映画，ジャズ，野球などのプロスポーツ，団体旅行などの娯楽がさかんに</a:t>
            </a:r>
          </a:p>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人種主義の強化</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…1924</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年の</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移民法</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：アジア系・東南欧系移民の排斥や差別</a:t>
            </a:r>
          </a:p>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人種隔離制度の存続：ＫＫＫ（クー</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クラックス</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クラン）の活動</a:t>
            </a:r>
          </a:p>
          <a:p>
            <a:pPr algn="just">
              <a:lnSpc>
                <a:spcPct val="140000"/>
              </a:lnSpc>
              <a:spcBef>
                <a:spcPts val="672"/>
              </a:spcBef>
            </a:pPr>
            <a:endPar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サブタイトル 2">
            <a:extLst>
              <a:ext uri="{FF2B5EF4-FFF2-40B4-BE49-F238E27FC236}">
                <a16:creationId xmlns:a16="http://schemas.microsoft.com/office/drawing/2014/main" id="{BA4668D5-0C6A-075E-1279-499CB2860782}"/>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2664720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202E6B-2630-98FB-BF98-25AC1128A8C4}"/>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3C9FF49-FE41-AE03-2A18-A47E7D055C41}"/>
              </a:ext>
            </a:extLst>
          </p:cNvPr>
          <p:cNvSpPr txBox="1"/>
          <p:nvPr/>
        </p:nvSpPr>
        <p:spPr>
          <a:xfrm>
            <a:off x="242912" y="1122358"/>
            <a:ext cx="8639999" cy="4631011"/>
          </a:xfrm>
          <a:prstGeom prst="rect">
            <a:avLst/>
          </a:prstGeom>
          <a:noFill/>
        </p:spPr>
        <p:txBody>
          <a:bodyPr wrap="square">
            <a:spAutoFit/>
          </a:bodyPr>
          <a:lstStyle/>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大正デモクラシーと日本の大衆化</a:t>
            </a:r>
          </a:p>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・日本：</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大正デモクラシー</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大戦後の社会運動</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→民本主義の登場：</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吉野作造</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が雑誌</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中央公論</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に論文を発表</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→憲法学者の美濃部達吉：</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天皇機関説</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を唱え，大日本帝国憲法の枠内で思想改良を図る</a:t>
            </a:r>
          </a:p>
          <a:p>
            <a:pPr algn="just">
              <a:lnSpc>
                <a:spcPct val="140000"/>
              </a:lnSpc>
              <a:spcBef>
                <a:spcPts val="672"/>
              </a:spcBef>
            </a:pPr>
            <a:endPar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サブタイトル 2">
            <a:extLst>
              <a:ext uri="{FF2B5EF4-FFF2-40B4-BE49-F238E27FC236}">
                <a16:creationId xmlns:a16="http://schemas.microsoft.com/office/drawing/2014/main" id="{125864C2-3B3C-956A-E8E0-FF0F662ABF1E}"/>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71929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291F7-017B-F7F1-5C50-1B4DC7CC785D}"/>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7994806-9C47-75F5-2D71-BDCACA91CD4A}"/>
              </a:ext>
            </a:extLst>
          </p:cNvPr>
          <p:cNvSpPr txBox="1"/>
          <p:nvPr/>
        </p:nvSpPr>
        <p:spPr>
          <a:xfrm>
            <a:off x="242912" y="1122358"/>
            <a:ext cx="8639999" cy="3334759"/>
          </a:xfrm>
          <a:prstGeom prst="rect">
            <a:avLst/>
          </a:prstGeom>
          <a:noFill/>
        </p:spPr>
        <p:txBody>
          <a:bodyPr wrap="square">
            <a:spAutoFit/>
          </a:bodyPr>
          <a:lstStyle/>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・社会運動の広がり</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全国的組織の結成：日本労働総同盟や日本農民組合など</a:t>
            </a:r>
          </a:p>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女性運動や被差別部落の解放運動の展開：</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市川房枝による</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新婦人協会</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の結成</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サブタイトル 2">
            <a:extLst>
              <a:ext uri="{FF2B5EF4-FFF2-40B4-BE49-F238E27FC236}">
                <a16:creationId xmlns:a16="http://schemas.microsoft.com/office/drawing/2014/main" id="{0D9D0A94-5FCC-6E3A-BB5B-0BAC3AD5BD34}"/>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101719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008A11-E027-1323-1667-079112631090}"/>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8E52A977-75FC-78DF-77D9-7AEDBA601DE4}"/>
              </a:ext>
            </a:extLst>
          </p:cNvPr>
          <p:cNvSpPr txBox="1"/>
          <p:nvPr/>
        </p:nvSpPr>
        <p:spPr>
          <a:xfrm>
            <a:off x="242912" y="1122358"/>
            <a:ext cx="8639999" cy="2551981"/>
          </a:xfrm>
          <a:prstGeom prst="rect">
            <a:avLst/>
          </a:prstGeom>
          <a:noFill/>
        </p:spPr>
        <p:txBody>
          <a:bodyPr wrap="square">
            <a:spAutoFit/>
          </a:bodyPr>
          <a:lstStyle/>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普通選挙法</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1925</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年）：財産による選挙権の制限撤廃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25</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歳以上の男性に選挙権</a:t>
            </a:r>
          </a:p>
          <a:p>
            <a:pPr marL="984250" indent="-984250"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→同時に</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治安維持法</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成立：「国体」の変革や私有財産の否認を目的とする結社を禁止</a:t>
            </a:r>
          </a:p>
        </p:txBody>
      </p:sp>
      <p:sp>
        <p:nvSpPr>
          <p:cNvPr id="3" name="サブタイトル 2">
            <a:extLst>
              <a:ext uri="{FF2B5EF4-FFF2-40B4-BE49-F238E27FC236}">
                <a16:creationId xmlns:a16="http://schemas.microsoft.com/office/drawing/2014/main" id="{65E60BB8-B11B-4B15-0053-7897037E9ADC}"/>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296261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42A7F-6C3B-D111-D890-F37DC9188680}"/>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0BEBF666-019F-9FE3-C4BB-FFCD32FB8141}"/>
              </a:ext>
            </a:extLst>
          </p:cNvPr>
          <p:cNvSpPr txBox="1"/>
          <p:nvPr/>
        </p:nvSpPr>
        <p:spPr>
          <a:xfrm>
            <a:off x="242912" y="1122358"/>
            <a:ext cx="8639999" cy="4541243"/>
          </a:xfrm>
          <a:prstGeom prst="rect">
            <a:avLst/>
          </a:prstGeom>
          <a:noFill/>
        </p:spPr>
        <p:txBody>
          <a:bodyPr wrap="square">
            <a:spAutoFit/>
          </a:bodyPr>
          <a:lstStyle/>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・大衆文化：</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学校教育</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の普及にともない，人々の読み書き能力が向上</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大衆雑誌「キング」・女性雑誌「主婦之友」の発行部数がのびる，円本の登場</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ラジオ放送の開始：ニュース・天気予報や相撲・野球を中継</a:t>
            </a:r>
          </a:p>
          <a:p>
            <a:pPr marL="714375" indent="-714375" algn="just">
              <a:lnSpc>
                <a:spcPct val="140000"/>
              </a:lnSpc>
              <a:spcBef>
                <a:spcPts val="672"/>
              </a:spcBef>
            </a:pPr>
            <a:endPar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サブタイトル 2">
            <a:extLst>
              <a:ext uri="{FF2B5EF4-FFF2-40B4-BE49-F238E27FC236}">
                <a16:creationId xmlns:a16="http://schemas.microsoft.com/office/drawing/2014/main" id="{8DC2D435-0B6B-20B5-31D5-7ACDC330FF2D}"/>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59856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C5E14A-9970-2717-EF38-73A97FFE8B02}"/>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5F291225-E87F-319F-A2BE-F6E33FFAE15E}"/>
              </a:ext>
            </a:extLst>
          </p:cNvPr>
          <p:cNvSpPr/>
          <p:nvPr/>
        </p:nvSpPr>
        <p:spPr>
          <a:xfrm>
            <a:off x="360000" y="651747"/>
            <a:ext cx="8423999" cy="2150067"/>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第一次世界大戦後，欧米や日本ではどのように大衆社会が成立したのだろうか。</a:t>
            </a:r>
          </a:p>
        </p:txBody>
      </p:sp>
      <p:sp>
        <p:nvSpPr>
          <p:cNvPr id="6" name="テキスト ボックス 5">
            <a:extLst>
              <a:ext uri="{FF2B5EF4-FFF2-40B4-BE49-F238E27FC236}">
                <a16:creationId xmlns:a16="http://schemas.microsoft.com/office/drawing/2014/main" id="{DDEF5DE2-ADC1-2CEF-C934-924622398863}"/>
              </a:ext>
            </a:extLst>
          </p:cNvPr>
          <p:cNvSpPr txBox="1"/>
          <p:nvPr/>
        </p:nvSpPr>
        <p:spPr>
          <a:xfrm>
            <a:off x="614000" y="540920"/>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
        <p:nvSpPr>
          <p:cNvPr id="5" name="サブタイトル 2">
            <a:extLst>
              <a:ext uri="{FF2B5EF4-FFF2-40B4-BE49-F238E27FC236}">
                <a16:creationId xmlns:a16="http://schemas.microsoft.com/office/drawing/2014/main" id="{255AC5D0-93FB-B3F6-0D82-80272E74C3DE}"/>
              </a:ext>
            </a:extLst>
          </p:cNvPr>
          <p:cNvSpPr txBox="1">
            <a:spLocks/>
          </p:cNvSpPr>
          <p:nvPr/>
        </p:nvSpPr>
        <p:spPr>
          <a:xfrm>
            <a:off x="481833" y="2951748"/>
            <a:ext cx="8263683" cy="3481136"/>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457200" marR="0" lvl="1" indent="0" algn="l" defTabSz="457200" rtl="0" eaLnBrk="1" fontAlgn="auto" latinLnBrk="0" hangingPunct="1">
              <a:lnSpc>
                <a:spcPct val="100000"/>
              </a:lnSpc>
              <a:spcBef>
                <a:spcPct val="20000"/>
              </a:spcBef>
              <a:spcAft>
                <a:spcPts val="0"/>
              </a:spcAft>
              <a:buClrTx/>
              <a:buSzTx/>
              <a:buFont typeface="Arial"/>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a:rPr>
              <a:t>解答</a:t>
            </a:r>
          </a:p>
        </p:txBody>
      </p:sp>
    </p:spTree>
    <p:extLst>
      <p:ext uri="{BB962C8B-B14F-4D97-AF65-F5344CB8AC3E}">
        <p14:creationId xmlns:p14="http://schemas.microsoft.com/office/powerpoint/2010/main" val="1870408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44329E-7514-E491-99DA-2AB2A4BAA93D}"/>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CDE06BDE-3D0B-434C-8966-E02728F4D3D8}"/>
              </a:ext>
            </a:extLst>
          </p:cNvPr>
          <p:cNvSpPr/>
          <p:nvPr/>
        </p:nvSpPr>
        <p:spPr>
          <a:xfrm>
            <a:off x="360000" y="2130924"/>
            <a:ext cx="8423999" cy="2001238"/>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r>
              <a:rPr lang="ja-JP" altLang="en-US" sz="2800" b="1" dirty="0">
                <a:solidFill>
                  <a:srgbClr val="000000"/>
                </a:solidFill>
                <a:latin typeface="メイリオ"/>
                <a:ea typeface="メイリオ"/>
                <a:cs typeface="メイリオ"/>
              </a:rPr>
              <a:t>戦間期のアジア各地で，民族運動はどのように展開したのだろうか。</a:t>
            </a:r>
            <a:endPar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endParaRPr>
          </a:p>
        </p:txBody>
      </p:sp>
      <p:sp>
        <p:nvSpPr>
          <p:cNvPr id="6" name="テキスト ボックス 5">
            <a:extLst>
              <a:ext uri="{FF2B5EF4-FFF2-40B4-BE49-F238E27FC236}">
                <a16:creationId xmlns:a16="http://schemas.microsoft.com/office/drawing/2014/main" id="{886D9833-57CF-1B3F-98EB-90430A28C68B}"/>
              </a:ext>
            </a:extLst>
          </p:cNvPr>
          <p:cNvSpPr txBox="1"/>
          <p:nvPr/>
        </p:nvSpPr>
        <p:spPr>
          <a:xfrm>
            <a:off x="462989" y="1993203"/>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Tree>
    <p:extLst>
      <p:ext uri="{BB962C8B-B14F-4D97-AF65-F5344CB8AC3E}">
        <p14:creationId xmlns:p14="http://schemas.microsoft.com/office/powerpoint/2010/main" val="2543031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B15578F-C5FD-49A3-8F34-A0FFEC115747}"/>
              </a:ext>
            </a:extLst>
          </p:cNvPr>
          <p:cNvSpPr txBox="1"/>
          <p:nvPr/>
        </p:nvSpPr>
        <p:spPr>
          <a:xfrm>
            <a:off x="388663" y="1199778"/>
            <a:ext cx="8498661" cy="5324022"/>
          </a:xfrm>
          <a:prstGeom prst="rect">
            <a:avLst/>
          </a:prstGeom>
          <a:noFill/>
        </p:spPr>
        <p:txBody>
          <a:bodyPr wrap="square">
            <a:spAutoFit/>
          </a:bodyPr>
          <a:lstStyle/>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西アジア・南アジアの民族運動</a:t>
            </a:r>
          </a:p>
          <a:p>
            <a:pPr marL="714375" indent="-714375" algn="just">
              <a:lnSpc>
                <a:spcPct val="140000"/>
              </a:lnSpc>
              <a:spcBef>
                <a:spcPts val="672"/>
              </a:spcBef>
              <a:tabLst>
                <a:tab pos="714375" algn="l"/>
              </a:tabLst>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・トルコ（オスマン帝国）：</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セーヴル</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条約</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(1920</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で領土大幅縮小</a:t>
            </a:r>
          </a:p>
          <a:p>
            <a:pPr marL="1077913" indent="-1077913"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→軍人</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ムスタファ</a:t>
            </a:r>
            <a:r>
              <a:rPr lang="en-US" altLang="ja-JP"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ケマル</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による祖国解放運動により失った領土を回復</a:t>
            </a: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→トルコ共和国の成立（</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1923</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トルコ革命</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：カリフ制の廃止，政教分離など</a:t>
            </a:r>
          </a:p>
          <a:p>
            <a:pPr algn="just">
              <a:lnSpc>
                <a:spcPct val="140000"/>
              </a:lnSpc>
              <a:spcBef>
                <a:spcPts val="672"/>
              </a:spcBef>
            </a:pPr>
            <a:endParaRPr lang="ja-JP" altLang="en-US" sz="28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3" name="サブタイトル 2"/>
          <p:cNvSpPr txBox="1">
            <a:spLocks/>
          </p:cNvSpPr>
          <p:nvPr/>
        </p:nvSpPr>
        <p:spPr>
          <a:xfrm>
            <a:off x="388662" y="515136"/>
            <a:ext cx="8498661"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アジアの民族運動</a:t>
            </a:r>
          </a:p>
        </p:txBody>
      </p:sp>
    </p:spTree>
    <p:extLst>
      <p:ext uri="{BB962C8B-B14F-4D97-AF65-F5344CB8AC3E}">
        <p14:creationId xmlns:p14="http://schemas.microsoft.com/office/powerpoint/2010/main" val="30998281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20A1F0-1CA8-0798-2936-CF88BF50F4EA}"/>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BA241DB8-111E-CC93-C6C5-27CCF3730E71}"/>
              </a:ext>
            </a:extLst>
          </p:cNvPr>
          <p:cNvSpPr txBox="1"/>
          <p:nvPr/>
        </p:nvSpPr>
        <p:spPr>
          <a:xfrm>
            <a:off x="388663" y="1199778"/>
            <a:ext cx="8498661" cy="5234253"/>
          </a:xfrm>
          <a:prstGeom prst="rect">
            <a:avLst/>
          </a:prstGeom>
          <a:noFill/>
        </p:spPr>
        <p:txBody>
          <a:bodyPr wrap="square">
            <a:spAutoFit/>
          </a:bodyPr>
          <a:lstStyle/>
          <a:p>
            <a:pPr marL="714375" indent="-714375"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・インド：第一次世界大戦ではイギリス軍に兵士を派遣して協力</a:t>
            </a:r>
          </a:p>
          <a:p>
            <a:pPr marL="714375" indent="-714375" algn="just">
              <a:lnSpc>
                <a:spcPct val="140000"/>
              </a:lnSpc>
              <a:spcBef>
                <a:spcPts val="672"/>
              </a:spcBef>
              <a:tabLst>
                <a:tab pos="714375" algn="l"/>
              </a:tabLst>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イギリスが</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ローラット法</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制定（</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1919</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tabLst>
                <a:tab pos="714375" algn="l"/>
              </a:tabLst>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令状なしの逮捕や裁判抜きの投獄を認める</a:t>
            </a:r>
          </a:p>
          <a:p>
            <a:pPr marL="1077913" indent="-1077913" algn="just">
              <a:lnSpc>
                <a:spcPct val="140000"/>
              </a:lnSpc>
              <a:spcBef>
                <a:spcPts val="672"/>
              </a:spcBef>
              <a:tabLst>
                <a:tab pos="714375" algn="l"/>
              </a:tabLst>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→国民会議派が</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ガンディー</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の指導で非暴力・不服従運動を推進</a:t>
            </a:r>
          </a:p>
          <a:p>
            <a:pPr marL="714375" indent="-714375" algn="just">
              <a:lnSpc>
                <a:spcPct val="140000"/>
              </a:lnSpc>
              <a:spcBef>
                <a:spcPts val="672"/>
              </a:spcBef>
              <a:tabLst>
                <a:tab pos="714375" algn="l"/>
              </a:tabLst>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国民会議派大会（</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1929</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ネルーらが</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プールナ</a:t>
            </a:r>
            <a:r>
              <a:rPr lang="en-US" altLang="ja-JP"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スワラージ</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（完全独立）を決議</a:t>
            </a:r>
          </a:p>
        </p:txBody>
      </p:sp>
      <p:sp>
        <p:nvSpPr>
          <p:cNvPr id="3" name="サブタイトル 2">
            <a:extLst>
              <a:ext uri="{FF2B5EF4-FFF2-40B4-BE49-F238E27FC236}">
                <a16:creationId xmlns:a16="http://schemas.microsoft.com/office/drawing/2014/main" id="{0A91A810-58EA-B42E-E05C-DE827497AFB7}"/>
              </a:ext>
            </a:extLst>
          </p:cNvPr>
          <p:cNvSpPr txBox="1">
            <a:spLocks/>
          </p:cNvSpPr>
          <p:nvPr/>
        </p:nvSpPr>
        <p:spPr>
          <a:xfrm>
            <a:off x="388662" y="515136"/>
            <a:ext cx="8498661"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アジアの民族運動</a:t>
            </a:r>
          </a:p>
        </p:txBody>
      </p:sp>
    </p:spTree>
    <p:extLst>
      <p:ext uri="{BB962C8B-B14F-4D97-AF65-F5344CB8AC3E}">
        <p14:creationId xmlns:p14="http://schemas.microsoft.com/office/powerpoint/2010/main" val="1622984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60000" y="2130924"/>
            <a:ext cx="8423999" cy="2001238"/>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大衆社会の成立により，政治・経済や文化はどのように変化したのだろうか。</a:t>
            </a:r>
          </a:p>
        </p:txBody>
      </p:sp>
      <p:sp>
        <p:nvSpPr>
          <p:cNvPr id="6" name="テキスト ボックス 5">
            <a:extLst>
              <a:ext uri="{FF2B5EF4-FFF2-40B4-BE49-F238E27FC236}">
                <a16:creationId xmlns:a16="http://schemas.microsoft.com/office/drawing/2014/main" id="{0832A6B1-DC33-4C18-BDFD-69863B4C652C}"/>
              </a:ext>
            </a:extLst>
          </p:cNvPr>
          <p:cNvSpPr txBox="1"/>
          <p:nvPr/>
        </p:nvSpPr>
        <p:spPr>
          <a:xfrm>
            <a:off x="462989" y="1993203"/>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全体の主題の問い</a:t>
            </a:r>
          </a:p>
        </p:txBody>
      </p:sp>
    </p:spTree>
    <p:extLst>
      <p:ext uri="{BB962C8B-B14F-4D97-AF65-F5344CB8AC3E}">
        <p14:creationId xmlns:p14="http://schemas.microsoft.com/office/powerpoint/2010/main" val="4118241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0888C4-1885-77B6-F4C1-22D1C62CF9B3}"/>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5B756D-E7D2-2E7A-37C8-79B38B28EC8F}"/>
              </a:ext>
            </a:extLst>
          </p:cNvPr>
          <p:cNvSpPr txBox="1"/>
          <p:nvPr/>
        </p:nvSpPr>
        <p:spPr>
          <a:xfrm>
            <a:off x="388663" y="1199778"/>
            <a:ext cx="8498661" cy="3424527"/>
          </a:xfrm>
          <a:prstGeom prst="rect">
            <a:avLst/>
          </a:prstGeom>
          <a:noFill/>
        </p:spPr>
        <p:txBody>
          <a:bodyPr wrap="square">
            <a:spAutoFit/>
          </a:bodyPr>
          <a:lstStyle/>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東アジアの民族運動</a:t>
            </a: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・朝鮮：</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三・一運動</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1919</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学生・市民が日本からの独立を求める</a:t>
            </a: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・中国：</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五・四運動</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1919</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労働者・学生による反日運動</a:t>
            </a:r>
          </a:p>
        </p:txBody>
      </p:sp>
      <p:sp>
        <p:nvSpPr>
          <p:cNvPr id="3" name="サブタイトル 2">
            <a:extLst>
              <a:ext uri="{FF2B5EF4-FFF2-40B4-BE49-F238E27FC236}">
                <a16:creationId xmlns:a16="http://schemas.microsoft.com/office/drawing/2014/main" id="{92C1E384-5FD6-15C0-DF9B-F1364DFCE7C3}"/>
              </a:ext>
            </a:extLst>
          </p:cNvPr>
          <p:cNvSpPr txBox="1">
            <a:spLocks/>
          </p:cNvSpPr>
          <p:nvPr/>
        </p:nvSpPr>
        <p:spPr>
          <a:xfrm>
            <a:off x="388662" y="515136"/>
            <a:ext cx="8498661"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アジアの民族運動</a:t>
            </a:r>
          </a:p>
        </p:txBody>
      </p:sp>
    </p:spTree>
    <p:extLst>
      <p:ext uri="{BB962C8B-B14F-4D97-AF65-F5344CB8AC3E}">
        <p14:creationId xmlns:p14="http://schemas.microsoft.com/office/powerpoint/2010/main" val="28032718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B39519-348F-2217-544B-9CCCA3E20046}"/>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243DB6BA-652F-6B51-EF05-BB80F8215D70}"/>
              </a:ext>
            </a:extLst>
          </p:cNvPr>
          <p:cNvSpPr txBox="1"/>
          <p:nvPr/>
        </p:nvSpPr>
        <p:spPr>
          <a:xfrm>
            <a:off x="388663" y="1199778"/>
            <a:ext cx="8498661" cy="4117537"/>
          </a:xfrm>
          <a:prstGeom prst="rect">
            <a:avLst/>
          </a:prstGeom>
          <a:noFill/>
        </p:spPr>
        <p:txBody>
          <a:bodyPr wrap="square">
            <a:spAutoFit/>
          </a:bodyPr>
          <a:lstStyle/>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中国国民党の結成</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孫文は共産党と提携して北京政府に対抗：</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dirty="0">
                <a:latin typeface="メイリオ" panose="020B0604030504040204" pitchFamily="50" charset="-128"/>
                <a:ea typeface="メイリオ" panose="020B0604030504040204" pitchFamily="50" charset="-128"/>
                <a:cs typeface="Times New Roman" panose="02020603050405020304" pitchFamily="18" charset="0"/>
              </a:rPr>
              <a:t>第一次</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国共合作</a:t>
            </a: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→蒋介石のもとで中国統一をめざす</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北伐</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の開始</a:t>
            </a: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中国共産党：上海クーデタで国民党により追放　　</a:t>
            </a:r>
            <a:endParaRPr lang="en-US" altLang="ja-JP" sz="28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　　→長征の過程で</a:t>
            </a:r>
            <a:r>
              <a:rPr lang="ja-JP" altLang="en-US" sz="2800" b="1"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毛沢東</a:t>
            </a:r>
            <a:r>
              <a:rPr lang="ja-JP" altLang="en-US" sz="2800" dirty="0">
                <a:latin typeface="メイリオ" panose="020B0604030504040204" pitchFamily="50" charset="-128"/>
                <a:ea typeface="メイリオ" panose="020B0604030504040204" pitchFamily="50" charset="-128"/>
                <a:cs typeface="Times New Roman" panose="02020603050405020304" pitchFamily="18" charset="0"/>
              </a:rPr>
              <a:t>が実権を掌握</a:t>
            </a:r>
          </a:p>
        </p:txBody>
      </p:sp>
      <p:sp>
        <p:nvSpPr>
          <p:cNvPr id="3" name="サブタイトル 2">
            <a:extLst>
              <a:ext uri="{FF2B5EF4-FFF2-40B4-BE49-F238E27FC236}">
                <a16:creationId xmlns:a16="http://schemas.microsoft.com/office/drawing/2014/main" id="{F27BAAE7-CD99-85D6-E3A1-ABF671E8E68C}"/>
              </a:ext>
            </a:extLst>
          </p:cNvPr>
          <p:cNvSpPr txBox="1">
            <a:spLocks/>
          </p:cNvSpPr>
          <p:nvPr/>
        </p:nvSpPr>
        <p:spPr>
          <a:xfrm>
            <a:off x="388662" y="515136"/>
            <a:ext cx="8498661"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アジアの民族運動</a:t>
            </a:r>
          </a:p>
        </p:txBody>
      </p:sp>
    </p:spTree>
    <p:extLst>
      <p:ext uri="{BB962C8B-B14F-4D97-AF65-F5344CB8AC3E}">
        <p14:creationId xmlns:p14="http://schemas.microsoft.com/office/powerpoint/2010/main" val="19788412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7F7A6B-C346-C48D-7CAD-688132FAA8A2}"/>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215392AD-7CC1-B1EB-D4C3-63F2EF125993}"/>
              </a:ext>
            </a:extLst>
          </p:cNvPr>
          <p:cNvSpPr/>
          <p:nvPr/>
        </p:nvSpPr>
        <p:spPr>
          <a:xfrm>
            <a:off x="360000" y="651748"/>
            <a:ext cx="8423999" cy="2001238"/>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戦間期のアジア各地で，民族運動はどのように展開したのだろうか。</a:t>
            </a:r>
          </a:p>
        </p:txBody>
      </p:sp>
      <p:sp>
        <p:nvSpPr>
          <p:cNvPr id="6" name="テキスト ボックス 5">
            <a:extLst>
              <a:ext uri="{FF2B5EF4-FFF2-40B4-BE49-F238E27FC236}">
                <a16:creationId xmlns:a16="http://schemas.microsoft.com/office/drawing/2014/main" id="{53EDF9B1-9283-63E3-11D9-CF57BB356703}"/>
              </a:ext>
            </a:extLst>
          </p:cNvPr>
          <p:cNvSpPr txBox="1"/>
          <p:nvPr/>
        </p:nvSpPr>
        <p:spPr>
          <a:xfrm>
            <a:off x="614000" y="540920"/>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
        <p:nvSpPr>
          <p:cNvPr id="5" name="サブタイトル 2">
            <a:extLst>
              <a:ext uri="{FF2B5EF4-FFF2-40B4-BE49-F238E27FC236}">
                <a16:creationId xmlns:a16="http://schemas.microsoft.com/office/drawing/2014/main" id="{D4A00A98-1BDF-2B31-4277-D163B0851D87}"/>
              </a:ext>
            </a:extLst>
          </p:cNvPr>
          <p:cNvSpPr txBox="1">
            <a:spLocks/>
          </p:cNvSpPr>
          <p:nvPr/>
        </p:nvSpPr>
        <p:spPr>
          <a:xfrm>
            <a:off x="481833" y="2951748"/>
            <a:ext cx="8263683" cy="3481136"/>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457200" marR="0" lvl="1" indent="0" algn="l" defTabSz="457200" rtl="0" eaLnBrk="1" fontAlgn="auto" latinLnBrk="0" hangingPunct="1">
              <a:lnSpc>
                <a:spcPct val="100000"/>
              </a:lnSpc>
              <a:spcBef>
                <a:spcPct val="20000"/>
              </a:spcBef>
              <a:spcAft>
                <a:spcPts val="0"/>
              </a:spcAft>
              <a:buClrTx/>
              <a:buSzTx/>
              <a:buFont typeface="Arial"/>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a:rPr>
              <a:t>解答</a:t>
            </a:r>
          </a:p>
        </p:txBody>
      </p:sp>
    </p:spTree>
    <p:extLst>
      <p:ext uri="{BB962C8B-B14F-4D97-AF65-F5344CB8AC3E}">
        <p14:creationId xmlns:p14="http://schemas.microsoft.com/office/powerpoint/2010/main" val="3218017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E9E63A-E788-A0D7-4797-774E98AD0A25}"/>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0CA7210D-710C-72C8-97E5-027ADD020082}"/>
              </a:ext>
            </a:extLst>
          </p:cNvPr>
          <p:cNvSpPr/>
          <p:nvPr/>
        </p:nvSpPr>
        <p:spPr>
          <a:xfrm>
            <a:off x="360000" y="2130924"/>
            <a:ext cx="8423999" cy="2210654"/>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ドイツやイタリアでファシズムが台頭した背景は何だろうか。</a:t>
            </a:r>
          </a:p>
        </p:txBody>
      </p:sp>
      <p:sp>
        <p:nvSpPr>
          <p:cNvPr id="6" name="テキスト ボックス 5">
            <a:extLst>
              <a:ext uri="{FF2B5EF4-FFF2-40B4-BE49-F238E27FC236}">
                <a16:creationId xmlns:a16="http://schemas.microsoft.com/office/drawing/2014/main" id="{962C02FF-5397-0EB2-1A36-21E41F6595C6}"/>
              </a:ext>
            </a:extLst>
          </p:cNvPr>
          <p:cNvSpPr txBox="1"/>
          <p:nvPr/>
        </p:nvSpPr>
        <p:spPr>
          <a:xfrm>
            <a:off x="462989" y="1993203"/>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Tree>
    <p:extLst>
      <p:ext uri="{BB962C8B-B14F-4D97-AF65-F5344CB8AC3E}">
        <p14:creationId xmlns:p14="http://schemas.microsoft.com/office/powerpoint/2010/main" val="6406493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2"/>
          <p:cNvSpPr txBox="1">
            <a:spLocks/>
          </p:cNvSpPr>
          <p:nvPr/>
        </p:nvSpPr>
        <p:spPr>
          <a:xfrm>
            <a:off x="330040" y="1233173"/>
            <a:ext cx="8639999" cy="5413790"/>
          </a:xfrm>
          <a:prstGeom prst="rect">
            <a:avLst/>
          </a:prstGeom>
        </p:spPr>
        <p:txBody>
          <a:bodyP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世界恐慌と日本への波及</a:t>
            </a: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・世界恐慌の発生（</a:t>
            </a:r>
            <a:r>
              <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1929</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a:t>
            </a: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→ニューヨーク証券取引所での株価大暴落</a:t>
            </a:r>
            <a:endPar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→他の国々や植民地をまきこむ世界恐慌へ</a:t>
            </a: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→工業生産低下，多数の失業者が発生</a:t>
            </a:r>
            <a:endPar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→各国は積極的な経済介入で恐慌脱出をはかる</a:t>
            </a:r>
          </a:p>
          <a:p>
            <a:pPr marL="1077913" indent="-107791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→多くの国で中産階級が没落し，政治状況が不安定に→ファシズム勢力の台頭</a:t>
            </a:r>
          </a:p>
        </p:txBody>
      </p:sp>
      <p:sp>
        <p:nvSpPr>
          <p:cNvPr id="3" name="サブタイトル 2"/>
          <p:cNvSpPr txBox="1">
            <a:spLocks/>
          </p:cNvSpPr>
          <p:nvPr/>
        </p:nvSpPr>
        <p:spPr>
          <a:xfrm>
            <a:off x="330041" y="448239"/>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経済危機とファシズムの台頭</a:t>
            </a:r>
          </a:p>
        </p:txBody>
      </p:sp>
    </p:spTree>
    <p:extLst>
      <p:ext uri="{BB962C8B-B14F-4D97-AF65-F5344CB8AC3E}">
        <p14:creationId xmlns:p14="http://schemas.microsoft.com/office/powerpoint/2010/main" val="4319484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585758-80A5-537A-FA21-28DEDD68817E}"/>
            </a:ext>
          </a:extLst>
        </p:cNvPr>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E4DCF06F-3FAD-8DE6-AEB9-F44A55332BD8}"/>
              </a:ext>
            </a:extLst>
          </p:cNvPr>
          <p:cNvSpPr txBox="1">
            <a:spLocks/>
          </p:cNvSpPr>
          <p:nvPr/>
        </p:nvSpPr>
        <p:spPr>
          <a:xfrm>
            <a:off x="330040" y="1233173"/>
            <a:ext cx="8639999" cy="5234253"/>
          </a:xfrm>
          <a:prstGeom prst="rect">
            <a:avLst/>
          </a:prstGeom>
        </p:spPr>
        <p:txBody>
          <a:bodyP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714375" indent="-714375"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昭和恐慌</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：日本では生糸・米などの農産物価格の暴落から農村の窮乏化，工業不振へ</a:t>
            </a:r>
          </a:p>
          <a:p>
            <a:pPr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ファシズムの台頭</a:t>
            </a:r>
          </a:p>
          <a:p>
            <a:pPr marL="714375" indent="-714375"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・ファシズム：カリスマ的リーダーのもと，国家の統制によって危機を打破することをめざす</a:t>
            </a:r>
          </a:p>
          <a:p>
            <a:pPr marL="1077913" indent="-107791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→最初にイタリアで成立：</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ファシスト</a:t>
            </a:r>
            <a:r>
              <a:rPr lang="ja-JP" altLang="en-US" sz="28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党</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政権（</a:t>
            </a:r>
            <a:r>
              <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1922</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1077913" indent="-107791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→ヨーロッパ各国へひろがる</a:t>
            </a:r>
          </a:p>
        </p:txBody>
      </p:sp>
      <p:sp>
        <p:nvSpPr>
          <p:cNvPr id="3" name="サブタイトル 2">
            <a:extLst>
              <a:ext uri="{FF2B5EF4-FFF2-40B4-BE49-F238E27FC236}">
                <a16:creationId xmlns:a16="http://schemas.microsoft.com/office/drawing/2014/main" id="{484FD540-9024-E1CB-6152-45C0AB665A66}"/>
              </a:ext>
            </a:extLst>
          </p:cNvPr>
          <p:cNvSpPr txBox="1">
            <a:spLocks/>
          </p:cNvSpPr>
          <p:nvPr/>
        </p:nvSpPr>
        <p:spPr>
          <a:xfrm>
            <a:off x="330041" y="448239"/>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経済危機とファシズムの台頭</a:t>
            </a:r>
          </a:p>
        </p:txBody>
      </p:sp>
    </p:spTree>
    <p:extLst>
      <p:ext uri="{BB962C8B-B14F-4D97-AF65-F5344CB8AC3E}">
        <p14:creationId xmlns:p14="http://schemas.microsoft.com/office/powerpoint/2010/main" val="169020848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E37823-E079-907E-B223-D1DC7D76E83D}"/>
            </a:ext>
          </a:extLst>
        </p:cNvPr>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E8BF34AE-FBA7-5471-A307-6AB005D2455D}"/>
              </a:ext>
            </a:extLst>
          </p:cNvPr>
          <p:cNvSpPr txBox="1">
            <a:spLocks/>
          </p:cNvSpPr>
          <p:nvPr/>
        </p:nvSpPr>
        <p:spPr>
          <a:xfrm>
            <a:off x="330040" y="1233173"/>
            <a:ext cx="8639999" cy="4631011"/>
          </a:xfrm>
          <a:prstGeom prst="rect">
            <a:avLst/>
          </a:prstGeom>
        </p:spPr>
        <p:txBody>
          <a:bodyP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1160463" indent="-116046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→ナショナリズムをあおる一方，共産主義や議会主義を否定</a:t>
            </a:r>
          </a:p>
          <a:p>
            <a:pPr marL="1077913" indent="-107791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→国民の暮らしや生活に一定の配慮する一方で国外に対して侵略を推進</a:t>
            </a:r>
          </a:p>
          <a:p>
            <a:pPr marL="714375" indent="-714375"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ドイツにおけるナチ党の支配</a:t>
            </a:r>
          </a:p>
          <a:p>
            <a:pPr marL="714375" indent="-714375"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・ナチ党</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ヒトラー</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政権成立（</a:t>
            </a:r>
            <a:r>
              <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1933</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年）</a:t>
            </a:r>
            <a:endParaRPr lang="en-US" altLang="ja-JP"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全権委任法</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：行政府に立法権を委ねる</a:t>
            </a:r>
          </a:p>
        </p:txBody>
      </p:sp>
      <p:sp>
        <p:nvSpPr>
          <p:cNvPr id="3" name="サブタイトル 2">
            <a:extLst>
              <a:ext uri="{FF2B5EF4-FFF2-40B4-BE49-F238E27FC236}">
                <a16:creationId xmlns:a16="http://schemas.microsoft.com/office/drawing/2014/main" id="{BD672253-0B2D-AD80-05D0-16F4F2089A16}"/>
              </a:ext>
            </a:extLst>
          </p:cNvPr>
          <p:cNvSpPr txBox="1">
            <a:spLocks/>
          </p:cNvSpPr>
          <p:nvPr/>
        </p:nvSpPr>
        <p:spPr>
          <a:xfrm>
            <a:off x="330041" y="448239"/>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経済危機とファシズムの台頭</a:t>
            </a:r>
          </a:p>
        </p:txBody>
      </p:sp>
    </p:spTree>
    <p:extLst>
      <p:ext uri="{BB962C8B-B14F-4D97-AF65-F5344CB8AC3E}">
        <p14:creationId xmlns:p14="http://schemas.microsoft.com/office/powerpoint/2010/main" val="24340900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22BF916-28E8-E20C-5550-F9ED0A32B013}"/>
            </a:ext>
          </a:extLst>
        </p:cNvPr>
        <p:cNvGrpSpPr/>
        <p:nvPr/>
      </p:nvGrpSpPr>
      <p:grpSpPr>
        <a:xfrm>
          <a:off x="0" y="0"/>
          <a:ext cx="0" cy="0"/>
          <a:chOff x="0" y="0"/>
          <a:chExt cx="0" cy="0"/>
        </a:xfrm>
      </p:grpSpPr>
      <p:sp>
        <p:nvSpPr>
          <p:cNvPr id="6" name="コンテンツ プレースホルダー 2">
            <a:extLst>
              <a:ext uri="{FF2B5EF4-FFF2-40B4-BE49-F238E27FC236}">
                <a16:creationId xmlns:a16="http://schemas.microsoft.com/office/drawing/2014/main" id="{87070C02-0859-AD3B-3146-FDF60E9B657C}"/>
              </a:ext>
            </a:extLst>
          </p:cNvPr>
          <p:cNvSpPr txBox="1">
            <a:spLocks/>
          </p:cNvSpPr>
          <p:nvPr/>
        </p:nvSpPr>
        <p:spPr>
          <a:xfrm>
            <a:off x="330040" y="1233173"/>
            <a:ext cx="8639999" cy="3244991"/>
          </a:xfrm>
          <a:prstGeom prst="rect">
            <a:avLst/>
          </a:prstGeom>
        </p:spPr>
        <p:txBody>
          <a:bodyPr>
            <a:sp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1160463" indent="-116046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・ナチ党政権の政策</a:t>
            </a:r>
          </a:p>
          <a:p>
            <a:pPr marL="1160463" indent="-116046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→「民族共同体」という目標を掲げ，多くのドイツ人が支持→一方で</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ユダヤ人</a:t>
            </a: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を迫害</a:t>
            </a:r>
          </a:p>
          <a:p>
            <a:pPr marL="1160463" indent="-1160463" algn="just">
              <a:lnSpc>
                <a:spcPct val="140000"/>
              </a:lnSpc>
              <a:spcBef>
                <a:spcPts val="672"/>
              </a:spcBef>
            </a:pPr>
            <a:r>
              <a:rPr lang="ja-JP" altLang="en-US" sz="2800" kern="100" dirty="0">
                <a:solidFill>
                  <a:schemeClr val="tx1"/>
                </a:solidFill>
                <a:latin typeface="メイリオ" panose="020B0604030504040204" pitchFamily="50" charset="-128"/>
                <a:ea typeface="メイリオ" panose="020B0604030504040204" pitchFamily="50" charset="-128"/>
                <a:cs typeface="Times New Roman" panose="02020603050405020304" pitchFamily="18" charset="0"/>
              </a:rPr>
              <a:t>　　→土木工事や軍需産業に注力して失業者を減少，レクレーション組織や福祉事業の整備</a:t>
            </a:r>
          </a:p>
        </p:txBody>
      </p:sp>
      <p:sp>
        <p:nvSpPr>
          <p:cNvPr id="3" name="サブタイトル 2">
            <a:extLst>
              <a:ext uri="{FF2B5EF4-FFF2-40B4-BE49-F238E27FC236}">
                <a16:creationId xmlns:a16="http://schemas.microsoft.com/office/drawing/2014/main" id="{75B08C5A-9D59-4EE9-8C24-709A196F78E1}"/>
              </a:ext>
            </a:extLst>
          </p:cNvPr>
          <p:cNvSpPr txBox="1">
            <a:spLocks/>
          </p:cNvSpPr>
          <p:nvPr/>
        </p:nvSpPr>
        <p:spPr>
          <a:xfrm>
            <a:off x="330041" y="448239"/>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経済危機とファシズムの台頭</a:t>
            </a:r>
          </a:p>
        </p:txBody>
      </p:sp>
    </p:spTree>
    <p:extLst>
      <p:ext uri="{BB962C8B-B14F-4D97-AF65-F5344CB8AC3E}">
        <p14:creationId xmlns:p14="http://schemas.microsoft.com/office/powerpoint/2010/main" val="369531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11C94F-A42F-37D1-1441-39A9BA09A80F}"/>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2603FDF5-6734-731F-7B5D-B16E4DAD032C}"/>
              </a:ext>
            </a:extLst>
          </p:cNvPr>
          <p:cNvSpPr/>
          <p:nvPr/>
        </p:nvSpPr>
        <p:spPr>
          <a:xfrm>
            <a:off x="360000" y="651748"/>
            <a:ext cx="8423999" cy="2001238"/>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ドイツやイタリアでファシズムが台頭した背景は何だろうか。</a:t>
            </a:r>
          </a:p>
        </p:txBody>
      </p:sp>
      <p:sp>
        <p:nvSpPr>
          <p:cNvPr id="6" name="テキスト ボックス 5">
            <a:extLst>
              <a:ext uri="{FF2B5EF4-FFF2-40B4-BE49-F238E27FC236}">
                <a16:creationId xmlns:a16="http://schemas.microsoft.com/office/drawing/2014/main" id="{DF973E12-6FC3-A194-53EA-113C47C5056E}"/>
              </a:ext>
            </a:extLst>
          </p:cNvPr>
          <p:cNvSpPr txBox="1"/>
          <p:nvPr/>
        </p:nvSpPr>
        <p:spPr>
          <a:xfrm>
            <a:off x="614000" y="540920"/>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
        <p:nvSpPr>
          <p:cNvPr id="5" name="サブタイトル 2">
            <a:extLst>
              <a:ext uri="{FF2B5EF4-FFF2-40B4-BE49-F238E27FC236}">
                <a16:creationId xmlns:a16="http://schemas.microsoft.com/office/drawing/2014/main" id="{4D61C01B-507D-62F5-05DB-6615B5F126B8}"/>
              </a:ext>
            </a:extLst>
          </p:cNvPr>
          <p:cNvSpPr txBox="1">
            <a:spLocks/>
          </p:cNvSpPr>
          <p:nvPr/>
        </p:nvSpPr>
        <p:spPr>
          <a:xfrm>
            <a:off x="481833" y="2951748"/>
            <a:ext cx="8263683" cy="3481136"/>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457200" marR="0" lvl="1" indent="0" algn="l" defTabSz="457200" rtl="0" eaLnBrk="1" fontAlgn="auto" latinLnBrk="0" hangingPunct="1">
              <a:lnSpc>
                <a:spcPct val="100000"/>
              </a:lnSpc>
              <a:spcBef>
                <a:spcPct val="20000"/>
              </a:spcBef>
              <a:spcAft>
                <a:spcPts val="0"/>
              </a:spcAft>
              <a:buClrTx/>
              <a:buSzTx/>
              <a:buFont typeface="Arial"/>
              <a:buNone/>
              <a:tabLst/>
              <a:defRPr/>
            </a:pPr>
            <a:r>
              <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a:rPr>
              <a:t>解答</a:t>
            </a:r>
          </a:p>
        </p:txBody>
      </p:sp>
    </p:spTree>
    <p:extLst>
      <p:ext uri="{BB962C8B-B14F-4D97-AF65-F5344CB8AC3E}">
        <p14:creationId xmlns:p14="http://schemas.microsoft.com/office/powerpoint/2010/main" val="10160476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360000" y="651747"/>
            <a:ext cx="8423999" cy="2126621"/>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1"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大衆社会の成立により，政治・経済や文化はどのように変化したのだろうか。</a:t>
            </a:r>
          </a:p>
        </p:txBody>
      </p:sp>
      <p:sp>
        <p:nvSpPr>
          <p:cNvPr id="6" name="テキスト ボックス 5">
            <a:extLst>
              <a:ext uri="{FF2B5EF4-FFF2-40B4-BE49-F238E27FC236}">
                <a16:creationId xmlns:a16="http://schemas.microsoft.com/office/drawing/2014/main" id="{0832A6B1-DC33-4C18-BDFD-69863B4C652C}"/>
              </a:ext>
            </a:extLst>
          </p:cNvPr>
          <p:cNvSpPr txBox="1"/>
          <p:nvPr/>
        </p:nvSpPr>
        <p:spPr>
          <a:xfrm>
            <a:off x="614000" y="540920"/>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全体の主題の問い</a:t>
            </a:r>
          </a:p>
        </p:txBody>
      </p:sp>
      <p:sp>
        <p:nvSpPr>
          <p:cNvPr id="5" name="サブタイトル 2"/>
          <p:cNvSpPr txBox="1">
            <a:spLocks/>
          </p:cNvSpPr>
          <p:nvPr/>
        </p:nvSpPr>
        <p:spPr>
          <a:xfrm>
            <a:off x="481833" y="2951748"/>
            <a:ext cx="8263683" cy="3481136"/>
          </a:xfrm>
          <a:prstGeom prst="rect">
            <a:avLst/>
          </a:prstGeom>
          <a:gradFill>
            <a:gsLst>
              <a:gs pos="0">
                <a:schemeClr val="accent3">
                  <a:tint val="50000"/>
                  <a:satMod val="300000"/>
                </a:schemeClr>
              </a:gs>
              <a:gs pos="35000">
                <a:schemeClr val="accent3">
                  <a:tint val="37000"/>
                  <a:satMod val="300000"/>
                </a:schemeClr>
              </a:gs>
              <a:gs pos="100000">
                <a:schemeClr val="accent3">
                  <a:tint val="15000"/>
                  <a:satMod val="350000"/>
                </a:schemeClr>
              </a:gs>
            </a:gsLst>
            <a:lin ang="16200000" scaled="1"/>
          </a:gradFill>
          <a:ln/>
        </p:spPr>
        <p:style>
          <a:lnRef idx="1">
            <a:schemeClr val="accent3"/>
          </a:lnRef>
          <a:fillRef idx="2">
            <a:schemeClr val="accent3"/>
          </a:fillRef>
          <a:effectRef idx="1">
            <a:schemeClr val="accent3"/>
          </a:effectRef>
          <a:fontRef idx="minor">
            <a:schemeClr val="dk1"/>
          </a:fontRef>
        </p:style>
        <p:txBody>
          <a:bodyPr vert="horz" lIns="91440" tIns="45720" rIns="91440" bIns="45720" rtlCol="0" anchor="ctr">
            <a:no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marL="457200" marR="0" lvl="1" indent="0" algn="l" defTabSz="457200" rtl="0" eaLnBrk="1" fontAlgn="auto" latinLnBrk="0" hangingPunct="1">
              <a:lnSpc>
                <a:spcPct val="100000"/>
              </a:lnSpc>
              <a:spcBef>
                <a:spcPct val="20000"/>
              </a:spcBef>
              <a:spcAft>
                <a:spcPts val="0"/>
              </a:spcAft>
              <a:buClrTx/>
              <a:buSzTx/>
              <a:buFont typeface="Arial"/>
              <a:buNone/>
              <a:tabLst/>
              <a:defRPr/>
            </a:pPr>
            <a:r>
              <a:rPr lang="ja-JP" altLang="en-US" b="1" dirty="0">
                <a:solidFill>
                  <a:prstClr val="black"/>
                </a:solidFill>
                <a:latin typeface="メイリオ" panose="020B0604030504040204" pitchFamily="50" charset="-128"/>
                <a:ea typeface="メイリオ" panose="020B0604030504040204" pitchFamily="50" charset="-128"/>
                <a:cs typeface="メイリオ"/>
              </a:rPr>
              <a:t>解答</a:t>
            </a:r>
            <a:endParaRPr kumimoji="1" lang="ja-JP" altLang="en-US" sz="28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メイリオ"/>
            </a:endParaRPr>
          </a:p>
        </p:txBody>
      </p:sp>
    </p:spTree>
    <p:extLst>
      <p:ext uri="{BB962C8B-B14F-4D97-AF65-F5344CB8AC3E}">
        <p14:creationId xmlns:p14="http://schemas.microsoft.com/office/powerpoint/2010/main" val="2922472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サブタイトル 2"/>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大衆社会とは</a:t>
            </a:r>
          </a:p>
        </p:txBody>
      </p:sp>
      <p:sp>
        <p:nvSpPr>
          <p:cNvPr id="13" name="テキスト ボックス 12">
            <a:extLst>
              <a:ext uri="{FF2B5EF4-FFF2-40B4-BE49-F238E27FC236}">
                <a16:creationId xmlns:a16="http://schemas.microsoft.com/office/drawing/2014/main" id="{20A5D399-374D-4F0F-851F-4761F61D997E}"/>
              </a:ext>
            </a:extLst>
          </p:cNvPr>
          <p:cNvSpPr txBox="1"/>
          <p:nvPr/>
        </p:nvSpPr>
        <p:spPr>
          <a:xfrm>
            <a:off x="265834" y="1148775"/>
            <a:ext cx="8640000" cy="3938001"/>
          </a:xfrm>
          <a:prstGeom prst="rect">
            <a:avLst/>
          </a:prstGeom>
          <a:solidFill>
            <a:schemeClr val="bg1"/>
          </a:solidFill>
        </p:spPr>
        <p:txBody>
          <a:bodyPr wrap="square">
            <a:spAutoFit/>
          </a:bodyPr>
          <a:lstStyle/>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・資本主義の展開　</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→大量生産・大量消費</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世紀末～</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1910</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年代</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→大衆社会の成立：新中間層（ホワイトカラーなど）出現→人々の平準化により「大衆」が誕生</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→第一次世界大戦後に各国で参政権拡大：デモクラシーの進展　　　　　</a:t>
            </a:r>
          </a:p>
        </p:txBody>
      </p:sp>
    </p:spTree>
    <p:extLst>
      <p:ext uri="{BB962C8B-B14F-4D97-AF65-F5344CB8AC3E}">
        <p14:creationId xmlns:p14="http://schemas.microsoft.com/office/powerpoint/2010/main" val="19104722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360000" y="2197412"/>
            <a:ext cx="8423999" cy="2128404"/>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endParaRPr kumimoji="0" lang="en-US" altLang="ja-JP" sz="2800" b="1" dirty="0">
              <a:solidFill>
                <a:srgbClr val="000000"/>
              </a:solidFill>
              <a:latin typeface="メイリオ"/>
              <a:ea typeface="メイリオ"/>
              <a:cs typeface="メイリオ"/>
            </a:endParaRPr>
          </a:p>
          <a:p>
            <a:pPr marL="457200" marR="0" lvl="1" indent="0" algn="l" defTabSz="457200" rtl="0" eaLnBrk="1" fontAlgn="auto" latinLnBrk="0" hangingPunct="1">
              <a:lnSpc>
                <a:spcPct val="100000"/>
              </a:lnSpc>
              <a:spcBef>
                <a:spcPts val="0"/>
              </a:spcBef>
              <a:spcAft>
                <a:spcPts val="0"/>
              </a:spcAft>
              <a:buClrTx/>
              <a:buSzTx/>
              <a:buFontTx/>
              <a:buNone/>
              <a:tabLst/>
              <a:defRPr/>
            </a:pPr>
            <a:r>
              <a:rPr kumimoji="0"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大衆社会において，ときに独裁政権が誕生した理由は何だろうか。考えてみよう。</a:t>
            </a:r>
            <a:endParaRPr kumimoji="0" lang="en-US" altLang="ja-JP" sz="2800" b="1" i="0" u="none" strike="noStrike" kern="1200" cap="none" spc="0" normalizeH="0" baseline="0" noProof="0" dirty="0">
              <a:ln>
                <a:noFill/>
              </a:ln>
              <a:solidFill>
                <a:srgbClr val="000000"/>
              </a:solidFill>
              <a:effectLst/>
              <a:uLnTx/>
              <a:uFillTx/>
              <a:latin typeface="メイリオ"/>
              <a:ea typeface="メイリオ"/>
              <a:cs typeface="メイリオ"/>
            </a:endParaRPr>
          </a:p>
        </p:txBody>
      </p:sp>
      <p:sp>
        <p:nvSpPr>
          <p:cNvPr id="9" name="テキスト ボックス 8">
            <a:extLst>
              <a:ext uri="{FF2B5EF4-FFF2-40B4-BE49-F238E27FC236}">
                <a16:creationId xmlns:a16="http://schemas.microsoft.com/office/drawing/2014/main" id="{927F3EE4-44D9-4131-A90D-21077DBB3303}"/>
              </a:ext>
            </a:extLst>
          </p:cNvPr>
          <p:cNvSpPr txBox="1"/>
          <p:nvPr/>
        </p:nvSpPr>
        <p:spPr>
          <a:xfrm>
            <a:off x="648184" y="2183007"/>
            <a:ext cx="5290392"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Try(</a:t>
            </a: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アクティブラーニング</a:t>
            </a:r>
            <a:r>
              <a:rPr kumimoji="1" lang="en-US" altLang="ja-JP"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a:t>
            </a:r>
            <a:endPar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endParaRPr>
          </a:p>
        </p:txBody>
      </p:sp>
    </p:spTree>
    <p:extLst>
      <p:ext uri="{BB962C8B-B14F-4D97-AF65-F5344CB8AC3E}">
        <p14:creationId xmlns:p14="http://schemas.microsoft.com/office/powerpoint/2010/main" val="359701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D5C702-0933-083D-9A27-0363F66ED3B9}"/>
            </a:ext>
          </a:extLst>
        </p:cNvPr>
        <p:cNvGrpSpPr/>
        <p:nvPr/>
      </p:nvGrpSpPr>
      <p:grpSpPr>
        <a:xfrm>
          <a:off x="0" y="0"/>
          <a:ext cx="0" cy="0"/>
          <a:chOff x="0" y="0"/>
          <a:chExt cx="0" cy="0"/>
        </a:xfrm>
      </p:grpSpPr>
      <p:sp>
        <p:nvSpPr>
          <p:cNvPr id="6" name="サブタイトル 2">
            <a:extLst>
              <a:ext uri="{FF2B5EF4-FFF2-40B4-BE49-F238E27FC236}">
                <a16:creationId xmlns:a16="http://schemas.microsoft.com/office/drawing/2014/main" id="{F660B762-784E-00D2-C20F-E5A3C55637D3}"/>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大衆社会とは</a:t>
            </a:r>
          </a:p>
        </p:txBody>
      </p:sp>
      <p:sp>
        <p:nvSpPr>
          <p:cNvPr id="13" name="テキスト ボックス 12">
            <a:extLst>
              <a:ext uri="{FF2B5EF4-FFF2-40B4-BE49-F238E27FC236}">
                <a16:creationId xmlns:a16="http://schemas.microsoft.com/office/drawing/2014/main" id="{BF4145D1-227D-AD80-4432-8BDAD083A2A8}"/>
              </a:ext>
            </a:extLst>
          </p:cNvPr>
          <p:cNvSpPr txBox="1"/>
          <p:nvPr/>
        </p:nvSpPr>
        <p:spPr>
          <a:xfrm>
            <a:off x="265834" y="1148775"/>
            <a:ext cx="8640000" cy="2641749"/>
          </a:xfrm>
          <a:prstGeom prst="rect">
            <a:avLst/>
          </a:prstGeom>
          <a:solidFill>
            <a:schemeClr val="bg1"/>
          </a:solidFill>
        </p:spPr>
        <p:txBody>
          <a:bodyPr wrap="square">
            <a:spAutoFit/>
          </a:bodyPr>
          <a:lstStyle/>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・マス</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メディアの発達</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大衆社会を動かす主体：膨大で画一化された情報を大衆に提供</a:t>
            </a:r>
          </a:p>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・大衆の暴走→ファシズムの登場</a:t>
            </a:r>
          </a:p>
        </p:txBody>
      </p:sp>
    </p:spTree>
    <p:extLst>
      <p:ext uri="{BB962C8B-B14F-4D97-AF65-F5344CB8AC3E}">
        <p14:creationId xmlns:p14="http://schemas.microsoft.com/office/powerpoint/2010/main" val="125918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85A71A-7511-44F3-7E40-ED91CBD4FA21}"/>
            </a:ext>
          </a:extLst>
        </p:cNvPr>
        <p:cNvGrpSpPr/>
        <p:nvPr/>
      </p:nvGrpSpPr>
      <p:grpSpPr>
        <a:xfrm>
          <a:off x="0" y="0"/>
          <a:ext cx="0" cy="0"/>
          <a:chOff x="0" y="0"/>
          <a:chExt cx="0" cy="0"/>
        </a:xfrm>
      </p:grpSpPr>
      <p:sp>
        <p:nvSpPr>
          <p:cNvPr id="4" name="角丸四角形 3">
            <a:extLst>
              <a:ext uri="{FF2B5EF4-FFF2-40B4-BE49-F238E27FC236}">
                <a16:creationId xmlns:a16="http://schemas.microsoft.com/office/drawing/2014/main" id="{F3DA10E3-DDB2-611F-7505-52E1EBD7C327}"/>
              </a:ext>
            </a:extLst>
          </p:cNvPr>
          <p:cNvSpPr/>
          <p:nvPr/>
        </p:nvSpPr>
        <p:spPr>
          <a:xfrm>
            <a:off x="360000" y="2130924"/>
            <a:ext cx="8423999" cy="2001238"/>
          </a:xfrm>
          <a:prstGeom prst="roundRect">
            <a:avLst/>
          </a:prstGeom>
          <a:solidFill>
            <a:srgbClr val="FFFFFF"/>
          </a:solidFill>
          <a:ln w="38100" cmpd="sng">
            <a:solidFill>
              <a:srgbClr val="008000"/>
            </a:solidFill>
          </a:ln>
        </p:spPr>
        <p:style>
          <a:lnRef idx="1">
            <a:schemeClr val="accent3"/>
          </a:lnRef>
          <a:fillRef idx="3">
            <a:schemeClr val="accent3"/>
          </a:fillRef>
          <a:effectRef idx="2">
            <a:schemeClr val="accent3"/>
          </a:effectRef>
          <a:fontRef idx="minor">
            <a:schemeClr val="lt1"/>
          </a:fontRef>
        </p:style>
        <p:txBody>
          <a:bodyPr rtlCol="0" anchor="ctr"/>
          <a:lstStyle/>
          <a:p>
            <a:pPr marL="457200" marR="0" lvl="1" indent="0" algn="l"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メイリオ"/>
                <a:ea typeface="メイリオ"/>
                <a:cs typeface="メイリオ"/>
              </a:rPr>
              <a:t>第一次世界大戦後，欧米や日本ではどのように大衆社会が成立したのだろうか。</a:t>
            </a:r>
          </a:p>
        </p:txBody>
      </p:sp>
      <p:sp>
        <p:nvSpPr>
          <p:cNvPr id="6" name="テキスト ボックス 5">
            <a:extLst>
              <a:ext uri="{FF2B5EF4-FFF2-40B4-BE49-F238E27FC236}">
                <a16:creationId xmlns:a16="http://schemas.microsoft.com/office/drawing/2014/main" id="{94A88CE5-9E46-B108-ED05-7CEEC8651BB5}"/>
              </a:ext>
            </a:extLst>
          </p:cNvPr>
          <p:cNvSpPr txBox="1"/>
          <p:nvPr/>
        </p:nvSpPr>
        <p:spPr>
          <a:xfrm>
            <a:off x="462989" y="1993203"/>
            <a:ext cx="3483978" cy="523220"/>
          </a:xfrm>
          <a:prstGeom prst="rect">
            <a:avLst/>
          </a:prstGeom>
          <a:solidFill>
            <a:srgbClr val="00B050"/>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white"/>
                </a:solidFill>
                <a:effectLst/>
                <a:uLnTx/>
                <a:uFillTx/>
                <a:latin typeface="メイリオ" panose="020B0604030504040204" pitchFamily="50" charset="-128"/>
                <a:ea typeface="メイリオ" panose="020B0604030504040204" pitchFamily="50" charset="-128"/>
                <a:cs typeface="+mn-cs"/>
              </a:rPr>
              <a:t>主題の問い</a:t>
            </a:r>
          </a:p>
        </p:txBody>
      </p:sp>
    </p:spTree>
    <p:extLst>
      <p:ext uri="{BB962C8B-B14F-4D97-AF65-F5344CB8AC3E}">
        <p14:creationId xmlns:p14="http://schemas.microsoft.com/office/powerpoint/2010/main" val="23600356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AB15578F-C5FD-49A3-8F34-A0FFEC115747}"/>
              </a:ext>
            </a:extLst>
          </p:cNvPr>
          <p:cNvSpPr txBox="1"/>
          <p:nvPr/>
        </p:nvSpPr>
        <p:spPr>
          <a:xfrm>
            <a:off x="242912" y="1122358"/>
            <a:ext cx="8639999" cy="5324022"/>
          </a:xfrm>
          <a:prstGeom prst="rect">
            <a:avLst/>
          </a:prstGeom>
          <a:noFill/>
        </p:spPr>
        <p:txBody>
          <a:bodyPr wrap="square">
            <a:spAutoFit/>
          </a:bodyPr>
          <a:lstStyle/>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大衆社会の成立</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・第一次世界大戦＝</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総力戦</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：参戦した国々の国民・物資が全面的に動員された戦争</a:t>
            </a:r>
          </a:p>
          <a:p>
            <a:pPr marL="363538" indent="-363538"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→戦争の遂行に人々の協力が不可欠</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政治面で大衆の意向を無視できない状況，大衆は自らの欲望の実現を支配者に要求</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・多くの女性が職場へ進出</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→戦後の</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女性参政権</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実現へとつながる</a:t>
            </a:r>
          </a:p>
        </p:txBody>
      </p:sp>
      <p:sp>
        <p:nvSpPr>
          <p:cNvPr id="3" name="サブタイトル 2"/>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第一次世界大戦と大衆社会</a:t>
            </a:r>
          </a:p>
        </p:txBody>
      </p:sp>
    </p:spTree>
    <p:extLst>
      <p:ext uri="{BB962C8B-B14F-4D97-AF65-F5344CB8AC3E}">
        <p14:creationId xmlns:p14="http://schemas.microsoft.com/office/powerpoint/2010/main" val="37457476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D3731C-B2CB-6C53-7EC3-95D2FAB29D80}"/>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9768DD9A-783B-13BA-F1A1-F25AF8DCF117}"/>
              </a:ext>
            </a:extLst>
          </p:cNvPr>
          <p:cNvSpPr txBox="1"/>
          <p:nvPr/>
        </p:nvSpPr>
        <p:spPr>
          <a:xfrm>
            <a:off x="242912" y="1122358"/>
            <a:ext cx="8639999" cy="5413790"/>
          </a:xfrm>
          <a:prstGeom prst="rect">
            <a:avLst/>
          </a:prstGeom>
          <a:noFill/>
        </p:spPr>
        <p:txBody>
          <a:bodyPr wrap="square">
            <a:spAutoFit/>
          </a:bodyPr>
          <a:lstStyle/>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・植民地の人々の戦争協力</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→戦後の植民地での民族意識の高まり</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大戦と日本</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・第一次世界大戦：日本は参戦したが，戦場と離れており総力戦にはならず</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→輸出拡大→好景気の到来：</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大戦景気</a:t>
            </a:r>
            <a:endParaRPr lang="en-US" altLang="ja-JP"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→大戦景気による物価上昇</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→都市の労働者や農民の生活が困窮</a:t>
            </a:r>
          </a:p>
        </p:txBody>
      </p:sp>
      <p:sp>
        <p:nvSpPr>
          <p:cNvPr id="3" name="サブタイトル 2">
            <a:extLst>
              <a:ext uri="{FF2B5EF4-FFF2-40B4-BE49-F238E27FC236}">
                <a16:creationId xmlns:a16="http://schemas.microsoft.com/office/drawing/2014/main" id="{B6D84BFE-F4E0-6474-BD6B-CC1EC3015789}"/>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第一次世界大戦と大衆社会</a:t>
            </a:r>
          </a:p>
        </p:txBody>
      </p:sp>
    </p:spTree>
    <p:extLst>
      <p:ext uri="{BB962C8B-B14F-4D97-AF65-F5344CB8AC3E}">
        <p14:creationId xmlns:p14="http://schemas.microsoft.com/office/powerpoint/2010/main" val="3947247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677D4C-BE50-C5D1-D2FF-06C8CA148004}"/>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79E0D92-5EBB-A19A-8885-BF1E54374494}"/>
              </a:ext>
            </a:extLst>
          </p:cNvPr>
          <p:cNvSpPr txBox="1"/>
          <p:nvPr/>
        </p:nvSpPr>
        <p:spPr>
          <a:xfrm>
            <a:off x="242912" y="1122358"/>
            <a:ext cx="8639999" cy="3424527"/>
          </a:xfrm>
          <a:prstGeom prst="rect">
            <a:avLst/>
          </a:prstGeom>
          <a:noFill/>
        </p:spPr>
        <p:txBody>
          <a:bodyPr wrap="square">
            <a:spAutoFit/>
          </a:bodyPr>
          <a:lstStyle/>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米騒動</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1918</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年）：シベリア出兵を見越した商人が米を買い占め</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日本中で米の安売りを求める運動に</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→各地で労働争議や小作争議が発生</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政府は軍隊で鎮圧→</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寺内正毅</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内閣は総辞職へ</a:t>
            </a:r>
          </a:p>
        </p:txBody>
      </p:sp>
      <p:sp>
        <p:nvSpPr>
          <p:cNvPr id="3" name="サブタイトル 2">
            <a:extLst>
              <a:ext uri="{FF2B5EF4-FFF2-40B4-BE49-F238E27FC236}">
                <a16:creationId xmlns:a16="http://schemas.microsoft.com/office/drawing/2014/main" id="{F7492F87-9708-4510-431F-14B7171125A1}"/>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第一次世界大戦と大衆社会</a:t>
            </a:r>
          </a:p>
        </p:txBody>
      </p:sp>
    </p:spTree>
    <p:extLst>
      <p:ext uri="{BB962C8B-B14F-4D97-AF65-F5344CB8AC3E}">
        <p14:creationId xmlns:p14="http://schemas.microsoft.com/office/powerpoint/2010/main" val="12664062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DC5923-A084-E5C2-BB70-61AA79160719}"/>
            </a:ext>
          </a:extLst>
        </p:cNvPr>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6E4C62C6-596F-8F68-AC08-12EE06970AA5}"/>
              </a:ext>
            </a:extLst>
          </p:cNvPr>
          <p:cNvSpPr txBox="1"/>
          <p:nvPr/>
        </p:nvSpPr>
        <p:spPr>
          <a:xfrm>
            <a:off x="242912" y="1122358"/>
            <a:ext cx="8639999" cy="4631011"/>
          </a:xfrm>
          <a:prstGeom prst="rect">
            <a:avLst/>
          </a:prstGeom>
          <a:noFill/>
        </p:spPr>
        <p:txBody>
          <a:bodyPr wrap="square">
            <a:spAutoFit/>
          </a:bodyPr>
          <a:lstStyle/>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●戦間期のヨーロッパ</a:t>
            </a:r>
          </a:p>
          <a:p>
            <a:pPr marL="714375" indent="-714375"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・イギリス：大戦末期に</a:t>
            </a:r>
            <a:r>
              <a:rPr lang="ja-JP" altLang="en-US" sz="2800" b="1" kern="100" dirty="0">
                <a:latin typeface="メイリオ" panose="020B0604030504040204" pitchFamily="50" charset="-128"/>
                <a:ea typeface="メイリオ" panose="020B0604030504040204" pitchFamily="50" charset="-128"/>
                <a:cs typeface="Times New Roman" panose="02020603050405020304" pitchFamily="18" charset="0"/>
              </a:rPr>
              <a:t>第４回</a:t>
            </a:r>
            <a:r>
              <a:rPr lang="ja-JP" altLang="en-US" sz="2800" b="1" kern="100" dirty="0">
                <a:solidFill>
                  <a:srgbClr val="FF0000"/>
                </a:solidFill>
                <a:latin typeface="メイリオ" panose="020B0604030504040204" pitchFamily="50" charset="-128"/>
                <a:ea typeface="メイリオ" panose="020B0604030504040204" pitchFamily="50" charset="-128"/>
                <a:cs typeface="Times New Roman" panose="02020603050405020304" pitchFamily="18" charset="0"/>
              </a:rPr>
              <a:t>選挙法改正</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1918</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年）→女性参政権の実現</a:t>
            </a:r>
          </a:p>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・ドイツ：大戦末期の革命により帝国が崩壊</a:t>
            </a:r>
            <a:endPar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endParaRPr>
          </a:p>
          <a:p>
            <a:pPr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→社会民主党による連立政権</a:t>
            </a:r>
          </a:p>
          <a:p>
            <a:pPr marL="1077913" indent="-1077913" algn="just">
              <a:lnSpc>
                <a:spcPct val="140000"/>
              </a:lnSpc>
              <a:spcBef>
                <a:spcPts val="672"/>
              </a:spcBef>
            </a:pP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　　→社会民主党</a:t>
            </a:r>
            <a:r>
              <a:rPr lang="en-US" altLang="ja-JP" sz="2800" kern="100" dirty="0">
                <a:latin typeface="メイリオ" panose="020B0604030504040204" pitchFamily="50" charset="-128"/>
                <a:ea typeface="メイリオ" panose="020B0604030504040204" pitchFamily="50" charset="-128"/>
                <a:cs typeface="Times New Roman" panose="02020603050405020304" pitchFamily="18" charset="0"/>
              </a:rPr>
              <a:t>…</a:t>
            </a:r>
            <a:r>
              <a:rPr lang="ja-JP" altLang="en-US" sz="2800" kern="100" dirty="0">
                <a:latin typeface="メイリオ" panose="020B0604030504040204" pitchFamily="50" charset="-128"/>
                <a:ea typeface="メイリオ" panose="020B0604030504040204" pitchFamily="50" charset="-128"/>
                <a:cs typeface="Times New Roman" panose="02020603050405020304" pitchFamily="18" charset="0"/>
              </a:rPr>
              <a:t>治安維持を優先して共産党を押さえ込む</a:t>
            </a:r>
          </a:p>
        </p:txBody>
      </p:sp>
      <p:sp>
        <p:nvSpPr>
          <p:cNvPr id="3" name="サブタイトル 2">
            <a:extLst>
              <a:ext uri="{FF2B5EF4-FFF2-40B4-BE49-F238E27FC236}">
                <a16:creationId xmlns:a16="http://schemas.microsoft.com/office/drawing/2014/main" id="{6F7B6E67-D580-06E5-8DC4-F0098CEB2AFB}"/>
              </a:ext>
            </a:extLst>
          </p:cNvPr>
          <p:cNvSpPr txBox="1">
            <a:spLocks/>
          </p:cNvSpPr>
          <p:nvPr/>
        </p:nvSpPr>
        <p:spPr>
          <a:xfrm>
            <a:off x="265835" y="499551"/>
            <a:ext cx="8639999" cy="535810"/>
          </a:xfrm>
          <a:prstGeom prst="rect">
            <a:avLst/>
          </a:prstGeom>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rmAutofit/>
          </a:bodyPr>
          <a:lstStyle>
            <a:lvl1pPr marL="0" indent="0" algn="ctr" defTabSz="457200" rtl="0" eaLnBrk="1" latinLnBrk="0" hangingPunct="1">
              <a:spcBef>
                <a:spcPct val="20000"/>
              </a:spcBef>
              <a:buFont typeface="Arial"/>
              <a:buNone/>
              <a:defRPr kumimoji="1"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kumimoji="1"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kumimoji="1"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kumimoji="1" sz="2000" kern="1200">
                <a:solidFill>
                  <a:schemeClr val="tx1">
                    <a:tint val="75000"/>
                  </a:schemeClr>
                </a:solidFill>
                <a:latin typeface="+mn-lt"/>
                <a:ea typeface="+mn-ea"/>
                <a:cs typeface="+mn-cs"/>
              </a:defRPr>
            </a:lvl9pPr>
          </a:lstStyle>
          <a:p>
            <a:pPr algn="l"/>
            <a:r>
              <a:rPr lang="ja-JP" altLang="en-US" sz="2800">
                <a:solidFill>
                  <a:schemeClr val="tx1"/>
                </a:solidFill>
                <a:latin typeface="Meiryo UI" panose="020B0604030504040204" pitchFamily="50" charset="-128"/>
                <a:ea typeface="Meiryo UI" panose="020B0604030504040204" pitchFamily="50" charset="-128"/>
                <a:cs typeface="Meiryo UI" panose="020B0604030504040204" pitchFamily="50" charset="-128"/>
              </a:rPr>
              <a:t>戦間期のヨーロッパと日本における大衆化</a:t>
            </a:r>
            <a:endParaRPr lang="ja-JP" altLang="en-US" sz="2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55377269"/>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 Boardroom</Template>
  <TotalTime>7932</TotalTime>
  <Words>1645</Words>
  <Application>Microsoft Office PowerPoint</Application>
  <PresentationFormat>画面に合わせる (4:3)</PresentationFormat>
  <Paragraphs>188</Paragraphs>
  <Slides>30</Slides>
  <Notes>30</Notes>
  <HiddenSlides>0</HiddenSlides>
  <MMClips>0</MMClips>
  <ScaleCrop>false</ScaleCrop>
  <HeadingPairs>
    <vt:vector size="8" baseType="variant">
      <vt:variant>
        <vt:lpstr>使用されているフォント</vt:lpstr>
      </vt:variant>
      <vt:variant>
        <vt:i4>8</vt:i4>
      </vt:variant>
      <vt:variant>
        <vt:lpstr>テーマ</vt:lpstr>
      </vt:variant>
      <vt:variant>
        <vt:i4>3</vt:i4>
      </vt:variant>
      <vt:variant>
        <vt:lpstr>スライド タイトル</vt:lpstr>
      </vt:variant>
      <vt:variant>
        <vt:i4>30</vt:i4>
      </vt:variant>
      <vt:variant>
        <vt:lpstr>目的別スライド ショー</vt:lpstr>
      </vt:variant>
      <vt:variant>
        <vt:i4>3</vt:i4>
      </vt:variant>
    </vt:vector>
  </HeadingPairs>
  <TitlesOfParts>
    <vt:vector size="44" baseType="lpstr">
      <vt:lpstr>Meiryo UI</vt:lpstr>
      <vt:lpstr>ＭＳ Ｐゴシック</vt:lpstr>
      <vt:lpstr>ＭＳ 明朝</vt:lpstr>
      <vt:lpstr>メイリオ</vt:lpstr>
      <vt:lpstr>游ゴシック</vt:lpstr>
      <vt:lpstr>Arial</vt:lpstr>
      <vt:lpstr>Calibri</vt:lpstr>
      <vt:lpstr>Wingdings</vt:lpstr>
      <vt:lpstr>ホワイト</vt:lpstr>
      <vt:lpstr>Office テーマ</vt:lpstr>
      <vt:lpstr>2_Office テーマ</vt:lpstr>
      <vt:lpstr>大衆が政治や経済に与えた影響</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目的別スライド ショー 1</vt:lpstr>
      <vt:lpstr>目的別スライド ショー 2</vt:lpstr>
      <vt:lpstr>目的別スライド ショー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１章２節　清の繁栄</dc:title>
  <dc:creator>kurohara.g</dc:creator>
  <cp:lastModifiedBy>黒原 銀次郎</cp:lastModifiedBy>
  <cp:revision>22</cp:revision>
  <cp:lastPrinted>2021-06-10T08:27:24Z</cp:lastPrinted>
  <dcterms:created xsi:type="dcterms:W3CDTF">2015-09-24T02:31:28Z</dcterms:created>
  <dcterms:modified xsi:type="dcterms:W3CDTF">2025-02-18T04:58:01Z</dcterms:modified>
</cp:coreProperties>
</file>