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2" r:id="rId1"/>
    <p:sldMasterId id="2147483671" r:id="rId2"/>
    <p:sldMasterId id="2147483676" r:id="rId3"/>
  </p:sldMasterIdLst>
  <p:notesMasterIdLst>
    <p:notesMasterId r:id="rId22"/>
  </p:notesMasterIdLst>
  <p:handoutMasterIdLst>
    <p:handoutMasterId r:id="rId23"/>
  </p:handoutMasterIdLst>
  <p:sldIdLst>
    <p:sldId id="256" r:id="rId4"/>
    <p:sldId id="260" r:id="rId5"/>
    <p:sldId id="291" r:id="rId6"/>
    <p:sldId id="262" r:id="rId7"/>
    <p:sldId id="382" r:id="rId8"/>
    <p:sldId id="364" r:id="rId9"/>
    <p:sldId id="365" r:id="rId10"/>
    <p:sldId id="366" r:id="rId11"/>
    <p:sldId id="367" r:id="rId12"/>
    <p:sldId id="368" r:id="rId13"/>
    <p:sldId id="369" r:id="rId14"/>
    <p:sldId id="370" r:id="rId15"/>
    <p:sldId id="274" r:id="rId16"/>
    <p:sldId id="275" r:id="rId17"/>
    <p:sldId id="376" r:id="rId18"/>
    <p:sldId id="377" r:id="rId19"/>
    <p:sldId id="378" r:id="rId20"/>
    <p:sldId id="379" r:id="rId21"/>
  </p:sldIdLst>
  <p:sldSz cx="9144000" cy="6858000" type="screen4x3"/>
  <p:notesSz cx="6735763" cy="9866313"/>
  <p:custShowLst>
    <p:custShow name="目的別スライド ショー2" id="0">
      <p:sldLst/>
    </p:custShow>
    <p:custShow name="目的別スライド ショー3" id="1">
      <p:sldLst/>
    </p:custShow>
  </p:custShowLst>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B050"/>
    <a:srgbClr val="008000"/>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11" autoAdjust="0"/>
    <p:restoredTop sz="70840" autoAdjust="0"/>
  </p:normalViewPr>
  <p:slideViewPr>
    <p:cSldViewPr snapToGrid="0" snapToObjects="1">
      <p:cViewPr varScale="1">
        <p:scale>
          <a:sx n="48" d="100"/>
          <a:sy n="48" d="100"/>
        </p:scale>
        <p:origin x="177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0" d="100"/>
          <a:sy n="60" d="100"/>
        </p:scale>
        <p:origin x="279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13F3783F-6A90-CE42-8BB6-75EE8570AAB8}" type="datetimeFigureOut">
              <a:rPr kumimoji="1" lang="ja-JP" altLang="en-US" smtClean="0"/>
              <a:t>2022/7/27</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C9FCCDDA-B10B-124E-922B-EA2A8908D375}" type="slidenum">
              <a:rPr kumimoji="1" lang="ja-JP" altLang="en-US" smtClean="0"/>
              <a:t>‹#›</a:t>
            </a:fld>
            <a:endParaRPr kumimoji="1" lang="ja-JP" altLang="en-US"/>
          </a:p>
        </p:txBody>
      </p:sp>
    </p:spTree>
    <p:extLst>
      <p:ext uri="{BB962C8B-B14F-4D97-AF65-F5344CB8AC3E}">
        <p14:creationId xmlns:p14="http://schemas.microsoft.com/office/powerpoint/2010/main" val="22717152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621" cy="494812"/>
          </a:xfrm>
          <a:prstGeom prst="rect">
            <a:avLst/>
          </a:prstGeom>
        </p:spPr>
        <p:txBody>
          <a:bodyPr vert="horz" lIns="90650" tIns="45325" rIns="90650" bIns="45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2"/>
            <a:ext cx="2918621" cy="494812"/>
          </a:xfrm>
          <a:prstGeom prst="rect">
            <a:avLst/>
          </a:prstGeom>
        </p:spPr>
        <p:txBody>
          <a:bodyPr vert="horz" lIns="90650" tIns="45325" rIns="90650" bIns="45325" rtlCol="0"/>
          <a:lstStyle>
            <a:lvl1pPr algn="r">
              <a:defRPr sz="1200"/>
            </a:lvl1pPr>
          </a:lstStyle>
          <a:p>
            <a:fld id="{828386BE-5DF1-4953-969B-D3628206E192}" type="datetimeFigureOut">
              <a:rPr kumimoji="1" lang="ja-JP" altLang="en-US" smtClean="0"/>
              <a:t>2022/7/27</a:t>
            </a:fld>
            <a:endParaRPr kumimoji="1" lang="ja-JP" altLang="en-US"/>
          </a:p>
        </p:txBody>
      </p:sp>
      <p:sp>
        <p:nvSpPr>
          <p:cNvPr id="4" name="スライド イメージ プレースホルダー 3"/>
          <p:cNvSpPr>
            <a:spLocks noGrp="1" noRot="1" noChangeAspect="1"/>
          </p:cNvSpPr>
          <p:nvPr>
            <p:ph type="sldImg" idx="2"/>
          </p:nvPr>
        </p:nvSpPr>
        <p:spPr>
          <a:xfrm>
            <a:off x="1149350" y="1235075"/>
            <a:ext cx="4437063" cy="3328988"/>
          </a:xfrm>
          <a:prstGeom prst="rect">
            <a:avLst/>
          </a:prstGeom>
          <a:noFill/>
          <a:ln w="12700">
            <a:solidFill>
              <a:prstClr val="black"/>
            </a:solidFill>
          </a:ln>
        </p:spPr>
        <p:txBody>
          <a:bodyPr vert="horz" lIns="90650" tIns="45325" rIns="90650" bIns="45325"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50" tIns="45325" rIns="90650" bIns="45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2"/>
          </a:xfrm>
          <a:prstGeom prst="rect">
            <a:avLst/>
          </a:prstGeom>
        </p:spPr>
        <p:txBody>
          <a:bodyPr vert="horz" lIns="90650" tIns="45325" rIns="90650" bIns="45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1"/>
            <a:ext cx="2918621" cy="494812"/>
          </a:xfrm>
          <a:prstGeom prst="rect">
            <a:avLst/>
          </a:prstGeom>
        </p:spPr>
        <p:txBody>
          <a:bodyPr vert="horz" lIns="90650" tIns="45325" rIns="90650" bIns="45325" rtlCol="0" anchor="b"/>
          <a:lstStyle>
            <a:lvl1pPr algn="r">
              <a:defRPr sz="1200"/>
            </a:lvl1pPr>
          </a:lstStyle>
          <a:p>
            <a:fld id="{95514989-C3F3-4EF1-91BE-95099DD84797}" type="slidenum">
              <a:rPr kumimoji="1" lang="ja-JP" altLang="en-US" smtClean="0"/>
              <a:t>‹#›</a:t>
            </a:fld>
            <a:endParaRPr kumimoji="1" lang="ja-JP" altLang="en-US"/>
          </a:p>
        </p:txBody>
      </p:sp>
    </p:spTree>
    <p:extLst>
      <p:ext uri="{BB962C8B-B14F-4D97-AF65-F5344CB8AC3E}">
        <p14:creationId xmlns:p14="http://schemas.microsoft.com/office/powerpoint/2010/main" val="28543876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774130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00"/>
              </a:lnSpc>
            </a:pPr>
            <a:endParaRPr kumimoji="1" lang="ja-JP" altLang="en-US" dirty="0">
              <a:latin typeface="+mn-lt"/>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234236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＜留意点＞</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p21</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の地図をみて，</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18</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世紀にはラテンアメリカ諸国やギリシアがどこに支配されていたか，確認させる。</a:t>
            </a:r>
          </a:p>
          <a:p>
            <a:pPr>
              <a:lnSpc>
                <a:spcPts val="2000"/>
              </a:lnSpc>
            </a:pPr>
            <a:endParaRPr kumimoji="1" lang="ja-JP" altLang="en-US" dirty="0">
              <a:latin typeface="+mn-lt"/>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600184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＜留意点＞</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　・七月革命については，</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p.34</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の「七月革命」を参照したい。</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　・二月革命後，三月にウィーンでも革命がおき，メッテルニヒはイギリスに亡命した。ｐ</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41</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の風刺画を参照する。</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＜発問＞</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・オランダが南ネーデルラント</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ベルギー</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を獲得したのは何により？</a:t>
            </a:r>
            <a:b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b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→解答例</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ウィーン会議</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ウィーン条約</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により。</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a:lnSpc>
                <a:spcPts val="2000"/>
              </a:lnSpc>
            </a:pPr>
            <a:endParaRPr kumimoji="1" lang="ja-JP" altLang="en-US" dirty="0">
              <a:latin typeface="+mn-lt"/>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715920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151596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■解答例：</a:t>
            </a:r>
            <a:endParaRPr kumimoji="1" lang="en-US" altLang="ja-JP" sz="18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・自由主義を重要とした場合：さまざまな規制を撤廃させることで，フランス革命前の体制に戻そうとするウィーン体制を動揺させて崩し，ヨーロッパの経済発展の基礎をつくりあげたから。</a:t>
            </a:r>
            <a:br>
              <a:rPr kumimoji="1" lang="ja-JP" altLang="en-US" sz="18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br>
            <a:r>
              <a:rPr kumimoji="1" lang="ja-JP" altLang="en-US" sz="1800" b="0" i="0" u="none" strike="noStrike" kern="12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mn-cs"/>
              </a:rPr>
              <a:t>・ナショナリズムを重要とした場合：各地でおこるナショナリズムにより，民族的な自覚を高めて独立運動を引き起こし，二月革命を経てウィーン体制を崩壊させたから。</a:t>
            </a:r>
            <a:endParaRPr kumimoji="1" lang="ja-JP" altLang="ja-JP" sz="1800" b="0" i="0" u="none" strike="noStrike" kern="1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483597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508194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ja-JP" altLang="en-US" dirty="0">
                <a:solidFill>
                  <a:srgbClr val="000000"/>
                </a:solidFill>
                <a:latin typeface="Times New Roman"/>
                <a:ea typeface="ＭＳ 明朝"/>
              </a:rPr>
              <a:t>留意点</a:t>
            </a:r>
            <a:endParaRPr lang="en-US" altLang="ja-JP" dirty="0">
              <a:solidFill>
                <a:srgbClr val="000000"/>
              </a:solidFill>
              <a:latin typeface="Times New Roman"/>
              <a:ea typeface="ＭＳ 明朝"/>
            </a:endParaRPr>
          </a:p>
          <a:p>
            <a:pPr algn="just"/>
            <a:r>
              <a:rPr lang="ja-JP" altLang="en-US" dirty="0">
                <a:solidFill>
                  <a:srgbClr val="000000"/>
                </a:solidFill>
                <a:latin typeface="Times New Roman"/>
                <a:ea typeface="ＭＳ 明朝"/>
              </a:rPr>
              <a:t>　ナポレオンのスペイン進出の際に，抵抗したマドリード市民を虐殺した様子を描いたゴヤの絵であることにふれる。</a:t>
            </a:r>
            <a:endParaRPr lang="en-US" altLang="ja-JP" dirty="0">
              <a:solidFill>
                <a:srgbClr val="000000"/>
              </a:solidFill>
              <a:latin typeface="Times New Roman"/>
              <a:ea typeface="ＭＳ 明朝"/>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150909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086915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445780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37967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151596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＜留意点＞</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・フランス革命は，財政難を特権身分に課税して打開するため開催された三部会がきっかけになったことを理解させる。</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＜発問＞</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・第三身分は，どうして旧体制を批判したか？</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→解答例</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・第一身分</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僧侶</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や第二身分</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貴族</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が免税などの特権をもち，第三身分だけが重税にあえいでいたから。</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・三部会では，身分別の決定方法がとられているので，第三身分</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市民・農民</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に不利だったから。</a:t>
            </a:r>
          </a:p>
          <a:p>
            <a:pPr>
              <a:lnSpc>
                <a:spcPts val="2000"/>
              </a:lnSpc>
            </a:pPr>
            <a:endParaRPr kumimoji="1" lang="ja-JP" altLang="en-US" dirty="0">
              <a:latin typeface="+mn-lt"/>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272805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693250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＜留意点＞</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・革命がしだいに急進化し，恐怖政治となったことを理解させる。</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・総裁政府では，政治が安定せず，強い権力がうまれることがのぞまれていたことを理解させたい。</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＜発問＞</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・恐怖政治は長く続くだろうか？</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→解答例</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人々が耐えられずに，いつか崩壊する。</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・総裁政府では</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5</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人の総裁がおかれた。なぜ，そのような人数となったのか？また，それはどのような状況をうみだすだろうか？</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→解答例</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ロベスピエールのような独裁体制ができないようにした。しかし，今度は政局や経済が安定さを欠くようになった。</a:t>
            </a:r>
            <a:endParaRPr kumimoji="1" lang="ja-JP"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2000"/>
              </a:lnSpc>
            </a:pPr>
            <a:endParaRPr kumimoji="1" lang="ja-JP" altLang="en-US" dirty="0">
              <a:latin typeface="+mn-lt"/>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721826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＜留意点＞</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・人々の期待にこたえたことが次のスライドにある皇帝となったことにつながったことにふれる。</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＜発問＞</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・契約の自由や所有権の不可侵は，フランス社会にどのような影響をもたらしたか？</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→解答例</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UD デジタル 教科書体 NK-R" panose="02020400000000000000" pitchFamily="18" charset="-128"/>
                <a:cs typeface="Times New Roman" panose="02020603050405020304" pitchFamily="18" charset="0"/>
              </a:rPr>
              <a:t>経済の安定及び発展に貢献し，ひいては社会の安定につながった。</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a:lnSpc>
                <a:spcPts val="2000"/>
              </a:lnSpc>
            </a:pPr>
            <a:endParaRPr kumimoji="1" lang="ja-JP" altLang="en-US" dirty="0">
              <a:latin typeface="+mn-lt"/>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635586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00"/>
              </a:lnSpc>
            </a:pPr>
            <a:r>
              <a:rPr lang="ja-JP" altLang="en-US"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＜留意点＞</a:t>
            </a:r>
            <a:endParaRPr lang="en-US" altLang="ja-JP"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a:lnSpc>
                <a:spcPts val="2000"/>
              </a:lnSpc>
            </a:pPr>
            <a:r>
              <a:rPr lang="ja-JP" altLang="en-US"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・ナポレオンがロシアに遠征した理由</a:t>
            </a:r>
            <a:r>
              <a:rPr lang="en-US" altLang="ja-JP"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ja-JP" altLang="en-US"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ロシアが大陸封鎖令に従わず，イギリスに穀物を輸出した</a:t>
            </a:r>
            <a:r>
              <a:rPr lang="en-US" altLang="ja-JP"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lang="ja-JP" altLang="en-US"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にもふれて良い。</a:t>
            </a:r>
            <a:endParaRPr lang="en-US" altLang="ja-JP"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a:lnSpc>
                <a:spcPts val="2000"/>
              </a:lnSpc>
            </a:pPr>
            <a:r>
              <a:rPr kumimoji="1" lang="ja-JP" altLang="en-US"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・ナポレオンによる諸国への進出は，現地に革命理念を伝えるとともに，そのことがフランス支配への不満をもたらしたことにもふれたい。</a:t>
            </a:r>
            <a:endParaRPr kumimoji="1" lang="en-US" altLang="ja-JP"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a:lnSpc>
                <a:spcPts val="2000"/>
              </a:lnSpc>
            </a:pPr>
            <a:endParaRPr kumimoji="1" lang="en-US" altLang="ja-JP"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a:lnSpc>
                <a:spcPts val="2000"/>
              </a:lnSpc>
            </a:pPr>
            <a:r>
              <a:rPr kumimoji="1" lang="ja-JP" altLang="en-US"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＜発問＞</a:t>
            </a:r>
            <a:endParaRPr kumimoji="1" lang="en-US" altLang="ja-JP"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a:lnSpc>
                <a:spcPts val="2000"/>
              </a:lnSpc>
            </a:pPr>
            <a:r>
              <a:rPr kumimoji="1" lang="ja-JP" altLang="en-US"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・なぜ，ナポレオンは大陸封鎖令を発したか？</a:t>
            </a:r>
            <a:endParaRPr kumimoji="1" lang="en-US" altLang="ja-JP"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endParaRPr>
          </a:p>
          <a:p>
            <a:pPr>
              <a:lnSpc>
                <a:spcPts val="2000"/>
              </a:lnSpc>
            </a:pPr>
            <a:r>
              <a:rPr kumimoji="1" lang="ja-JP" altLang="en-US"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→解答例</a:t>
            </a:r>
            <a:r>
              <a:rPr kumimoji="1" lang="en-US" altLang="ja-JP"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a:t>
            </a:r>
            <a:r>
              <a:rPr kumimoji="1" lang="ja-JP" altLang="en-US" sz="1200" dirty="0">
                <a:effectLst/>
                <a:latin typeface="ＭＳ Ｐゴシック" panose="020B0600070205080204" pitchFamily="50" charset="-128"/>
                <a:ea typeface="UD デジタル 教科書体 NK-R" panose="02020400000000000000" pitchFamily="18" charset="-128"/>
                <a:cs typeface="Times New Roman" panose="02020603050405020304" pitchFamily="18" charset="0"/>
              </a:rPr>
              <a:t>イギリスがナポレオンの大陸支配を妨害したから。</a:t>
            </a:r>
            <a:endParaRPr kumimoji="1" lang="ja-JP" altLang="en-US" dirty="0">
              <a:latin typeface="+mn-lt"/>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83049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＜留意点＞</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・ウィーン会議について「会議は踊る，されど進まず」のことばのように，なかなか進展しなかったことにふれる。</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・ウィーン体制を，理念については神聖同盟</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英王，ローマ教皇，オスマン帝国皇帝をのぞくヨーロッパの君主の参加</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，実際の軍事同盟としては四国同盟</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英・露・墺・普，のちに仏が加わり五国同盟</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が支えたことにふれる。</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70334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12000" y="2612571"/>
            <a:ext cx="7920000" cy="1014486"/>
          </a:xfrm>
          <a:prstGeom prst="rect">
            <a:avLst/>
          </a:prstGeom>
          <a:noFill/>
          <a:ln>
            <a:noFill/>
          </a:ln>
          <a:scene3d>
            <a:camera prst="orthographicFront"/>
            <a:lightRig rig="threePt" dir="t"/>
          </a:scene3d>
          <a:sp3d>
            <a:bevelT w="0" h="0" prst="coolSlant"/>
          </a:sp3d>
        </p:spPr>
        <p:txBody>
          <a:bodyPr anchor="b">
            <a:normAutofit/>
          </a:bodyPr>
          <a:lstStyle>
            <a:lvl1pPr algn="ctr">
              <a:defRPr sz="4400" b="1">
                <a:latin typeface="メイリオ" panose="020B0604030504040204" pitchFamily="50" charset="-128"/>
                <a:ea typeface="メイリオ" panose="020B0604030504040204" pitchFamily="50" charset="-128"/>
              </a:defRPr>
            </a:lvl1pPr>
          </a:lstStyle>
          <a:p>
            <a:r>
              <a:rPr lang="ja-JP" altLang="en-US" dirty="0"/>
              <a:t>〇章〇節　ｘｘｘｘｘｘ</a:t>
            </a:r>
            <a:endParaRPr lang="en-US" dirty="0"/>
          </a:p>
        </p:txBody>
      </p:sp>
      <p:sp>
        <p:nvSpPr>
          <p:cNvPr id="3" name="Subtitle 2"/>
          <p:cNvSpPr>
            <a:spLocks noGrp="1"/>
          </p:cNvSpPr>
          <p:nvPr>
            <p:ph type="subTitle" idx="1" hasCustomPrompt="1"/>
          </p:nvPr>
        </p:nvSpPr>
        <p:spPr>
          <a:xfrm>
            <a:off x="612000" y="3602038"/>
            <a:ext cx="7920000" cy="360000"/>
          </a:xfrm>
          <a:prstGeom prst="rect">
            <a:avLst/>
          </a:prstGeom>
        </p:spPr>
        <p:txBody>
          <a:bodyPr>
            <a:normAutofit/>
          </a:bodyPr>
          <a:lstStyle>
            <a:lvl1pPr marL="0" indent="0" algn="ctr">
              <a:buNone/>
              <a:defRPr sz="2000">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（教科書</a:t>
            </a:r>
            <a:r>
              <a:rPr lang="en-US" altLang="ja-JP" dirty="0"/>
              <a:t>p.00~00</a:t>
            </a:r>
            <a:r>
              <a:rPr lang="ja-JP" altLang="en-US" dirty="0"/>
              <a:t>）</a:t>
            </a:r>
            <a:endParaRPr lang="en-US" dirty="0"/>
          </a:p>
        </p:txBody>
      </p:sp>
      <p:sp>
        <p:nvSpPr>
          <p:cNvPr id="4" name="正方形/長方形 3">
            <a:extLst>
              <a:ext uri="{FF2B5EF4-FFF2-40B4-BE49-F238E27FC236}">
                <a16:creationId xmlns:a16="http://schemas.microsoft.com/office/drawing/2014/main" id="{7ECBC722-2676-4E15-880D-725E15C214E1}"/>
              </a:ext>
            </a:extLst>
          </p:cNvPr>
          <p:cNvSpPr/>
          <p:nvPr userDrawn="1"/>
        </p:nvSpPr>
        <p:spPr>
          <a:xfrm>
            <a:off x="0" y="119093"/>
            <a:ext cx="9144000" cy="2160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書類 4">
            <a:extLst>
              <a:ext uri="{FF2B5EF4-FFF2-40B4-BE49-F238E27FC236}">
                <a16:creationId xmlns:a16="http://schemas.microsoft.com/office/drawing/2014/main" id="{0FD456BA-34A0-43AF-AF52-1A54368123F8}"/>
              </a:ext>
            </a:extLst>
          </p:cNvPr>
          <p:cNvSpPr/>
          <p:nvPr userDrawn="1"/>
        </p:nvSpPr>
        <p:spPr>
          <a:xfrm flipH="1">
            <a:off x="0" y="107999"/>
            <a:ext cx="9144000" cy="19800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040"/>
              <a:gd name="connsiteX1" fmla="*/ 21600 w 21600"/>
              <a:gd name="connsiteY1" fmla="*/ 0 h 21040"/>
              <a:gd name="connsiteX2" fmla="*/ 21600 w 21600"/>
              <a:gd name="connsiteY2" fmla="*/ 17322 h 21040"/>
              <a:gd name="connsiteX3" fmla="*/ 0 w 21600"/>
              <a:gd name="connsiteY3" fmla="*/ 20172 h 21040"/>
              <a:gd name="connsiteX4" fmla="*/ 0 w 21600"/>
              <a:gd name="connsiteY4" fmla="*/ 0 h 21040"/>
              <a:gd name="connsiteX0" fmla="*/ 0 w 21600"/>
              <a:gd name="connsiteY0" fmla="*/ 0 h 20953"/>
              <a:gd name="connsiteX1" fmla="*/ 21600 w 21600"/>
              <a:gd name="connsiteY1" fmla="*/ 0 h 20953"/>
              <a:gd name="connsiteX2" fmla="*/ 21600 w 21600"/>
              <a:gd name="connsiteY2" fmla="*/ 17322 h 20953"/>
              <a:gd name="connsiteX3" fmla="*/ 0 w 21600"/>
              <a:gd name="connsiteY3" fmla="*/ 20172 h 20953"/>
              <a:gd name="connsiteX4" fmla="*/ 0 w 21600"/>
              <a:gd name="connsiteY4" fmla="*/ 0 h 20953"/>
              <a:gd name="connsiteX0" fmla="*/ 0 w 21600"/>
              <a:gd name="connsiteY0" fmla="*/ 0 h 20755"/>
              <a:gd name="connsiteX1" fmla="*/ 21600 w 21600"/>
              <a:gd name="connsiteY1" fmla="*/ 0 h 20755"/>
              <a:gd name="connsiteX2" fmla="*/ 21600 w 21600"/>
              <a:gd name="connsiteY2" fmla="*/ 17322 h 20755"/>
              <a:gd name="connsiteX3" fmla="*/ 0 w 21600"/>
              <a:gd name="connsiteY3" fmla="*/ 20172 h 20755"/>
              <a:gd name="connsiteX4" fmla="*/ 0 w 21600"/>
              <a:gd name="connsiteY4" fmla="*/ 0 h 20755"/>
              <a:gd name="connsiteX0" fmla="*/ 0 w 21600"/>
              <a:gd name="connsiteY0" fmla="*/ 0 h 20264"/>
              <a:gd name="connsiteX1" fmla="*/ 21600 w 21600"/>
              <a:gd name="connsiteY1" fmla="*/ 0 h 20264"/>
              <a:gd name="connsiteX2" fmla="*/ 21600 w 21600"/>
              <a:gd name="connsiteY2" fmla="*/ 17322 h 20264"/>
              <a:gd name="connsiteX3" fmla="*/ 0 w 21600"/>
              <a:gd name="connsiteY3" fmla="*/ 20172 h 20264"/>
              <a:gd name="connsiteX4" fmla="*/ 0 w 21600"/>
              <a:gd name="connsiteY4" fmla="*/ 0 h 20264"/>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832"/>
              <a:gd name="connsiteX1" fmla="*/ 21600 w 21600"/>
              <a:gd name="connsiteY1" fmla="*/ 0 h 20832"/>
              <a:gd name="connsiteX2" fmla="*/ 21600 w 21600"/>
              <a:gd name="connsiteY2" fmla="*/ 17322 h 20832"/>
              <a:gd name="connsiteX3" fmla="*/ 0 w 21600"/>
              <a:gd name="connsiteY3" fmla="*/ 20172 h 20832"/>
              <a:gd name="connsiteX4" fmla="*/ 0 w 21600"/>
              <a:gd name="connsiteY4" fmla="*/ 0 h 20832"/>
              <a:gd name="connsiteX0" fmla="*/ 0 w 21600"/>
              <a:gd name="connsiteY0" fmla="*/ 0 h 20960"/>
              <a:gd name="connsiteX1" fmla="*/ 21600 w 21600"/>
              <a:gd name="connsiteY1" fmla="*/ 0 h 20960"/>
              <a:gd name="connsiteX2" fmla="*/ 21600 w 21600"/>
              <a:gd name="connsiteY2" fmla="*/ 17322 h 20960"/>
              <a:gd name="connsiteX3" fmla="*/ 0 w 21600"/>
              <a:gd name="connsiteY3" fmla="*/ 20172 h 20960"/>
              <a:gd name="connsiteX4" fmla="*/ 0 w 21600"/>
              <a:gd name="connsiteY4" fmla="*/ 0 h 20960"/>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356"/>
              <a:gd name="connsiteX1" fmla="*/ 21600 w 21600"/>
              <a:gd name="connsiteY1" fmla="*/ 0 h 20356"/>
              <a:gd name="connsiteX2" fmla="*/ 21600 w 21600"/>
              <a:gd name="connsiteY2" fmla="*/ 17322 h 20356"/>
              <a:gd name="connsiteX3" fmla="*/ 0 w 21600"/>
              <a:gd name="connsiteY3" fmla="*/ 20172 h 20356"/>
              <a:gd name="connsiteX4" fmla="*/ 0 w 21600"/>
              <a:gd name="connsiteY4" fmla="*/ 0 h 20356"/>
              <a:gd name="connsiteX0" fmla="*/ 0 w 21600"/>
              <a:gd name="connsiteY0" fmla="*/ 0 h 21361"/>
              <a:gd name="connsiteX1" fmla="*/ 21600 w 21600"/>
              <a:gd name="connsiteY1" fmla="*/ 0 h 21361"/>
              <a:gd name="connsiteX2" fmla="*/ 21600 w 21600"/>
              <a:gd name="connsiteY2" fmla="*/ 17322 h 21361"/>
              <a:gd name="connsiteX3" fmla="*/ 0 w 21600"/>
              <a:gd name="connsiteY3" fmla="*/ 20172 h 21361"/>
              <a:gd name="connsiteX4" fmla="*/ 0 w 21600"/>
              <a:gd name="connsiteY4" fmla="*/ 0 h 2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361">
                <a:moveTo>
                  <a:pt x="0" y="0"/>
                </a:moveTo>
                <a:lnTo>
                  <a:pt x="21600" y="0"/>
                </a:lnTo>
                <a:lnTo>
                  <a:pt x="21600" y="17322"/>
                </a:lnTo>
                <a:cubicBezTo>
                  <a:pt x="12734" y="11053"/>
                  <a:pt x="10058" y="25456"/>
                  <a:pt x="0" y="20172"/>
                </a:cubicBezTo>
                <a:lnTo>
                  <a:pt x="0" y="0"/>
                </a:lnTo>
                <a:close/>
              </a:path>
            </a:pathLst>
          </a:custGeom>
          <a:solidFill>
            <a:srgbClr val="DAE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C669C281-BDE9-480B-A9D9-0C00E477CFF6}"/>
              </a:ext>
            </a:extLst>
          </p:cNvPr>
          <p:cNvSpPr/>
          <p:nvPr userDrawn="1"/>
        </p:nvSpPr>
        <p:spPr>
          <a:xfrm flipV="1">
            <a:off x="0" y="4590002"/>
            <a:ext cx="9144000" cy="2160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書類 4">
            <a:extLst>
              <a:ext uri="{FF2B5EF4-FFF2-40B4-BE49-F238E27FC236}">
                <a16:creationId xmlns:a16="http://schemas.microsoft.com/office/drawing/2014/main" id="{3A990AB5-51D4-428C-A06A-F871865AA73C}"/>
              </a:ext>
            </a:extLst>
          </p:cNvPr>
          <p:cNvSpPr/>
          <p:nvPr userDrawn="1"/>
        </p:nvSpPr>
        <p:spPr>
          <a:xfrm flipV="1">
            <a:off x="0" y="4770002"/>
            <a:ext cx="9144000" cy="19800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040"/>
              <a:gd name="connsiteX1" fmla="*/ 21600 w 21600"/>
              <a:gd name="connsiteY1" fmla="*/ 0 h 21040"/>
              <a:gd name="connsiteX2" fmla="*/ 21600 w 21600"/>
              <a:gd name="connsiteY2" fmla="*/ 17322 h 21040"/>
              <a:gd name="connsiteX3" fmla="*/ 0 w 21600"/>
              <a:gd name="connsiteY3" fmla="*/ 20172 h 21040"/>
              <a:gd name="connsiteX4" fmla="*/ 0 w 21600"/>
              <a:gd name="connsiteY4" fmla="*/ 0 h 21040"/>
              <a:gd name="connsiteX0" fmla="*/ 0 w 21600"/>
              <a:gd name="connsiteY0" fmla="*/ 0 h 20953"/>
              <a:gd name="connsiteX1" fmla="*/ 21600 w 21600"/>
              <a:gd name="connsiteY1" fmla="*/ 0 h 20953"/>
              <a:gd name="connsiteX2" fmla="*/ 21600 w 21600"/>
              <a:gd name="connsiteY2" fmla="*/ 17322 h 20953"/>
              <a:gd name="connsiteX3" fmla="*/ 0 w 21600"/>
              <a:gd name="connsiteY3" fmla="*/ 20172 h 20953"/>
              <a:gd name="connsiteX4" fmla="*/ 0 w 21600"/>
              <a:gd name="connsiteY4" fmla="*/ 0 h 20953"/>
              <a:gd name="connsiteX0" fmla="*/ 0 w 21600"/>
              <a:gd name="connsiteY0" fmla="*/ 0 h 20755"/>
              <a:gd name="connsiteX1" fmla="*/ 21600 w 21600"/>
              <a:gd name="connsiteY1" fmla="*/ 0 h 20755"/>
              <a:gd name="connsiteX2" fmla="*/ 21600 w 21600"/>
              <a:gd name="connsiteY2" fmla="*/ 17322 h 20755"/>
              <a:gd name="connsiteX3" fmla="*/ 0 w 21600"/>
              <a:gd name="connsiteY3" fmla="*/ 20172 h 20755"/>
              <a:gd name="connsiteX4" fmla="*/ 0 w 21600"/>
              <a:gd name="connsiteY4" fmla="*/ 0 h 20755"/>
              <a:gd name="connsiteX0" fmla="*/ 0 w 21600"/>
              <a:gd name="connsiteY0" fmla="*/ 0 h 20264"/>
              <a:gd name="connsiteX1" fmla="*/ 21600 w 21600"/>
              <a:gd name="connsiteY1" fmla="*/ 0 h 20264"/>
              <a:gd name="connsiteX2" fmla="*/ 21600 w 21600"/>
              <a:gd name="connsiteY2" fmla="*/ 17322 h 20264"/>
              <a:gd name="connsiteX3" fmla="*/ 0 w 21600"/>
              <a:gd name="connsiteY3" fmla="*/ 20172 h 20264"/>
              <a:gd name="connsiteX4" fmla="*/ 0 w 21600"/>
              <a:gd name="connsiteY4" fmla="*/ 0 h 20264"/>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832"/>
              <a:gd name="connsiteX1" fmla="*/ 21600 w 21600"/>
              <a:gd name="connsiteY1" fmla="*/ 0 h 20832"/>
              <a:gd name="connsiteX2" fmla="*/ 21600 w 21600"/>
              <a:gd name="connsiteY2" fmla="*/ 17322 h 20832"/>
              <a:gd name="connsiteX3" fmla="*/ 0 w 21600"/>
              <a:gd name="connsiteY3" fmla="*/ 20172 h 20832"/>
              <a:gd name="connsiteX4" fmla="*/ 0 w 21600"/>
              <a:gd name="connsiteY4" fmla="*/ 0 h 20832"/>
              <a:gd name="connsiteX0" fmla="*/ 0 w 21600"/>
              <a:gd name="connsiteY0" fmla="*/ 0 h 20960"/>
              <a:gd name="connsiteX1" fmla="*/ 21600 w 21600"/>
              <a:gd name="connsiteY1" fmla="*/ 0 h 20960"/>
              <a:gd name="connsiteX2" fmla="*/ 21600 w 21600"/>
              <a:gd name="connsiteY2" fmla="*/ 17322 h 20960"/>
              <a:gd name="connsiteX3" fmla="*/ 0 w 21600"/>
              <a:gd name="connsiteY3" fmla="*/ 20172 h 20960"/>
              <a:gd name="connsiteX4" fmla="*/ 0 w 21600"/>
              <a:gd name="connsiteY4" fmla="*/ 0 h 20960"/>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356"/>
              <a:gd name="connsiteX1" fmla="*/ 21600 w 21600"/>
              <a:gd name="connsiteY1" fmla="*/ 0 h 20356"/>
              <a:gd name="connsiteX2" fmla="*/ 21600 w 21600"/>
              <a:gd name="connsiteY2" fmla="*/ 17322 h 20356"/>
              <a:gd name="connsiteX3" fmla="*/ 0 w 21600"/>
              <a:gd name="connsiteY3" fmla="*/ 20172 h 20356"/>
              <a:gd name="connsiteX4" fmla="*/ 0 w 21600"/>
              <a:gd name="connsiteY4" fmla="*/ 0 h 20356"/>
              <a:gd name="connsiteX0" fmla="*/ 0 w 21600"/>
              <a:gd name="connsiteY0" fmla="*/ 0 h 21361"/>
              <a:gd name="connsiteX1" fmla="*/ 21600 w 21600"/>
              <a:gd name="connsiteY1" fmla="*/ 0 h 21361"/>
              <a:gd name="connsiteX2" fmla="*/ 21600 w 21600"/>
              <a:gd name="connsiteY2" fmla="*/ 17322 h 21361"/>
              <a:gd name="connsiteX3" fmla="*/ 0 w 21600"/>
              <a:gd name="connsiteY3" fmla="*/ 20172 h 21361"/>
              <a:gd name="connsiteX4" fmla="*/ 0 w 21600"/>
              <a:gd name="connsiteY4" fmla="*/ 0 h 2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361">
                <a:moveTo>
                  <a:pt x="0" y="0"/>
                </a:moveTo>
                <a:lnTo>
                  <a:pt x="21600" y="0"/>
                </a:lnTo>
                <a:lnTo>
                  <a:pt x="21600" y="17322"/>
                </a:lnTo>
                <a:cubicBezTo>
                  <a:pt x="12734" y="11053"/>
                  <a:pt x="10058" y="25456"/>
                  <a:pt x="0" y="20172"/>
                </a:cubicBezTo>
                <a:lnTo>
                  <a:pt x="0" y="0"/>
                </a:lnTo>
                <a:close/>
              </a:path>
            </a:pathLst>
          </a:custGeom>
          <a:solidFill>
            <a:srgbClr val="DAE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54200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2 つのコンテンツ">
    <p:spTree>
      <p:nvGrpSpPr>
        <p:cNvPr id="1" name=""/>
        <p:cNvGrpSpPr/>
        <p:nvPr/>
      </p:nvGrpSpPr>
      <p:grpSpPr>
        <a:xfrm>
          <a:off x="0" y="0"/>
          <a:ext cx="0" cy="0"/>
          <a:chOff x="0" y="0"/>
          <a:chExt cx="0" cy="0"/>
        </a:xfrm>
      </p:grpSpPr>
      <p:sp>
        <p:nvSpPr>
          <p:cNvPr id="10" name="角丸四角形 3">
            <a:extLst>
              <a:ext uri="{FF2B5EF4-FFF2-40B4-BE49-F238E27FC236}">
                <a16:creationId xmlns:a16="http://schemas.microsoft.com/office/drawing/2014/main" id="{48F2844C-01CE-4758-B497-116E64DC0C6A}"/>
              </a:ext>
            </a:extLst>
          </p:cNvPr>
          <p:cNvSpPr/>
          <p:nvPr userDrawn="1"/>
        </p:nvSpPr>
        <p:spPr>
          <a:xfrm>
            <a:off x="1083600" y="373543"/>
            <a:ext cx="7387200" cy="943200"/>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endParaRPr lang="en-US" altLang="ja-JP" sz="2800" b="1" dirty="0">
              <a:solidFill>
                <a:srgbClr val="000000"/>
              </a:solidFill>
              <a:latin typeface="メイリオ"/>
              <a:ea typeface="メイリオ"/>
              <a:cs typeface="メイリオ"/>
            </a:endParaRPr>
          </a:p>
        </p:txBody>
      </p:sp>
      <p:sp>
        <p:nvSpPr>
          <p:cNvPr id="13" name="テキスト プレースホルダー 11"/>
          <p:cNvSpPr>
            <a:spLocks noGrp="1"/>
          </p:cNvSpPr>
          <p:nvPr userDrawn="1">
            <p:ph type="body" sz="quarter" idx="11"/>
          </p:nvPr>
        </p:nvSpPr>
        <p:spPr>
          <a:xfrm>
            <a:off x="1580606" y="405360"/>
            <a:ext cx="6622868" cy="898320"/>
          </a:xfrm>
        </p:spPr>
        <p:txBody>
          <a:bodyPr lIns="0" tIns="0" rIns="0" bIns="0" anchor="ctr" anchorCtr="0"/>
          <a:lstStyle>
            <a:lvl1pPr>
              <a:lnSpc>
                <a:spcPct val="100000"/>
              </a:lnSpc>
              <a:spcBef>
                <a:spcPts val="0"/>
              </a:spcBef>
              <a:defRPr b="0">
                <a:solidFill>
                  <a:schemeClr val="tx1"/>
                </a:solidFill>
              </a:defRPr>
            </a:lvl1pPr>
          </a:lstStyle>
          <a:p>
            <a:pPr lvl="0"/>
            <a:r>
              <a:rPr kumimoji="1" lang="ja-JP" altLang="en-US" dirty="0"/>
              <a:t>マスター テキストの書式設定</a:t>
            </a:r>
          </a:p>
        </p:txBody>
      </p:sp>
      <p:pic>
        <p:nvPicPr>
          <p:cNvPr id="6" name="図 5">
            <a:extLst>
              <a:ext uri="{FF2B5EF4-FFF2-40B4-BE49-F238E27FC236}">
                <a16:creationId xmlns:a16="http://schemas.microsoft.com/office/drawing/2014/main" id="{ADC46C9E-620C-43D1-8D10-0B047264A804}"/>
              </a:ext>
            </a:extLst>
          </p:cNvPr>
          <p:cNvPicPr>
            <a:picLocks noChangeAspect="1"/>
          </p:cNvPicPr>
          <p:nvPr userDrawn="1"/>
        </p:nvPicPr>
        <p:blipFill>
          <a:blip r:embed="rId2"/>
          <a:stretch>
            <a:fillRect/>
          </a:stretch>
        </p:blipFill>
        <p:spPr>
          <a:xfrm>
            <a:off x="262800" y="496800"/>
            <a:ext cx="696686" cy="696686"/>
          </a:xfrm>
          <a:prstGeom prst="rect">
            <a:avLst/>
          </a:prstGeom>
        </p:spPr>
      </p:pic>
    </p:spTree>
    <p:extLst>
      <p:ext uri="{BB962C8B-B14F-4D97-AF65-F5344CB8AC3E}">
        <p14:creationId xmlns:p14="http://schemas.microsoft.com/office/powerpoint/2010/main" val="109318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2 つのコンテンツ">
    <p:spTree>
      <p:nvGrpSpPr>
        <p:cNvPr id="1" name=""/>
        <p:cNvGrpSpPr/>
        <p:nvPr/>
      </p:nvGrpSpPr>
      <p:grpSpPr>
        <a:xfrm>
          <a:off x="0" y="0"/>
          <a:ext cx="0" cy="0"/>
          <a:chOff x="0" y="0"/>
          <a:chExt cx="0" cy="0"/>
        </a:xfrm>
      </p:grpSpPr>
      <p:sp>
        <p:nvSpPr>
          <p:cNvPr id="17" name="Content Placeholder 2"/>
          <p:cNvSpPr>
            <a:spLocks noGrp="1"/>
          </p:cNvSpPr>
          <p:nvPr>
            <p:ph sz="half" idx="1" hasCustomPrompt="1"/>
          </p:nvPr>
        </p:nvSpPr>
        <p:spPr>
          <a:xfrm>
            <a:off x="252000" y="1245120"/>
            <a:ext cx="8640000" cy="5390811"/>
          </a:xfrm>
          <a:prstGeom prst="rect">
            <a:avLst/>
          </a:prstGeom>
        </p:spPr>
        <p:txBody>
          <a:bodyPr lIns="0" tIns="0" rIns="0" bIns="0"/>
          <a:lstStyle>
            <a:lvl1pPr>
              <a:defRPr/>
            </a:lvl1pPr>
          </a:lstStyle>
          <a:p>
            <a:pPr lvl="0"/>
            <a:r>
              <a:rPr lang="ja-JP" altLang="en-US" dirty="0"/>
              <a:t>本文スライド テキスト</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endParaRPr lang="en-US" dirty="0"/>
          </a:p>
        </p:txBody>
      </p:sp>
      <p:sp>
        <p:nvSpPr>
          <p:cNvPr id="21" name="Title Placeholder 1"/>
          <p:cNvSpPr>
            <a:spLocks noGrp="1"/>
          </p:cNvSpPr>
          <p:nvPr>
            <p:ph type="title"/>
          </p:nvPr>
        </p:nvSpPr>
        <p:spPr>
          <a:xfrm>
            <a:off x="252000" y="504000"/>
            <a:ext cx="8640000" cy="540000"/>
          </a:xfrm>
          <a:prstGeom prst="roundRect">
            <a:avLst/>
          </a:prstGeom>
          <a:gradFill flip="none" rotWithShape="1">
            <a:gsLst>
              <a:gs pos="0">
                <a:srgbClr val="D56101">
                  <a:lumMod val="36000"/>
                  <a:lumOff val="64000"/>
                </a:srgbClr>
              </a:gs>
              <a:gs pos="50000">
                <a:srgbClr val="E5B153">
                  <a:lumMod val="76000"/>
                  <a:lumOff val="24000"/>
                </a:srgbClr>
              </a:gs>
              <a:gs pos="100000">
                <a:srgbClr val="FFBA75">
                  <a:shade val="100000"/>
                  <a:satMod val="115000"/>
                  <a:lumMod val="76000"/>
                  <a:lumOff val="24000"/>
                </a:srgbClr>
              </a:gs>
            </a:gsLst>
            <a:lin ang="16200000" scaled="1"/>
            <a:tileRect/>
          </a:gradFill>
          <a:ln>
            <a:solidFill>
              <a:schemeClr val="accent2">
                <a:lumMod val="50000"/>
              </a:schemeClr>
            </a:solidFill>
          </a:ln>
          <a:scene3d>
            <a:camera prst="orthographicFront"/>
            <a:lightRig rig="threePt" dir="t"/>
          </a:scene3d>
          <a:sp3d>
            <a:bevelT w="101600" h="50800" prst="coolSlant"/>
          </a:sp3d>
        </p:spPr>
        <p:txBody>
          <a:bodyPr vert="horz" lIns="91440" tIns="0" rIns="91440" bIns="0" rtlCol="0" anchor="ctr">
            <a:normAutofit/>
          </a:bodyPr>
          <a:lstStyle>
            <a:lvl1pPr>
              <a:lnSpc>
                <a:spcPct val="100000"/>
              </a:lnSpc>
              <a:defRPr>
                <a:latin typeface="メイリオ" panose="020B0604030504040204" pitchFamily="50" charset="-128"/>
                <a:ea typeface="メイリオ" panose="020B0604030504040204" pitchFamily="50" charset="-128"/>
              </a:defRPr>
            </a:lvl1pPr>
          </a:lstStyle>
          <a:p>
            <a:r>
              <a:rPr lang="ja-JP" altLang="en-US" dirty="0"/>
              <a:t>マスター タイトルの書式設定</a:t>
            </a:r>
            <a:endParaRPr lang="en-US" dirty="0"/>
          </a:p>
        </p:txBody>
      </p:sp>
    </p:spTree>
    <p:extLst>
      <p:ext uri="{BB962C8B-B14F-4D97-AF65-F5344CB8AC3E}">
        <p14:creationId xmlns:p14="http://schemas.microsoft.com/office/powerpoint/2010/main" val="3952905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2 つのコンテンツ">
    <p:spTree>
      <p:nvGrpSpPr>
        <p:cNvPr id="1" name=""/>
        <p:cNvGrpSpPr/>
        <p:nvPr/>
      </p:nvGrpSpPr>
      <p:grpSpPr>
        <a:xfrm>
          <a:off x="0" y="0"/>
          <a:ext cx="0" cy="0"/>
          <a:chOff x="0" y="0"/>
          <a:chExt cx="0" cy="0"/>
        </a:xfrm>
      </p:grpSpPr>
      <p:sp>
        <p:nvSpPr>
          <p:cNvPr id="17" name="Content Placeholder 2"/>
          <p:cNvSpPr>
            <a:spLocks noGrp="1"/>
          </p:cNvSpPr>
          <p:nvPr>
            <p:ph sz="half" idx="1" hasCustomPrompt="1"/>
          </p:nvPr>
        </p:nvSpPr>
        <p:spPr>
          <a:xfrm>
            <a:off x="0" y="500400"/>
            <a:ext cx="9144000" cy="536400"/>
          </a:xfrm>
          <a:prstGeom prst="rect">
            <a:avLst/>
          </a:prstGeom>
        </p:spPr>
        <p:txBody>
          <a:bodyPr lIns="0" tIns="0" rIns="0" bIns="0" anchor="ctr" anchorCtr="0"/>
          <a:lstStyle>
            <a:lvl1pPr>
              <a:defRPr/>
            </a:lvl1pPr>
          </a:lstStyle>
          <a:p>
            <a:pPr lvl="0"/>
            <a:r>
              <a:rPr lang="ja-JP" altLang="en-US" dirty="0"/>
              <a:t>本文スライド テキスト</a:t>
            </a:r>
            <a:endParaRPr lang="en-US" dirty="0"/>
          </a:p>
        </p:txBody>
      </p:sp>
      <p:sp>
        <p:nvSpPr>
          <p:cNvPr id="6" name="Content Placeholder 2"/>
          <p:cNvSpPr>
            <a:spLocks noGrp="1"/>
          </p:cNvSpPr>
          <p:nvPr>
            <p:ph sz="half" idx="10" hasCustomPrompt="1"/>
          </p:nvPr>
        </p:nvSpPr>
        <p:spPr>
          <a:xfrm>
            <a:off x="5630014" y="1753176"/>
            <a:ext cx="3007550" cy="1355784"/>
          </a:xfrm>
          <a:prstGeom prst="rect">
            <a:avLst/>
          </a:prstGeom>
        </p:spPr>
        <p:txBody>
          <a:bodyPr lIns="0" tIns="0" rIns="0" bIns="0" anchor="ctr" anchorCtr="0">
            <a:normAutofit/>
          </a:bodyPr>
          <a:lstStyle>
            <a:lvl1pPr>
              <a:lnSpc>
                <a:spcPct val="100000"/>
              </a:lnSpc>
              <a:spcBef>
                <a:spcPts val="0"/>
              </a:spcBef>
              <a:defRPr sz="2200"/>
            </a:lvl1pPr>
          </a:lstStyle>
          <a:p>
            <a:pPr lvl="0"/>
            <a:r>
              <a:rPr lang="ja-JP" altLang="en-US" dirty="0"/>
              <a:t>本文スライド テキスト</a:t>
            </a:r>
            <a:endParaRPr lang="en-US" dirty="0"/>
          </a:p>
        </p:txBody>
      </p:sp>
      <p:sp>
        <p:nvSpPr>
          <p:cNvPr id="8" name="Content Placeholder 2"/>
          <p:cNvSpPr>
            <a:spLocks noGrp="1"/>
          </p:cNvSpPr>
          <p:nvPr>
            <p:ph sz="half" idx="11" hasCustomPrompt="1"/>
          </p:nvPr>
        </p:nvSpPr>
        <p:spPr>
          <a:xfrm>
            <a:off x="5570805" y="3607765"/>
            <a:ext cx="3132000" cy="2268000"/>
          </a:xfrm>
          <a:prstGeom prst="rect">
            <a:avLst/>
          </a:prstGeom>
        </p:spPr>
        <p:txBody>
          <a:bodyPr lIns="0" tIns="0" rIns="0" bIns="0" anchor="ctr" anchorCtr="0">
            <a:normAutofit/>
          </a:bodyPr>
          <a:lstStyle>
            <a:lvl1pPr>
              <a:lnSpc>
                <a:spcPct val="100000"/>
              </a:lnSpc>
              <a:spcBef>
                <a:spcPts val="0"/>
              </a:spcBef>
              <a:defRPr sz="2200">
                <a:solidFill>
                  <a:srgbClr val="FF0000"/>
                </a:solidFill>
              </a:defRPr>
            </a:lvl1pPr>
          </a:lstStyle>
          <a:p>
            <a:pPr lvl="0"/>
            <a:r>
              <a:rPr lang="ja-JP" altLang="en-US" dirty="0"/>
              <a:t>本文スライド テキスト</a:t>
            </a:r>
            <a:endParaRPr lang="en-US" dirty="0"/>
          </a:p>
        </p:txBody>
      </p:sp>
    </p:spTree>
    <p:extLst>
      <p:ext uri="{BB962C8B-B14F-4D97-AF65-F5344CB8AC3E}">
        <p14:creationId xmlns:p14="http://schemas.microsoft.com/office/powerpoint/2010/main" val="3713446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8" name="図プレースホルダー 7">
            <a:extLst>
              <a:ext uri="{FF2B5EF4-FFF2-40B4-BE49-F238E27FC236}">
                <a16:creationId xmlns:a16="http://schemas.microsoft.com/office/drawing/2014/main" id="{3914EDDE-C5D5-4F3A-AF96-24D64F7699F5}"/>
              </a:ext>
            </a:extLst>
          </p:cNvPr>
          <p:cNvSpPr>
            <a:spLocks noGrp="1"/>
          </p:cNvSpPr>
          <p:nvPr>
            <p:ph type="pic" sz="quarter" idx="10" hasCustomPrompt="1"/>
          </p:nvPr>
        </p:nvSpPr>
        <p:spPr>
          <a:xfrm>
            <a:off x="1895315" y="1487606"/>
            <a:ext cx="5353370" cy="4981552"/>
          </a:xfrm>
        </p:spPr>
        <p:txBody>
          <a:bodyPr/>
          <a:lstStyle/>
          <a:p>
            <a:pPr marL="0" marR="0" lvl="0" indent="0" algn="l" defTabSz="914400" rtl="0" eaLnBrk="1" fontAlgn="auto" latinLnBrk="0" hangingPunct="1">
              <a:lnSpc>
                <a:spcPct val="140000"/>
              </a:lnSpc>
              <a:spcBef>
                <a:spcPts val="672"/>
              </a:spcBef>
              <a:spcAft>
                <a:spcPts val="0"/>
              </a:spcAft>
              <a:buClrTx/>
              <a:buSzTx/>
              <a:buFont typeface="+mj-ea"/>
              <a:buNone/>
              <a:tabLst/>
              <a:defRPr/>
            </a:pPr>
            <a:r>
              <a:rPr kumimoji="1" lang="ja-JP" altLang="en-US" dirty="0"/>
              <a:t>教科書の使用する図版をここに記載してください。図の強調する点は教科書本体に指示をお願いします。</a:t>
            </a:r>
          </a:p>
          <a:p>
            <a:endParaRPr kumimoji="1" lang="ja-JP" altLang="en-US" dirty="0"/>
          </a:p>
        </p:txBody>
      </p:sp>
      <p:sp>
        <p:nvSpPr>
          <p:cNvPr id="5" name="Text Placeholder 2">
            <a:extLst>
              <a:ext uri="{FF2B5EF4-FFF2-40B4-BE49-F238E27FC236}">
                <a16:creationId xmlns:a16="http://schemas.microsoft.com/office/drawing/2014/main" id="{2D386178-E4CB-487C-ABB5-5E8C79B8AF25}"/>
              </a:ext>
            </a:extLst>
          </p:cNvPr>
          <p:cNvSpPr>
            <a:spLocks noGrp="1"/>
          </p:cNvSpPr>
          <p:nvPr>
            <p:ph idx="11" hasCustomPrompt="1"/>
          </p:nvPr>
        </p:nvSpPr>
        <p:spPr>
          <a:xfrm>
            <a:off x="252000" y="561490"/>
            <a:ext cx="8640000" cy="762343"/>
          </a:xfrm>
          <a:prstGeom prst="rect">
            <a:avLst/>
          </a:prstGeom>
        </p:spPr>
        <p:txBody>
          <a:bodyPr vert="horz" lIns="91440" tIns="45720" rIns="91440" bIns="45720" rtlCol="0">
            <a:normAutofit/>
          </a:bodyPr>
          <a:lstStyle/>
          <a:p>
            <a:pPr lvl="0"/>
            <a:r>
              <a:rPr kumimoji="1" lang="en-US" altLang="ja-JP" dirty="0"/>
              <a:t>【</a:t>
            </a:r>
            <a:r>
              <a:rPr kumimoji="1" lang="ja-JP" altLang="en-US" dirty="0"/>
              <a:t>図版のタイトルを入力してください</a:t>
            </a:r>
            <a:r>
              <a:rPr kumimoji="1" lang="en-US" altLang="ja-JP" dirty="0"/>
              <a:t>】</a:t>
            </a:r>
            <a:endParaRPr lang="en-US" altLang="ja-JP" dirty="0"/>
          </a:p>
        </p:txBody>
      </p:sp>
      <p:sp>
        <p:nvSpPr>
          <p:cNvPr id="6" name="テキスト プレースホルダー 8">
            <a:extLst>
              <a:ext uri="{FF2B5EF4-FFF2-40B4-BE49-F238E27FC236}">
                <a16:creationId xmlns:a16="http://schemas.microsoft.com/office/drawing/2014/main" id="{F01922C6-2AD6-452C-8E53-5A33B6896E24}"/>
              </a:ext>
            </a:extLst>
          </p:cNvPr>
          <p:cNvSpPr>
            <a:spLocks noGrp="1"/>
          </p:cNvSpPr>
          <p:nvPr>
            <p:ph type="body" sz="quarter" idx="12" hasCustomPrompt="1"/>
          </p:nvPr>
        </p:nvSpPr>
        <p:spPr>
          <a:xfrm>
            <a:off x="8261842" y="160463"/>
            <a:ext cx="719855" cy="328613"/>
          </a:xfrm>
          <a:prstGeom prst="rect">
            <a:avLst/>
          </a:prstGeom>
        </p:spPr>
        <p:txBody>
          <a:bodyPr anchor="ctr"/>
          <a:lstStyle>
            <a:lvl1pPr marL="0" indent="0" algn="r">
              <a:buNone/>
              <a:defRPr sz="1000">
                <a:solidFill>
                  <a:schemeClr val="bg1">
                    <a:lumMod val="50000"/>
                  </a:schemeClr>
                </a:solidFill>
                <a:latin typeface="+mn-ea"/>
                <a:ea typeface="+mn-ea"/>
              </a:defRPr>
            </a:lvl1pPr>
            <a:lvl2pPr>
              <a:defRPr sz="1100">
                <a:latin typeface="+mn-ea"/>
                <a:ea typeface="+mn-ea"/>
              </a:defRPr>
            </a:lvl2pPr>
            <a:lvl3pPr>
              <a:defRPr sz="1050">
                <a:latin typeface="+mn-ea"/>
                <a:ea typeface="+mn-ea"/>
              </a:defRPr>
            </a:lvl3pPr>
            <a:lvl4pPr>
              <a:defRPr sz="1000">
                <a:latin typeface="+mn-ea"/>
                <a:ea typeface="+mn-ea"/>
              </a:defRPr>
            </a:lvl4pPr>
            <a:lvl5pPr>
              <a:defRPr sz="1000">
                <a:latin typeface="+mn-ea"/>
                <a:ea typeface="+mn-ea"/>
              </a:defRPr>
            </a:lvl5pPr>
          </a:lstStyle>
          <a:p>
            <a:pPr lvl="0"/>
            <a:r>
              <a:rPr kumimoji="1" lang="ja-JP" altLang="en-US" dirty="0"/>
              <a:t>補足</a:t>
            </a:r>
            <a:r>
              <a:rPr kumimoji="1" lang="en-US" altLang="ja-JP" dirty="0"/>
              <a:t>○</a:t>
            </a:r>
            <a:endParaRPr kumimoji="1" lang="ja-JP" altLang="en-US" dirty="0"/>
          </a:p>
        </p:txBody>
      </p:sp>
    </p:spTree>
    <p:extLst>
      <p:ext uri="{BB962C8B-B14F-4D97-AF65-F5344CB8AC3E}">
        <p14:creationId xmlns:p14="http://schemas.microsoft.com/office/powerpoint/2010/main" val="3491474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000" y="551445"/>
            <a:ext cx="4680000" cy="540000"/>
          </a:xfrm>
          <a:prstGeom prst="roundRect">
            <a:avLst/>
          </a:prstGeom>
        </p:spPr>
        <p:txBody>
          <a:bodyPr/>
          <a:lstStyle/>
          <a:p>
            <a:r>
              <a:rPr lang="ja-JP" altLang="en-US" dirty="0"/>
              <a:t>スライドのタイトルを入力</a:t>
            </a:r>
            <a:endParaRPr lang="en-US" dirty="0"/>
          </a:p>
        </p:txBody>
      </p:sp>
      <p:sp>
        <p:nvSpPr>
          <p:cNvPr id="3" name="Content Placeholder 2"/>
          <p:cNvSpPr>
            <a:spLocks noGrp="1"/>
          </p:cNvSpPr>
          <p:nvPr>
            <p:ph idx="1" hasCustomPrompt="1"/>
          </p:nvPr>
        </p:nvSpPr>
        <p:spPr>
          <a:xfrm>
            <a:off x="251999" y="1253331"/>
            <a:ext cx="8639999" cy="5496667"/>
          </a:xfrm>
          <a:prstGeom prst="rect">
            <a:avLst/>
          </a:prstGeom>
        </p:spPr>
        <p:txBody>
          <a:bodyPr/>
          <a:lstStyle/>
          <a:p>
            <a:pPr lvl="0"/>
            <a:r>
              <a:rPr lang="ja-JP" altLang="en-US" dirty="0"/>
              <a:t>本文スライド　テキスト</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11" name="コンテンツ プレースホルダー 10">
            <a:extLst>
              <a:ext uri="{FF2B5EF4-FFF2-40B4-BE49-F238E27FC236}">
                <a16:creationId xmlns:a16="http://schemas.microsoft.com/office/drawing/2014/main" id="{0085C91F-52FF-4A6B-BE9B-2DDA28FAD761}"/>
              </a:ext>
            </a:extLst>
          </p:cNvPr>
          <p:cNvSpPr>
            <a:spLocks noGrp="1"/>
          </p:cNvSpPr>
          <p:nvPr>
            <p:ph sz="quarter" idx="10" hasCustomPrompt="1"/>
          </p:nvPr>
        </p:nvSpPr>
        <p:spPr>
          <a:xfrm>
            <a:off x="5471998" y="319087"/>
            <a:ext cx="3420000" cy="1080000"/>
          </a:xfrm>
          <a:prstGeom prst="roundRect">
            <a:avLst/>
          </a:prstGeom>
          <a:gradFill flip="none" rotWithShape="1">
            <a:gsLst>
              <a:gs pos="0">
                <a:srgbClr val="D05BE3">
                  <a:lumMod val="59000"/>
                  <a:lumOff val="41000"/>
                </a:srgbClr>
              </a:gs>
              <a:gs pos="50000">
                <a:srgbClr val="FF99FF"/>
              </a:gs>
              <a:gs pos="100000">
                <a:srgbClr val="FFCCCC">
                  <a:shade val="100000"/>
                  <a:satMod val="115000"/>
                </a:srgbClr>
              </a:gs>
            </a:gsLst>
            <a:lin ang="16200000" scaled="1"/>
            <a:tileRect/>
          </a:gradFill>
        </p:spPr>
        <p:txBody>
          <a:bodyPr>
            <a:normAutofit/>
          </a:bodyPr>
          <a:lstStyle>
            <a:lvl1pPr marL="144000" indent="0">
              <a:buNone/>
              <a:defRPr sz="2200"/>
            </a:lvl1pPr>
          </a:lstStyle>
          <a:p>
            <a:pPr lvl="0"/>
            <a:r>
              <a:rPr kumimoji="1" lang="en-US" altLang="ja-JP" dirty="0"/>
              <a:t>Question</a:t>
            </a:r>
          </a:p>
        </p:txBody>
      </p:sp>
      <p:pic>
        <p:nvPicPr>
          <p:cNvPr id="5" name="図 4" descr="Q.png">
            <a:extLst>
              <a:ext uri="{FF2B5EF4-FFF2-40B4-BE49-F238E27FC236}">
                <a16:creationId xmlns:a16="http://schemas.microsoft.com/office/drawing/2014/main" id="{769B6A07-2769-4553-A22F-7337B3D125A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8565" y="294580"/>
            <a:ext cx="526865" cy="526865"/>
          </a:xfrm>
          <a:prstGeom prst="rect">
            <a:avLst/>
          </a:prstGeom>
        </p:spPr>
      </p:pic>
    </p:spTree>
    <p:extLst>
      <p:ext uri="{BB962C8B-B14F-4D97-AF65-F5344CB8AC3E}">
        <p14:creationId xmlns:p14="http://schemas.microsoft.com/office/powerpoint/2010/main" val="50282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000" y="551445"/>
            <a:ext cx="8640000" cy="540000"/>
          </a:xfrm>
          <a:prstGeom prst="roundRect">
            <a:avLst/>
          </a:prstGeom>
        </p:spPr>
        <p:txBody>
          <a:bodyPr/>
          <a:lstStyle/>
          <a:p>
            <a:r>
              <a:rPr lang="ja-JP" altLang="en-US" dirty="0"/>
              <a:t>スライドのタイトルを入力</a:t>
            </a:r>
            <a:endParaRPr lang="en-US" dirty="0"/>
          </a:p>
        </p:txBody>
      </p:sp>
      <p:sp>
        <p:nvSpPr>
          <p:cNvPr id="3" name="Content Placeholder 2"/>
          <p:cNvSpPr>
            <a:spLocks noGrp="1"/>
          </p:cNvSpPr>
          <p:nvPr>
            <p:ph sz="half" idx="1" hasCustomPrompt="1"/>
          </p:nvPr>
        </p:nvSpPr>
        <p:spPr>
          <a:xfrm>
            <a:off x="112943" y="1245120"/>
            <a:ext cx="4500000" cy="5496874"/>
          </a:xfrm>
          <a:prstGeom prst="rect">
            <a:avLst/>
          </a:prstGeom>
        </p:spPr>
        <p:txBody>
          <a:bodyPr/>
          <a:lstStyle>
            <a:lvl1pPr>
              <a:defRPr/>
            </a:lvl1pPr>
          </a:lstStyle>
          <a:p>
            <a:pPr lvl="0"/>
            <a:r>
              <a:rPr lang="ja-JP" altLang="en-US" dirty="0"/>
              <a:t>本文スライド テキスト</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endParaRPr lang="en-US" dirty="0"/>
          </a:p>
        </p:txBody>
      </p:sp>
      <p:sp>
        <p:nvSpPr>
          <p:cNvPr id="8" name="図プレースホルダー 7">
            <a:extLst>
              <a:ext uri="{FF2B5EF4-FFF2-40B4-BE49-F238E27FC236}">
                <a16:creationId xmlns:a16="http://schemas.microsoft.com/office/drawing/2014/main" id="{3914EDDE-C5D5-4F3A-AF96-24D64F7699F5}"/>
              </a:ext>
            </a:extLst>
          </p:cNvPr>
          <p:cNvSpPr>
            <a:spLocks noGrp="1"/>
          </p:cNvSpPr>
          <p:nvPr>
            <p:ph type="pic" sz="quarter" idx="10" hasCustomPrompt="1"/>
          </p:nvPr>
        </p:nvSpPr>
        <p:spPr>
          <a:xfrm>
            <a:off x="4722538" y="1244600"/>
            <a:ext cx="4319588" cy="5497513"/>
          </a:xfrm>
        </p:spPr>
        <p:txBody>
          <a:bodyPr/>
          <a:lstStyle>
            <a:lvl1pPr marL="0" indent="0">
              <a:buNone/>
              <a:defRPr/>
            </a:lvl1pPr>
          </a:lstStyle>
          <a:p>
            <a:r>
              <a:rPr kumimoji="1" lang="ja-JP" altLang="en-US" dirty="0"/>
              <a:t>図</a:t>
            </a:r>
          </a:p>
        </p:txBody>
      </p:sp>
    </p:spTree>
    <p:extLst>
      <p:ext uri="{BB962C8B-B14F-4D97-AF65-F5344CB8AC3E}">
        <p14:creationId xmlns:p14="http://schemas.microsoft.com/office/powerpoint/2010/main" val="413636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629840" y="551445"/>
            <a:ext cx="7920000" cy="1800000"/>
          </a:xfrm>
          <a:prstGeom prst="roundRect">
            <a:avLst>
              <a:gd name="adj" fmla="val 5294"/>
            </a:avLst>
          </a:prstGeom>
          <a:solidFill>
            <a:schemeClr val="bg1"/>
          </a:solidFill>
          <a:ln w="38100">
            <a:solidFill>
              <a:srgbClr val="D05BE3"/>
            </a:solidFill>
          </a:ln>
        </p:spPr>
        <p:txBody>
          <a:bodyPr anchor="ctr"/>
          <a:lstStyle>
            <a:lvl1pPr marL="446400" indent="0" algn="l">
              <a:buNone/>
              <a:defRPr b="1"/>
            </a:lvl1pPr>
          </a:lstStyle>
          <a:p>
            <a:pPr lvl="0"/>
            <a:r>
              <a:rPr lang="en-US" dirty="0"/>
              <a:t>Question</a:t>
            </a:r>
          </a:p>
        </p:txBody>
      </p:sp>
      <p:sp>
        <p:nvSpPr>
          <p:cNvPr id="6" name="Content Placeholder 5"/>
          <p:cNvSpPr>
            <a:spLocks noGrp="1"/>
          </p:cNvSpPr>
          <p:nvPr>
            <p:ph sz="quarter" idx="4" hasCustomPrompt="1"/>
          </p:nvPr>
        </p:nvSpPr>
        <p:spPr>
          <a:xfrm>
            <a:off x="629840" y="4166867"/>
            <a:ext cx="7920000" cy="2160000"/>
          </a:xfrm>
          <a:prstGeom prst="rect">
            <a:avLst/>
          </a:prstGeom>
          <a:solidFill>
            <a:schemeClr val="bg1"/>
          </a:solidFill>
          <a:ln>
            <a:solidFill>
              <a:srgbClr val="F159F5"/>
            </a:solidFill>
          </a:ln>
        </p:spPr>
        <p:txBody>
          <a:bodyPr anchor="ctr"/>
          <a:lstStyle>
            <a:lvl1pPr marL="446400" indent="0">
              <a:buNone/>
              <a:defRPr/>
            </a:lvl1pPr>
          </a:lstStyle>
          <a:p>
            <a:pPr lvl="0"/>
            <a:r>
              <a:rPr lang="en-US" dirty="0"/>
              <a:t>Answer</a:t>
            </a:r>
          </a:p>
        </p:txBody>
      </p:sp>
      <p:pic>
        <p:nvPicPr>
          <p:cNvPr id="5" name="図 4" descr="Q.png">
            <a:extLst>
              <a:ext uri="{FF2B5EF4-FFF2-40B4-BE49-F238E27FC236}">
                <a16:creationId xmlns:a16="http://schemas.microsoft.com/office/drawing/2014/main" id="{AE36C540-2D63-4E20-BCE5-454006F300E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840" y="531133"/>
            <a:ext cx="727774" cy="727774"/>
          </a:xfrm>
          <a:prstGeom prst="rect">
            <a:avLst/>
          </a:prstGeom>
        </p:spPr>
      </p:pic>
      <p:pic>
        <p:nvPicPr>
          <p:cNvPr id="7" name="図 6" descr="A.png">
            <a:extLst>
              <a:ext uri="{FF2B5EF4-FFF2-40B4-BE49-F238E27FC236}">
                <a16:creationId xmlns:a16="http://schemas.microsoft.com/office/drawing/2014/main" id="{6F35421A-0B11-4192-8AED-81FEBF282CD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9840" y="4166867"/>
            <a:ext cx="720000" cy="720000"/>
          </a:xfrm>
          <a:prstGeom prst="rect">
            <a:avLst/>
          </a:prstGeom>
        </p:spPr>
      </p:pic>
    </p:spTree>
    <p:extLst>
      <p:ext uri="{BB962C8B-B14F-4D97-AF65-F5344CB8AC3E}">
        <p14:creationId xmlns:p14="http://schemas.microsoft.com/office/powerpoint/2010/main" val="128660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5" name="サブタイトル 2">
            <a:extLst>
              <a:ext uri="{FF2B5EF4-FFF2-40B4-BE49-F238E27FC236}">
                <a16:creationId xmlns:a16="http://schemas.microsoft.com/office/drawing/2014/main" id="{6AC0A395-AEF7-4F63-9B03-53BA5344C94B}"/>
              </a:ext>
            </a:extLst>
          </p:cNvPr>
          <p:cNvSpPr txBox="1">
            <a:spLocks/>
          </p:cNvSpPr>
          <p:nvPr userDrawn="1"/>
        </p:nvSpPr>
        <p:spPr>
          <a:xfrm>
            <a:off x="360000" y="2736851"/>
            <a:ext cx="8423999" cy="3644900"/>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lvl="1" algn="l"/>
            <a:r>
              <a:rPr lang="ja-JP" altLang="en-US" dirty="0">
                <a:solidFill>
                  <a:schemeClr val="tx1"/>
                </a:solidFill>
                <a:latin typeface="メイリオ" panose="020B0604030504040204" pitchFamily="50" charset="-128"/>
                <a:ea typeface="メイリオ" panose="020B0604030504040204" pitchFamily="50" charset="-128"/>
              </a:rPr>
              <a:t>テキスト</a:t>
            </a:r>
            <a:endParaRPr lang="ja-JP" altLang="en-US" dirty="0">
              <a:solidFill>
                <a:schemeClr val="tx1"/>
              </a:solidFill>
              <a:latin typeface="メイリオ" panose="020B0604030504040204" pitchFamily="50" charset="-128"/>
              <a:ea typeface="メイリオ" panose="020B0604030504040204" pitchFamily="50" charset="-128"/>
              <a:cs typeface="メイリオ"/>
            </a:endParaRPr>
          </a:p>
        </p:txBody>
      </p:sp>
      <p:pic>
        <p:nvPicPr>
          <p:cNvPr id="6" name="図 5" descr="A.png">
            <a:extLst>
              <a:ext uri="{FF2B5EF4-FFF2-40B4-BE49-F238E27FC236}">
                <a16:creationId xmlns:a16="http://schemas.microsoft.com/office/drawing/2014/main" id="{F382C2A6-2592-4651-8937-5AD063977E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863" y="2573565"/>
            <a:ext cx="540134" cy="540134"/>
          </a:xfrm>
          <a:prstGeom prst="rect">
            <a:avLst/>
          </a:prstGeom>
        </p:spPr>
      </p:pic>
      <p:sp>
        <p:nvSpPr>
          <p:cNvPr id="7" name="角丸四角形 3">
            <a:extLst>
              <a:ext uri="{FF2B5EF4-FFF2-40B4-BE49-F238E27FC236}">
                <a16:creationId xmlns:a16="http://schemas.microsoft.com/office/drawing/2014/main" id="{02961706-1CAF-4E57-9217-5CD82CE81DD7}"/>
              </a:ext>
            </a:extLst>
          </p:cNvPr>
          <p:cNvSpPr/>
          <p:nvPr userDrawn="1"/>
        </p:nvSpPr>
        <p:spPr>
          <a:xfrm>
            <a:off x="360000" y="518141"/>
            <a:ext cx="8423999" cy="1780559"/>
          </a:xfrm>
          <a:prstGeom prst="roundRect">
            <a:avLst/>
          </a:prstGeom>
          <a:ln w="38100">
            <a:solidFill>
              <a:srgbClr val="BE621C"/>
            </a:solidFill>
          </a:ln>
        </p:spPr>
        <p:style>
          <a:lnRef idx="2">
            <a:schemeClr val="accent2"/>
          </a:lnRef>
          <a:fillRef idx="1">
            <a:schemeClr val="lt1"/>
          </a:fillRef>
          <a:effectRef idx="0">
            <a:schemeClr val="accent2"/>
          </a:effectRef>
          <a:fontRef idx="minor">
            <a:schemeClr val="dk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lang="en-US" altLang="ja-JP" sz="2800" b="1" dirty="0">
              <a:solidFill>
                <a:srgbClr val="000000"/>
              </a:solidFill>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lang="ja-JP" altLang="en-US" sz="2800" dirty="0">
                <a:solidFill>
                  <a:srgbClr val="000000"/>
                </a:solidFill>
                <a:latin typeface="メイリオ"/>
                <a:ea typeface="メイリオ"/>
                <a:cs typeface="メイリオ"/>
              </a:rPr>
              <a:t>テキスト</a:t>
            </a:r>
            <a:endParaRPr kumimoji="1" lang="ja-JP" altLang="en-US" sz="2800" i="0" u="none" strike="noStrike" kern="1200" cap="none" spc="0" normalizeH="0" baseline="0" noProof="0" dirty="0">
              <a:ln>
                <a:noFill/>
              </a:ln>
              <a:solidFill>
                <a:srgbClr val="000000"/>
              </a:solidFill>
              <a:effectLst/>
              <a:uLnTx/>
              <a:uFillTx/>
              <a:latin typeface="メイリオ"/>
              <a:ea typeface="メイリオ"/>
              <a:cs typeface="メイリオ"/>
            </a:endParaRPr>
          </a:p>
        </p:txBody>
      </p:sp>
      <p:sp>
        <p:nvSpPr>
          <p:cNvPr id="8" name="テキスト ボックス 7">
            <a:extLst>
              <a:ext uri="{FF2B5EF4-FFF2-40B4-BE49-F238E27FC236}">
                <a16:creationId xmlns:a16="http://schemas.microsoft.com/office/drawing/2014/main" id="{B3446D39-C3ED-402B-A10A-96ECE25AF564}"/>
              </a:ext>
            </a:extLst>
          </p:cNvPr>
          <p:cNvSpPr txBox="1"/>
          <p:nvPr userDrawn="1"/>
        </p:nvSpPr>
        <p:spPr>
          <a:xfrm>
            <a:off x="648184" y="518592"/>
            <a:ext cx="3123716" cy="523220"/>
          </a:xfrm>
          <a:prstGeom prst="rect">
            <a:avLst/>
          </a:prstGeom>
          <a:solidFill>
            <a:srgbClr val="BE621C"/>
          </a:solidFill>
        </p:spPr>
        <p:txBody>
          <a:bodyPr wrap="square" bIns="0" rtlCol="0" anchor="b" anchorCtr="0">
            <a:normAutofit/>
          </a:bodyPr>
          <a:lstStyle/>
          <a:p>
            <a:pPr algn="ctr"/>
            <a:r>
              <a:rPr kumimoji="1" lang="ja-JP" altLang="en-US" sz="2800" b="1" dirty="0">
                <a:solidFill>
                  <a:schemeClr val="bg1"/>
                </a:solidFill>
                <a:latin typeface="メイリオ" panose="020B0604030504040204" pitchFamily="50" charset="-128"/>
                <a:ea typeface="メイリオ" panose="020B0604030504040204" pitchFamily="50" charset="-128"/>
              </a:rPr>
              <a:t>読み解きのツボ</a:t>
            </a:r>
          </a:p>
        </p:txBody>
      </p:sp>
    </p:spTree>
    <p:extLst>
      <p:ext uri="{BB962C8B-B14F-4D97-AF65-F5344CB8AC3E}">
        <p14:creationId xmlns:p14="http://schemas.microsoft.com/office/powerpoint/2010/main" val="2406385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角丸四角形 3">
            <a:extLst>
              <a:ext uri="{FF2B5EF4-FFF2-40B4-BE49-F238E27FC236}">
                <a16:creationId xmlns:a16="http://schemas.microsoft.com/office/drawing/2014/main" id="{7C6D8581-FB9B-4898-8432-EEB7C5745F37}"/>
              </a:ext>
            </a:extLst>
          </p:cNvPr>
          <p:cNvSpPr/>
          <p:nvPr userDrawn="1"/>
        </p:nvSpPr>
        <p:spPr>
          <a:xfrm>
            <a:off x="360000" y="518141"/>
            <a:ext cx="8423999" cy="1780559"/>
          </a:xfrm>
          <a:prstGeom prst="roundRect">
            <a:avLst/>
          </a:prstGeom>
          <a:ln w="38100">
            <a:solidFill>
              <a:srgbClr val="47B134"/>
            </a:solidFill>
          </a:ln>
        </p:spPr>
        <p:style>
          <a:lnRef idx="2">
            <a:schemeClr val="accent3"/>
          </a:lnRef>
          <a:fillRef idx="1">
            <a:schemeClr val="lt1"/>
          </a:fillRef>
          <a:effectRef idx="0">
            <a:schemeClr val="accent3"/>
          </a:effectRef>
          <a:fontRef idx="minor">
            <a:schemeClr val="dk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lang="en-US" altLang="ja-JP" sz="2800" b="1" dirty="0">
              <a:solidFill>
                <a:srgbClr val="000000"/>
              </a:solidFill>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i="0" u="none" strike="noStrike" kern="1200" cap="none" spc="0" normalizeH="0" baseline="0" noProof="0" dirty="0">
                <a:ln>
                  <a:noFill/>
                </a:ln>
                <a:solidFill>
                  <a:srgbClr val="000000"/>
                </a:solidFill>
                <a:effectLst/>
                <a:uLnTx/>
                <a:uFillTx/>
                <a:latin typeface="メイリオ"/>
                <a:ea typeface="メイリオ"/>
                <a:cs typeface="メイリオ"/>
              </a:rPr>
              <a:t>テキスト</a:t>
            </a:r>
          </a:p>
        </p:txBody>
      </p:sp>
      <p:sp>
        <p:nvSpPr>
          <p:cNvPr id="4" name="テキスト ボックス 3">
            <a:extLst>
              <a:ext uri="{FF2B5EF4-FFF2-40B4-BE49-F238E27FC236}">
                <a16:creationId xmlns:a16="http://schemas.microsoft.com/office/drawing/2014/main" id="{8E068A12-55F1-43F9-9854-23BC0EEB59B3}"/>
              </a:ext>
            </a:extLst>
          </p:cNvPr>
          <p:cNvSpPr txBox="1"/>
          <p:nvPr userDrawn="1"/>
        </p:nvSpPr>
        <p:spPr>
          <a:xfrm>
            <a:off x="648184" y="518592"/>
            <a:ext cx="3123716" cy="523220"/>
          </a:xfrm>
          <a:prstGeom prst="rect">
            <a:avLst/>
          </a:prstGeom>
          <a:solidFill>
            <a:srgbClr val="47B134"/>
          </a:solidFill>
        </p:spPr>
        <p:txBody>
          <a:bodyPr wrap="square" bIns="0" rtlCol="0" anchor="b" anchorCtr="0">
            <a:normAutofit/>
          </a:bodyPr>
          <a:lstStyle/>
          <a:p>
            <a:pPr algn="ctr"/>
            <a:r>
              <a:rPr lang="ja-JP" altLang="en-US" sz="2800" b="1" dirty="0">
                <a:solidFill>
                  <a:schemeClr val="bg1"/>
                </a:solidFill>
                <a:latin typeface="メイリオ" panose="020B0604030504040204" pitchFamily="50" charset="-128"/>
                <a:ea typeface="メイリオ" panose="020B0604030504040204" pitchFamily="50" charset="-128"/>
              </a:rPr>
              <a:t>ワーク</a:t>
            </a: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5" name="サブタイトル 2">
            <a:extLst>
              <a:ext uri="{FF2B5EF4-FFF2-40B4-BE49-F238E27FC236}">
                <a16:creationId xmlns:a16="http://schemas.microsoft.com/office/drawing/2014/main" id="{36754FFB-82AC-4D67-8F5A-D781478AC2CB}"/>
              </a:ext>
            </a:extLst>
          </p:cNvPr>
          <p:cNvSpPr txBox="1">
            <a:spLocks/>
          </p:cNvSpPr>
          <p:nvPr userDrawn="1"/>
        </p:nvSpPr>
        <p:spPr>
          <a:xfrm>
            <a:off x="360000" y="2736851"/>
            <a:ext cx="8423999" cy="3644900"/>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lvl="1" algn="l"/>
            <a:r>
              <a:rPr lang="ja-JP" altLang="en-US" dirty="0">
                <a:solidFill>
                  <a:schemeClr val="tx1"/>
                </a:solidFill>
                <a:latin typeface="メイリオ" panose="020B0604030504040204" pitchFamily="50" charset="-128"/>
                <a:ea typeface="メイリオ" panose="020B0604030504040204" pitchFamily="50" charset="-128"/>
              </a:rPr>
              <a:t>テキスト</a:t>
            </a:r>
            <a:endParaRPr lang="ja-JP" altLang="en-US" dirty="0">
              <a:solidFill>
                <a:schemeClr val="tx1"/>
              </a:solidFill>
              <a:latin typeface="メイリオ" panose="020B0604030504040204" pitchFamily="50" charset="-128"/>
              <a:ea typeface="メイリオ" panose="020B0604030504040204" pitchFamily="50" charset="-128"/>
              <a:cs typeface="メイリオ"/>
            </a:endParaRPr>
          </a:p>
        </p:txBody>
      </p:sp>
      <p:pic>
        <p:nvPicPr>
          <p:cNvPr id="7" name="図 6" descr="A.png">
            <a:extLst>
              <a:ext uri="{FF2B5EF4-FFF2-40B4-BE49-F238E27FC236}">
                <a16:creationId xmlns:a16="http://schemas.microsoft.com/office/drawing/2014/main" id="{618685EE-4FA8-4874-B413-025413C8DB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863" y="2573565"/>
            <a:ext cx="540134" cy="540134"/>
          </a:xfrm>
          <a:prstGeom prst="rect">
            <a:avLst/>
          </a:prstGeom>
        </p:spPr>
      </p:pic>
    </p:spTree>
    <p:extLst>
      <p:ext uri="{BB962C8B-B14F-4D97-AF65-F5344CB8AC3E}">
        <p14:creationId xmlns:p14="http://schemas.microsoft.com/office/powerpoint/2010/main" val="320630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角丸四角形 3">
            <a:extLst>
              <a:ext uri="{FF2B5EF4-FFF2-40B4-BE49-F238E27FC236}">
                <a16:creationId xmlns:a16="http://schemas.microsoft.com/office/drawing/2014/main" id="{48F2844C-01CE-4758-B497-116E64DC0C6A}"/>
              </a:ext>
            </a:extLst>
          </p:cNvPr>
          <p:cNvSpPr/>
          <p:nvPr userDrawn="1"/>
        </p:nvSpPr>
        <p:spPr>
          <a:xfrm>
            <a:off x="360000" y="518141"/>
            <a:ext cx="8423999" cy="1782000"/>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endParaRPr lang="en-US" altLang="ja-JP" sz="2800" b="1" dirty="0">
              <a:solidFill>
                <a:srgbClr val="000000"/>
              </a:solidFill>
              <a:latin typeface="メイリオ"/>
              <a:ea typeface="メイリオ"/>
              <a:cs typeface="メイリオ"/>
            </a:endParaRPr>
          </a:p>
          <a:p>
            <a:pPr lvl="1"/>
            <a:r>
              <a:rPr lang="ja-JP" altLang="en-US" sz="2800" dirty="0">
                <a:solidFill>
                  <a:srgbClr val="000000"/>
                </a:solidFill>
                <a:latin typeface="メイリオ"/>
                <a:ea typeface="メイリオ"/>
                <a:cs typeface="メイリオ"/>
              </a:rPr>
              <a:t>テキスト</a:t>
            </a:r>
          </a:p>
        </p:txBody>
      </p:sp>
      <p:sp>
        <p:nvSpPr>
          <p:cNvPr id="6" name="テキスト ボックス 5">
            <a:extLst>
              <a:ext uri="{FF2B5EF4-FFF2-40B4-BE49-F238E27FC236}">
                <a16:creationId xmlns:a16="http://schemas.microsoft.com/office/drawing/2014/main" id="{BDBADBFE-E103-4C74-9C2D-B9E88A1B2984}"/>
              </a:ext>
            </a:extLst>
          </p:cNvPr>
          <p:cNvSpPr txBox="1"/>
          <p:nvPr userDrawn="1"/>
        </p:nvSpPr>
        <p:spPr>
          <a:xfrm>
            <a:off x="563200" y="518141"/>
            <a:ext cx="3483978" cy="523220"/>
          </a:xfrm>
          <a:prstGeom prst="rect">
            <a:avLst/>
          </a:prstGeom>
          <a:solidFill>
            <a:srgbClr val="008000"/>
          </a:solidFill>
        </p:spPr>
        <p:txBody>
          <a:bodyPr wrap="square" bIns="0" rtlCol="0" anchor="b" anchorCtr="0">
            <a:normAutofit/>
          </a:bodyPr>
          <a:lstStyle/>
          <a:p>
            <a:pPr algn="ctr"/>
            <a:r>
              <a:rPr lang="ja-JP" altLang="en-US" sz="2800" b="1" dirty="0">
                <a:solidFill>
                  <a:schemeClr val="bg1"/>
                </a:solidFill>
                <a:latin typeface="メイリオ" panose="020B0604030504040204" pitchFamily="50" charset="-128"/>
                <a:ea typeface="メイリオ" panose="020B0604030504040204" pitchFamily="50" charset="-128"/>
              </a:rPr>
              <a:t>主題の問い</a:t>
            </a: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8" name="サブタイトル 2">
            <a:extLst>
              <a:ext uri="{FF2B5EF4-FFF2-40B4-BE49-F238E27FC236}">
                <a16:creationId xmlns:a16="http://schemas.microsoft.com/office/drawing/2014/main" id="{FED74020-8017-492B-8645-D06788B27EE6}"/>
              </a:ext>
            </a:extLst>
          </p:cNvPr>
          <p:cNvSpPr txBox="1">
            <a:spLocks/>
          </p:cNvSpPr>
          <p:nvPr userDrawn="1"/>
        </p:nvSpPr>
        <p:spPr>
          <a:xfrm>
            <a:off x="360000" y="2736851"/>
            <a:ext cx="8423999" cy="3644900"/>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lvl="1" algn="l"/>
            <a:r>
              <a:rPr lang="ja-JP" altLang="en-US" dirty="0">
                <a:solidFill>
                  <a:schemeClr val="tx1"/>
                </a:solidFill>
                <a:latin typeface="メイリオ" panose="020B0604030504040204" pitchFamily="50" charset="-128"/>
                <a:ea typeface="メイリオ" panose="020B0604030504040204" pitchFamily="50" charset="-128"/>
              </a:rPr>
              <a:t>テキスト</a:t>
            </a:r>
            <a:endParaRPr lang="ja-JP" altLang="en-US" dirty="0">
              <a:solidFill>
                <a:schemeClr val="tx1"/>
              </a:solidFill>
              <a:latin typeface="メイリオ" panose="020B0604030504040204" pitchFamily="50" charset="-128"/>
              <a:ea typeface="メイリオ" panose="020B0604030504040204" pitchFamily="50" charset="-128"/>
              <a:cs typeface="メイリオ"/>
            </a:endParaRPr>
          </a:p>
        </p:txBody>
      </p:sp>
      <p:pic>
        <p:nvPicPr>
          <p:cNvPr id="9" name="図 8" descr="A.png">
            <a:extLst>
              <a:ext uri="{FF2B5EF4-FFF2-40B4-BE49-F238E27FC236}">
                <a16:creationId xmlns:a16="http://schemas.microsoft.com/office/drawing/2014/main" id="{61171924-811D-42FE-A54E-D04D00647E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863" y="2573565"/>
            <a:ext cx="540134" cy="540134"/>
          </a:xfrm>
          <a:prstGeom prst="rect">
            <a:avLst/>
          </a:prstGeom>
        </p:spPr>
      </p:pic>
    </p:spTree>
    <p:extLst>
      <p:ext uri="{BB962C8B-B14F-4D97-AF65-F5344CB8AC3E}">
        <p14:creationId xmlns:p14="http://schemas.microsoft.com/office/powerpoint/2010/main" val="3494872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3" name="角丸四角形吹き出し 5">
            <a:extLst>
              <a:ext uri="{FF2B5EF4-FFF2-40B4-BE49-F238E27FC236}">
                <a16:creationId xmlns:a16="http://schemas.microsoft.com/office/drawing/2014/main" id="{390D76C4-3789-44B8-9290-F603BD0E434A}"/>
              </a:ext>
            </a:extLst>
          </p:cNvPr>
          <p:cNvSpPr/>
          <p:nvPr userDrawn="1"/>
        </p:nvSpPr>
        <p:spPr>
          <a:xfrm>
            <a:off x="408776" y="706427"/>
            <a:ext cx="3835677" cy="1560936"/>
          </a:xfrm>
          <a:prstGeom prst="wedgeRoundRectCallout">
            <a:avLst>
              <a:gd name="adj1" fmla="val -46900"/>
              <a:gd name="adj2" fmla="val 24980"/>
              <a:gd name="adj3" fmla="val 16667"/>
            </a:avLst>
          </a:prstGeom>
          <a:gradFill flip="none" rotWithShape="1">
            <a:gsLst>
              <a:gs pos="0">
                <a:schemeClr val="accent5">
                  <a:shade val="30000"/>
                  <a:satMod val="115000"/>
                  <a:lumMod val="55000"/>
                  <a:lumOff val="45000"/>
                </a:schemeClr>
              </a:gs>
              <a:gs pos="50000">
                <a:schemeClr val="accent5">
                  <a:shade val="67500"/>
                  <a:satMod val="115000"/>
                  <a:lumMod val="41000"/>
                  <a:lumOff val="59000"/>
                </a:schemeClr>
              </a:gs>
              <a:gs pos="100000">
                <a:schemeClr val="accent5">
                  <a:lumMod val="20000"/>
                  <a:lumOff val="80000"/>
                  <a:shade val="100000"/>
                  <a:satMod val="115000"/>
                </a:schemeClr>
              </a:gs>
            </a:gsLst>
            <a:lin ang="16200000" scaled="1"/>
            <a:tileRect/>
          </a:gra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lIns="180000" rtlCol="0" anchor="ctr" anchorCtr="0"/>
          <a:lstStyle/>
          <a:p>
            <a:r>
              <a:rPr kumimoji="1" lang="ja-JP" altLang="en-US" sz="28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スライド固有の問い</a:t>
            </a:r>
            <a:endParaRPr kumimoji="1" lang="en-US" altLang="ja-JP" sz="28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descr="link.png">
            <a:hlinkClick r:id="" action="ppaction://noaction"/>
            <a:extLst>
              <a:ext uri="{FF2B5EF4-FFF2-40B4-BE49-F238E27FC236}">
                <a16:creationId xmlns:a16="http://schemas.microsoft.com/office/drawing/2014/main" id="{F83E13C8-458F-4EF1-A5CE-5B7A1257F6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44806" y="875968"/>
            <a:ext cx="1048442" cy="298684"/>
          </a:xfrm>
          <a:prstGeom prst="rect">
            <a:avLst/>
          </a:prstGeom>
        </p:spPr>
      </p:pic>
      <p:pic>
        <p:nvPicPr>
          <p:cNvPr id="5" name="図 4">
            <a:extLst>
              <a:ext uri="{FF2B5EF4-FFF2-40B4-BE49-F238E27FC236}">
                <a16:creationId xmlns:a16="http://schemas.microsoft.com/office/drawing/2014/main" id="{ADC46C9E-620C-43D1-8D10-0B047264A804}"/>
              </a:ext>
            </a:extLst>
          </p:cNvPr>
          <p:cNvPicPr>
            <a:picLocks noChangeAspect="1"/>
          </p:cNvPicPr>
          <p:nvPr userDrawn="1"/>
        </p:nvPicPr>
        <p:blipFill>
          <a:blip r:embed="rId3"/>
          <a:stretch>
            <a:fillRect/>
          </a:stretch>
        </p:blipFill>
        <p:spPr>
          <a:xfrm>
            <a:off x="5941027" y="706427"/>
            <a:ext cx="696686" cy="696686"/>
          </a:xfrm>
          <a:prstGeom prst="rect">
            <a:avLst/>
          </a:prstGeom>
        </p:spPr>
      </p:pic>
      <p:sp>
        <p:nvSpPr>
          <p:cNvPr id="6" name="正方形/長方形 5">
            <a:extLst>
              <a:ext uri="{FF2B5EF4-FFF2-40B4-BE49-F238E27FC236}">
                <a16:creationId xmlns:a16="http://schemas.microsoft.com/office/drawing/2014/main" id="{9ABD7166-B445-4436-97C2-FED30C13FB96}"/>
              </a:ext>
            </a:extLst>
          </p:cNvPr>
          <p:cNvSpPr/>
          <p:nvPr userDrawn="1"/>
        </p:nvSpPr>
        <p:spPr>
          <a:xfrm>
            <a:off x="266700" y="2601665"/>
            <a:ext cx="8331199" cy="2936293"/>
          </a:xfrm>
          <a:prstGeom prst="rect">
            <a:avLst/>
          </a:prstGeom>
          <a:solidFill>
            <a:schemeClr val="bg1"/>
          </a:solidFill>
          <a:ln w="19050">
            <a:solidFill>
              <a:schemeClr val="accent2">
                <a:lumMod val="75000"/>
              </a:schemeClr>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indent="139700" algn="just"/>
            <a:r>
              <a:rPr lang="ja-JP" altLang="en-US" sz="2000" kern="100" dirty="0">
                <a:solidFill>
                  <a:srgbClr val="202122"/>
                </a:solidFill>
                <a:effectLst/>
                <a:latin typeface="ＭＳ 明朝" panose="02020609040205080304" pitchFamily="17" charset="-128"/>
                <a:ea typeface="ＭＳ 明朝" panose="02020609040205080304" pitchFamily="17" charset="-128"/>
                <a:cs typeface="Arial" panose="020B0604020202020204" pitchFamily="34" charset="0"/>
              </a:rPr>
              <a:t>テキスト</a:t>
            </a:r>
            <a:endParaRPr lang="ja-JP" altLang="ja-JP" sz="2000" kern="100" dirty="0">
              <a:solidFill>
                <a:srgbClr val="202122"/>
              </a:solidFill>
              <a:effectLst/>
              <a:latin typeface="ＭＳ 明朝" panose="02020609040205080304" pitchFamily="17" charset="-128"/>
              <a:ea typeface="ＭＳ 明朝" panose="02020609040205080304" pitchFamily="17" charset="-128"/>
              <a:cs typeface="Arial" panose="020B0604020202020204" pitchFamily="34" charset="0"/>
            </a:endParaRPr>
          </a:p>
        </p:txBody>
      </p:sp>
      <p:sp>
        <p:nvSpPr>
          <p:cNvPr id="7" name="フレーム 6">
            <a:extLst>
              <a:ext uri="{FF2B5EF4-FFF2-40B4-BE49-F238E27FC236}">
                <a16:creationId xmlns:a16="http://schemas.microsoft.com/office/drawing/2014/main" id="{BC0D72B2-D558-4AAC-B88B-A5133FC5239F}"/>
              </a:ext>
            </a:extLst>
          </p:cNvPr>
          <p:cNvSpPr/>
          <p:nvPr userDrawn="1"/>
        </p:nvSpPr>
        <p:spPr>
          <a:xfrm>
            <a:off x="266699" y="3397227"/>
            <a:ext cx="8331199" cy="1345168"/>
          </a:xfrm>
          <a:prstGeom prst="frame">
            <a:avLst>
              <a:gd name="adj1" fmla="val 517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吹き出し: 角を丸めた四角形 7">
            <a:extLst>
              <a:ext uri="{FF2B5EF4-FFF2-40B4-BE49-F238E27FC236}">
                <a16:creationId xmlns:a16="http://schemas.microsoft.com/office/drawing/2014/main" id="{64D7F77D-57E1-4D35-B652-013BE01EAD61}"/>
              </a:ext>
            </a:extLst>
          </p:cNvPr>
          <p:cNvSpPr/>
          <p:nvPr userDrawn="1"/>
        </p:nvSpPr>
        <p:spPr>
          <a:xfrm>
            <a:off x="4750663" y="1722041"/>
            <a:ext cx="2828311" cy="651163"/>
          </a:xfrm>
          <a:prstGeom prst="wedgeRoundRectCallout">
            <a:avLst>
              <a:gd name="adj1" fmla="val -21972"/>
              <a:gd name="adj2" fmla="val -96536"/>
              <a:gd name="adj3" fmla="val 16667"/>
            </a:avLst>
          </a:prstGeom>
          <a:solidFill>
            <a:schemeClr val="accent2">
              <a:lumMod val="40000"/>
              <a:lumOff val="6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テキスト</a:t>
            </a:r>
          </a:p>
        </p:txBody>
      </p:sp>
      <p:sp>
        <p:nvSpPr>
          <p:cNvPr id="9" name="吹き出し: 角を丸めた四角形 8">
            <a:extLst>
              <a:ext uri="{FF2B5EF4-FFF2-40B4-BE49-F238E27FC236}">
                <a16:creationId xmlns:a16="http://schemas.microsoft.com/office/drawing/2014/main" id="{EE8B31B7-6A89-4B0D-88F6-0695B6BE673E}"/>
              </a:ext>
            </a:extLst>
          </p:cNvPr>
          <p:cNvSpPr/>
          <p:nvPr userDrawn="1"/>
        </p:nvSpPr>
        <p:spPr>
          <a:xfrm>
            <a:off x="6681743" y="726507"/>
            <a:ext cx="2208126" cy="651163"/>
          </a:xfrm>
          <a:prstGeom prst="wedgeRoundRectCallout">
            <a:avLst>
              <a:gd name="adj1" fmla="val 22026"/>
              <a:gd name="adj2" fmla="val 94339"/>
              <a:gd name="adj3" fmla="val 16667"/>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800" dirty="0">
                <a:solidFill>
                  <a:schemeClr val="tx1"/>
                </a:solidFill>
                <a:latin typeface="メイリオ" panose="020B0604030504040204" pitchFamily="50" charset="-128"/>
                <a:ea typeface="メイリオ" panose="020B0604030504040204" pitchFamily="50" charset="-128"/>
              </a:rPr>
              <a:t>テキスト</a:t>
            </a:r>
          </a:p>
        </p:txBody>
      </p:sp>
    </p:spTree>
    <p:extLst>
      <p:ext uri="{BB962C8B-B14F-4D97-AF65-F5344CB8AC3E}">
        <p14:creationId xmlns:p14="http://schemas.microsoft.com/office/powerpoint/2010/main" val="174379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0" name="角丸四角形 3">
            <a:extLst>
              <a:ext uri="{FF2B5EF4-FFF2-40B4-BE49-F238E27FC236}">
                <a16:creationId xmlns:a16="http://schemas.microsoft.com/office/drawing/2014/main" id="{48F2844C-01CE-4758-B497-116E64DC0C6A}"/>
              </a:ext>
            </a:extLst>
          </p:cNvPr>
          <p:cNvSpPr/>
          <p:nvPr userDrawn="1"/>
        </p:nvSpPr>
        <p:spPr>
          <a:xfrm>
            <a:off x="360000" y="2131200"/>
            <a:ext cx="8423999" cy="2001600"/>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endParaRPr lang="en-US" altLang="ja-JP" sz="2800" b="1" dirty="0">
              <a:solidFill>
                <a:srgbClr val="000000"/>
              </a:solidFill>
              <a:latin typeface="メイリオ"/>
              <a:ea typeface="メイリオ"/>
              <a:cs typeface="メイリオ"/>
            </a:endParaRPr>
          </a:p>
        </p:txBody>
      </p:sp>
      <p:sp>
        <p:nvSpPr>
          <p:cNvPr id="11" name="テキスト ボックス 10">
            <a:extLst>
              <a:ext uri="{FF2B5EF4-FFF2-40B4-BE49-F238E27FC236}">
                <a16:creationId xmlns:a16="http://schemas.microsoft.com/office/drawing/2014/main" id="{BDBADBFE-E103-4C74-9C2D-B9E88A1B2984}"/>
              </a:ext>
            </a:extLst>
          </p:cNvPr>
          <p:cNvSpPr txBox="1"/>
          <p:nvPr userDrawn="1"/>
        </p:nvSpPr>
        <p:spPr>
          <a:xfrm>
            <a:off x="563200" y="2131200"/>
            <a:ext cx="3483978" cy="523220"/>
          </a:xfrm>
          <a:prstGeom prst="rect">
            <a:avLst/>
          </a:prstGeom>
          <a:solidFill>
            <a:srgbClr val="008000"/>
          </a:solidFill>
        </p:spPr>
        <p:txBody>
          <a:bodyPr wrap="square" bIns="0" rtlCol="0" anchor="b" anchorCtr="0">
            <a:normAutofit/>
          </a:bodyPr>
          <a:lstStyle/>
          <a:p>
            <a:pPr algn="ct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12" name="テキスト プレースホルダー 11"/>
          <p:cNvSpPr>
            <a:spLocks noGrp="1"/>
          </p:cNvSpPr>
          <p:nvPr userDrawn="1">
            <p:ph type="body" sz="quarter" idx="10"/>
          </p:nvPr>
        </p:nvSpPr>
        <p:spPr>
          <a:xfrm>
            <a:off x="563200" y="2111823"/>
            <a:ext cx="3483978" cy="542598"/>
          </a:xfrm>
        </p:spPr>
        <p:txBody>
          <a:bodyPr lIns="0" tIns="0" rIns="0" bIns="0" anchor="ctr" anchorCtr="0"/>
          <a:lstStyle>
            <a:lvl1pPr algn="ctr">
              <a:defRPr b="1">
                <a:solidFill>
                  <a:schemeClr val="bg1"/>
                </a:solidFill>
              </a:defRPr>
            </a:lvl1pPr>
          </a:lstStyle>
          <a:p>
            <a:pPr lvl="0"/>
            <a:r>
              <a:rPr kumimoji="1" lang="ja-JP" altLang="en-US" dirty="0"/>
              <a:t>マスター テキストの書式設定</a:t>
            </a:r>
          </a:p>
        </p:txBody>
      </p:sp>
      <p:sp>
        <p:nvSpPr>
          <p:cNvPr id="13" name="テキスト プレースホルダー 11"/>
          <p:cNvSpPr>
            <a:spLocks noGrp="1"/>
          </p:cNvSpPr>
          <p:nvPr userDrawn="1">
            <p:ph type="body" sz="quarter" idx="11"/>
          </p:nvPr>
        </p:nvSpPr>
        <p:spPr>
          <a:xfrm>
            <a:off x="1045029" y="2821577"/>
            <a:ext cx="7471954" cy="1123406"/>
          </a:xfrm>
        </p:spPr>
        <p:txBody>
          <a:bodyPr lIns="0" tIns="0" rIns="0" bIns="0" anchor="ctr" anchorCtr="0"/>
          <a:lstStyle>
            <a:lvl1pPr>
              <a:lnSpc>
                <a:spcPct val="100000"/>
              </a:lnSpc>
              <a:spcBef>
                <a:spcPts val="0"/>
              </a:spcBef>
              <a:defRPr b="0">
                <a:solidFill>
                  <a:schemeClr val="tx1"/>
                </a:solidFill>
              </a:defRPr>
            </a:lvl1pPr>
          </a:lstStyle>
          <a:p>
            <a:pPr lvl="0"/>
            <a:r>
              <a:rPr kumimoji="1" lang="ja-JP" altLang="en-US" dirty="0"/>
              <a:t>マスター テキストの書式設定</a:t>
            </a:r>
          </a:p>
        </p:txBody>
      </p:sp>
    </p:spTree>
    <p:extLst>
      <p:ext uri="{BB962C8B-B14F-4D97-AF65-F5344CB8AC3E}">
        <p14:creationId xmlns:p14="http://schemas.microsoft.com/office/powerpoint/2010/main" val="3950428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2000" y="551445"/>
            <a:ext cx="8640000" cy="540000"/>
          </a:xfrm>
          <a:prstGeom prst="roundRect">
            <a:avLst/>
          </a:prstGeom>
          <a:gradFill flip="none" rotWithShape="1">
            <a:gsLst>
              <a:gs pos="0">
                <a:srgbClr val="D56101">
                  <a:lumMod val="36000"/>
                  <a:lumOff val="64000"/>
                </a:srgbClr>
              </a:gs>
              <a:gs pos="50000">
                <a:srgbClr val="E5B153">
                  <a:lumMod val="76000"/>
                  <a:lumOff val="24000"/>
                </a:srgbClr>
              </a:gs>
              <a:gs pos="100000">
                <a:srgbClr val="FFBA75">
                  <a:shade val="100000"/>
                  <a:satMod val="115000"/>
                  <a:lumMod val="76000"/>
                  <a:lumOff val="24000"/>
                </a:srgbClr>
              </a:gs>
            </a:gsLst>
            <a:lin ang="16200000" scaled="1"/>
            <a:tileRect/>
          </a:gradFill>
          <a:ln>
            <a:solidFill>
              <a:schemeClr val="accent2">
                <a:lumMod val="50000"/>
              </a:schemeClr>
            </a:solidFill>
          </a:ln>
          <a:scene3d>
            <a:camera prst="orthographicFront"/>
            <a:lightRig rig="threePt" dir="t"/>
          </a:scene3d>
          <a:sp3d>
            <a:bevelT w="101600" h="50800" prst="coolSlant"/>
          </a:sp3d>
        </p:spPr>
        <p:txBody>
          <a:bodyPr vert="horz" lIns="91440" tIns="180000" rIns="91440" bIns="18000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52000" y="1253330"/>
            <a:ext cx="8640000" cy="5496669"/>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endParaRPr lang="en-US" altLang="ja-JP" dirty="0"/>
          </a:p>
        </p:txBody>
      </p:sp>
      <p:sp>
        <p:nvSpPr>
          <p:cNvPr id="8" name="スライド番号プレースホルダー 5">
            <a:extLst>
              <a:ext uri="{FF2B5EF4-FFF2-40B4-BE49-F238E27FC236}">
                <a16:creationId xmlns:a16="http://schemas.microsoft.com/office/drawing/2014/main" id="{A1CE984B-9F9A-4031-B7C7-CCD08AC29BDE}"/>
              </a:ext>
            </a:extLst>
          </p:cNvPr>
          <p:cNvSpPr txBox="1">
            <a:spLocks/>
          </p:cNvSpPr>
          <p:nvPr userDrawn="1"/>
        </p:nvSpPr>
        <p:spPr>
          <a:xfrm>
            <a:off x="6784126" y="103949"/>
            <a:ext cx="2133600" cy="242399"/>
          </a:xfrm>
          <a:prstGeom prst="rect">
            <a:avLst/>
          </a:prstGeom>
        </p:spPr>
        <p:txBody>
          <a:bodyPr vert="horz" lIns="51435" tIns="25718" rIns="51435" bIns="25718"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sz="675" dirty="0">
                <a:latin typeface="+mn-ea"/>
                <a:ea typeface="+mn-ea"/>
              </a:rPr>
              <a:t>/</a:t>
            </a:r>
            <a:r>
              <a:rPr lang="en-US" altLang="ja-JP" sz="675" baseline="0" dirty="0">
                <a:latin typeface="+mn-ea"/>
                <a:ea typeface="+mn-ea"/>
              </a:rPr>
              <a:t> </a:t>
            </a:r>
            <a:r>
              <a:rPr lang="en-US" altLang="ja-JP" sz="675" dirty="0">
                <a:latin typeface="+mn-ea"/>
                <a:ea typeface="+mn-ea"/>
              </a:rPr>
              <a:t>14</a:t>
            </a:r>
          </a:p>
        </p:txBody>
      </p:sp>
      <p:sp>
        <p:nvSpPr>
          <p:cNvPr id="7" name="スライド番号プレースホルダー 5">
            <a:extLst>
              <a:ext uri="{FF2B5EF4-FFF2-40B4-BE49-F238E27FC236}">
                <a16:creationId xmlns:a16="http://schemas.microsoft.com/office/drawing/2014/main" id="{7B81AE0A-E246-4582-8798-16FA8E0519DE}"/>
              </a:ext>
            </a:extLst>
          </p:cNvPr>
          <p:cNvSpPr txBox="1">
            <a:spLocks/>
          </p:cNvSpPr>
          <p:nvPr userDrawn="1"/>
        </p:nvSpPr>
        <p:spPr>
          <a:xfrm>
            <a:off x="6527542" y="103949"/>
            <a:ext cx="2133600" cy="242399"/>
          </a:xfrm>
          <a:prstGeom prst="rect">
            <a:avLst/>
          </a:prstGeom>
        </p:spPr>
        <p:txBody>
          <a:bodyPr vert="horz" lIns="51435" tIns="25718" rIns="51435" bIns="25718"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25C77DFE-49EF-EE47-AFEC-D88D2E6B4C14}" type="slidenum">
              <a:rPr lang="ja-JP" altLang="en-US" sz="675" smtClean="0"/>
              <a:pPr/>
              <a:t>‹#›</a:t>
            </a:fld>
            <a:endParaRPr lang="ja-JP" altLang="en-US" sz="675" dirty="0"/>
          </a:p>
        </p:txBody>
      </p:sp>
      <p:sp>
        <p:nvSpPr>
          <p:cNvPr id="4" name="正方形/長方形 3">
            <a:extLst>
              <a:ext uri="{FF2B5EF4-FFF2-40B4-BE49-F238E27FC236}">
                <a16:creationId xmlns:a16="http://schemas.microsoft.com/office/drawing/2014/main" id="{69E54679-961C-47F0-90C1-89268A539B1A}"/>
              </a:ext>
            </a:extLst>
          </p:cNvPr>
          <p:cNvSpPr/>
          <p:nvPr userDrawn="1"/>
        </p:nvSpPr>
        <p:spPr>
          <a:xfrm>
            <a:off x="0" y="-1"/>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99868B8-21ED-4A4B-BC7C-97AAC5341747}"/>
              </a:ext>
            </a:extLst>
          </p:cNvPr>
          <p:cNvSpPr/>
          <p:nvPr userDrawn="1"/>
        </p:nvSpPr>
        <p:spPr>
          <a:xfrm>
            <a:off x="0" y="6750000"/>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729277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Lst>
  <p:txStyles>
    <p:titleStyle>
      <a:lvl1pPr algn="l" defTabSz="914400" rtl="0" eaLnBrk="1" latinLnBrk="0" hangingPunct="1">
        <a:lnSpc>
          <a:spcPct val="90000"/>
        </a:lnSpc>
        <a:spcBef>
          <a:spcPct val="0"/>
        </a:spcBef>
        <a:buNone/>
        <a:defRPr kumimoji="1" sz="2800" b="0" i="0" kern="1200">
          <a:solidFill>
            <a:schemeClr val="tx1"/>
          </a:solidFill>
          <a:effectLst/>
          <a:latin typeface="Meiryo UI" panose="020B0604030504040204" pitchFamily="50" charset="-128"/>
          <a:ea typeface="Meiryo UI" panose="020B0604030504040204" pitchFamily="50" charset="-128"/>
          <a:cs typeface="+mj-cs"/>
        </a:defRPr>
      </a:lvl1pPr>
    </p:titleStyle>
    <p:bodyStyle>
      <a:lvl1pPr marL="514350" indent="-514350" algn="l" defTabSz="914400" rtl="0" eaLnBrk="1" latinLnBrk="0" hangingPunct="1">
        <a:lnSpc>
          <a:spcPct val="140000"/>
        </a:lnSpc>
        <a:spcBef>
          <a:spcPts val="672"/>
        </a:spcBef>
        <a:buFont typeface="+mj-ea"/>
        <a:buAutoNum type="circleNumDbPlain"/>
        <a:defRPr kumimoji="1" sz="2800" kern="1200">
          <a:solidFill>
            <a:schemeClr val="tx1"/>
          </a:solidFill>
          <a:latin typeface="メイリオ" panose="020B0604030504040204" pitchFamily="50" charset="-128"/>
          <a:ea typeface="メイリオ" panose="020B0604030504040204" pitchFamily="50" charset="-128"/>
          <a:cs typeface="+mn-cs"/>
        </a:defRPr>
      </a:lvl1pPr>
      <a:lvl2pPr marL="914400" indent="-457200" algn="l" defTabSz="914400" rtl="0" eaLnBrk="1" latinLnBrk="0" hangingPunct="1">
        <a:lnSpc>
          <a:spcPct val="140000"/>
        </a:lnSpc>
        <a:spcBef>
          <a:spcPts val="672"/>
        </a:spcBef>
        <a:buFont typeface="Wingdings" panose="05000000000000000000" pitchFamily="2" charset="2"/>
        <a:buChar char="l"/>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371600" indent="-457200" algn="l" defTabSz="914400" rtl="0" eaLnBrk="1" latinLnBrk="0" hangingPunct="1">
        <a:lnSpc>
          <a:spcPct val="140000"/>
        </a:lnSpc>
        <a:spcBef>
          <a:spcPts val="672"/>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2000" y="561490"/>
            <a:ext cx="8640000" cy="762343"/>
          </a:xfrm>
          <a:prstGeom prst="rect">
            <a:avLst/>
          </a:prstGeom>
        </p:spPr>
        <p:txBody>
          <a:bodyPr vert="horz" lIns="91440" tIns="45720" rIns="91440" bIns="45720" rtlCol="0">
            <a:normAutofit/>
          </a:bodyPr>
          <a:lstStyle/>
          <a:p>
            <a:pPr lvl="0"/>
            <a:r>
              <a:rPr kumimoji="1" lang="en-US" altLang="ja-JP" dirty="0"/>
              <a:t>【</a:t>
            </a:r>
            <a:r>
              <a:rPr kumimoji="1" lang="ja-JP" altLang="en-US" dirty="0"/>
              <a:t>タイトル</a:t>
            </a:r>
            <a:r>
              <a:rPr kumimoji="1" lang="en-US" altLang="ja-JP" dirty="0"/>
              <a:t>】</a:t>
            </a:r>
            <a:endParaRPr lang="en-US" altLang="ja-JP" dirty="0"/>
          </a:p>
        </p:txBody>
      </p:sp>
      <p:sp>
        <p:nvSpPr>
          <p:cNvPr id="4" name="正方形/長方形 3">
            <a:extLst>
              <a:ext uri="{FF2B5EF4-FFF2-40B4-BE49-F238E27FC236}">
                <a16:creationId xmlns:a16="http://schemas.microsoft.com/office/drawing/2014/main" id="{69E54679-961C-47F0-90C1-89268A539B1A}"/>
              </a:ext>
            </a:extLst>
          </p:cNvPr>
          <p:cNvSpPr/>
          <p:nvPr userDrawn="1"/>
        </p:nvSpPr>
        <p:spPr>
          <a:xfrm>
            <a:off x="0" y="-1"/>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99868B8-21ED-4A4B-BC7C-97AAC5341747}"/>
              </a:ext>
            </a:extLst>
          </p:cNvPr>
          <p:cNvSpPr/>
          <p:nvPr userDrawn="1"/>
        </p:nvSpPr>
        <p:spPr>
          <a:xfrm>
            <a:off x="0" y="6750000"/>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5">
            <a:extLst>
              <a:ext uri="{FF2B5EF4-FFF2-40B4-BE49-F238E27FC236}">
                <a16:creationId xmlns:a16="http://schemas.microsoft.com/office/drawing/2014/main" id="{A1CE984B-9F9A-4031-B7C7-CCD08AC29BDE}"/>
              </a:ext>
            </a:extLst>
          </p:cNvPr>
          <p:cNvSpPr txBox="1">
            <a:spLocks/>
          </p:cNvSpPr>
          <p:nvPr userDrawn="1"/>
        </p:nvSpPr>
        <p:spPr>
          <a:xfrm>
            <a:off x="6784126" y="103949"/>
            <a:ext cx="2133600" cy="242399"/>
          </a:xfrm>
          <a:prstGeom prst="rect">
            <a:avLst/>
          </a:prstGeom>
        </p:spPr>
        <p:txBody>
          <a:bodyPr vert="horz" lIns="51435" tIns="25718" rIns="51435" bIns="25718"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sz="675" dirty="0">
                <a:latin typeface="+mn-ea"/>
                <a:ea typeface="+mn-ea"/>
              </a:rPr>
              <a:t>/</a:t>
            </a:r>
            <a:r>
              <a:rPr lang="en-US" altLang="ja-JP" sz="675" baseline="0" dirty="0">
                <a:latin typeface="+mn-ea"/>
                <a:ea typeface="+mn-ea"/>
              </a:rPr>
              <a:t> 16</a:t>
            </a:r>
            <a:endParaRPr lang="en-US" altLang="ja-JP" sz="675" dirty="0">
              <a:latin typeface="+mn-ea"/>
              <a:ea typeface="+mn-ea"/>
            </a:endParaRPr>
          </a:p>
        </p:txBody>
      </p:sp>
      <p:sp>
        <p:nvSpPr>
          <p:cNvPr id="6" name="スライド番号プレースホルダー 5">
            <a:extLst>
              <a:ext uri="{FF2B5EF4-FFF2-40B4-BE49-F238E27FC236}">
                <a16:creationId xmlns:a16="http://schemas.microsoft.com/office/drawing/2014/main" id="{7B81AE0A-E246-4582-8798-16FA8E0519DE}"/>
              </a:ext>
            </a:extLst>
          </p:cNvPr>
          <p:cNvSpPr txBox="1">
            <a:spLocks/>
          </p:cNvSpPr>
          <p:nvPr userDrawn="1"/>
        </p:nvSpPr>
        <p:spPr>
          <a:xfrm>
            <a:off x="6527542" y="95998"/>
            <a:ext cx="2133600" cy="242399"/>
          </a:xfrm>
          <a:prstGeom prst="rect">
            <a:avLst/>
          </a:prstGeom>
        </p:spPr>
        <p:txBody>
          <a:bodyPr vert="horz" lIns="0" tIns="25718" rIns="0" bIns="25718"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25C77DFE-49EF-EE47-AFEC-D88D2E6B4C14}" type="slidenum">
              <a:rPr lang="ja-JP" altLang="en-US" sz="675" smtClean="0"/>
              <a:pPr/>
              <a:t>‹#›</a:t>
            </a:fld>
            <a:endParaRPr lang="ja-JP" altLang="en-US" sz="675" dirty="0"/>
          </a:p>
        </p:txBody>
      </p:sp>
    </p:spTree>
    <p:extLst>
      <p:ext uri="{BB962C8B-B14F-4D97-AF65-F5344CB8AC3E}">
        <p14:creationId xmlns:p14="http://schemas.microsoft.com/office/powerpoint/2010/main" val="663319999"/>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Lst>
  <p:txStyles>
    <p:titleStyle>
      <a:lvl1pPr algn="l" defTabSz="914400" rtl="0" eaLnBrk="1" latinLnBrk="0" hangingPunct="1">
        <a:lnSpc>
          <a:spcPct val="90000"/>
        </a:lnSpc>
        <a:spcBef>
          <a:spcPct val="0"/>
        </a:spcBef>
        <a:buNone/>
        <a:defRPr kumimoji="1" sz="2800" b="0" i="0" kern="1200">
          <a:solidFill>
            <a:schemeClr val="tx1"/>
          </a:solidFill>
          <a:effectLst/>
          <a:latin typeface="Meiryo UI" panose="020B0604030504040204" pitchFamily="50" charset="-128"/>
          <a:ea typeface="Meiryo UI" panose="020B0604030504040204" pitchFamily="50" charset="-128"/>
          <a:cs typeface="+mj-cs"/>
        </a:defRPr>
      </a:lvl1pPr>
    </p:titleStyle>
    <p:bodyStyle>
      <a:lvl1pPr marL="0" indent="0" algn="l" defTabSz="914400" rtl="0" eaLnBrk="1" latinLnBrk="0" hangingPunct="1">
        <a:lnSpc>
          <a:spcPct val="140000"/>
        </a:lnSpc>
        <a:spcBef>
          <a:spcPts val="672"/>
        </a:spcBef>
        <a:buFont typeface="+mj-ea"/>
        <a:buNone/>
        <a:defRPr kumimoji="1" sz="2800" kern="1200">
          <a:solidFill>
            <a:schemeClr val="tx1"/>
          </a:solidFill>
          <a:latin typeface="メイリオ" panose="020B0604030504040204" pitchFamily="50" charset="-128"/>
          <a:ea typeface="メイリオ" panose="020B0604030504040204" pitchFamily="50" charset="-128"/>
          <a:cs typeface="+mn-cs"/>
        </a:defRPr>
      </a:lvl1pPr>
      <a:lvl2pPr marL="914400" indent="-457200" algn="l" defTabSz="914400" rtl="0" eaLnBrk="1" latinLnBrk="0" hangingPunct="1">
        <a:lnSpc>
          <a:spcPct val="140000"/>
        </a:lnSpc>
        <a:spcBef>
          <a:spcPts val="672"/>
        </a:spcBef>
        <a:buFont typeface="Wingdings" panose="05000000000000000000" pitchFamily="2" charset="2"/>
        <a:buChar char="l"/>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371600" indent="-457200" algn="l" defTabSz="914400" rtl="0" eaLnBrk="1" latinLnBrk="0" hangingPunct="1">
        <a:lnSpc>
          <a:spcPct val="140000"/>
        </a:lnSpc>
        <a:spcBef>
          <a:spcPts val="672"/>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2000" y="561490"/>
            <a:ext cx="8640000" cy="762343"/>
          </a:xfrm>
          <a:prstGeom prst="rect">
            <a:avLst/>
          </a:prstGeom>
        </p:spPr>
        <p:txBody>
          <a:bodyPr vert="horz" lIns="91440" tIns="45720" rIns="91440" bIns="45720" rtlCol="0">
            <a:normAutofit/>
          </a:bodyPr>
          <a:lstStyle/>
          <a:p>
            <a:pPr lvl="0"/>
            <a:r>
              <a:rPr kumimoji="1" lang="en-US" altLang="ja-JP" dirty="0"/>
              <a:t>【</a:t>
            </a:r>
            <a:r>
              <a:rPr kumimoji="1" lang="ja-JP" altLang="en-US" dirty="0"/>
              <a:t>タイトル</a:t>
            </a:r>
            <a:r>
              <a:rPr kumimoji="1" lang="en-US" altLang="ja-JP" dirty="0"/>
              <a:t>】</a:t>
            </a:r>
            <a:endParaRPr lang="en-US" altLang="ja-JP" dirty="0"/>
          </a:p>
        </p:txBody>
      </p:sp>
      <p:sp>
        <p:nvSpPr>
          <p:cNvPr id="4" name="正方形/長方形 3">
            <a:extLst>
              <a:ext uri="{FF2B5EF4-FFF2-40B4-BE49-F238E27FC236}">
                <a16:creationId xmlns:a16="http://schemas.microsoft.com/office/drawing/2014/main" id="{69E54679-961C-47F0-90C1-89268A539B1A}"/>
              </a:ext>
            </a:extLst>
          </p:cNvPr>
          <p:cNvSpPr/>
          <p:nvPr userDrawn="1"/>
        </p:nvSpPr>
        <p:spPr>
          <a:xfrm>
            <a:off x="0" y="-1"/>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99868B8-21ED-4A4B-BC7C-97AAC5341747}"/>
              </a:ext>
            </a:extLst>
          </p:cNvPr>
          <p:cNvSpPr/>
          <p:nvPr userDrawn="1"/>
        </p:nvSpPr>
        <p:spPr>
          <a:xfrm>
            <a:off x="0" y="6750000"/>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9963092"/>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kumimoji="1" sz="2800" b="0" i="0" kern="1200">
          <a:solidFill>
            <a:schemeClr val="tx1"/>
          </a:solidFill>
          <a:effectLst/>
          <a:latin typeface="Meiryo UI" panose="020B0604030504040204" pitchFamily="50" charset="-128"/>
          <a:ea typeface="Meiryo UI" panose="020B0604030504040204" pitchFamily="50" charset="-128"/>
          <a:cs typeface="+mj-cs"/>
        </a:defRPr>
      </a:lvl1pPr>
    </p:titleStyle>
    <p:bodyStyle>
      <a:lvl1pPr marL="0" indent="0" algn="l" defTabSz="914400" rtl="0" eaLnBrk="1" latinLnBrk="0" hangingPunct="1">
        <a:lnSpc>
          <a:spcPct val="140000"/>
        </a:lnSpc>
        <a:spcBef>
          <a:spcPts val="672"/>
        </a:spcBef>
        <a:buFont typeface="+mj-ea"/>
        <a:buNone/>
        <a:defRPr kumimoji="1" sz="2800" kern="1200">
          <a:solidFill>
            <a:schemeClr val="tx1"/>
          </a:solidFill>
          <a:latin typeface="メイリオ" panose="020B0604030504040204" pitchFamily="50" charset="-128"/>
          <a:ea typeface="メイリオ" panose="020B0604030504040204" pitchFamily="50" charset="-128"/>
          <a:cs typeface="+mn-cs"/>
        </a:defRPr>
      </a:lvl1pPr>
      <a:lvl2pPr marL="914400" indent="-457200" algn="l" defTabSz="914400" rtl="0" eaLnBrk="1" latinLnBrk="0" hangingPunct="1">
        <a:lnSpc>
          <a:spcPct val="140000"/>
        </a:lnSpc>
        <a:spcBef>
          <a:spcPts val="672"/>
        </a:spcBef>
        <a:buFont typeface="Wingdings" panose="05000000000000000000" pitchFamily="2" charset="2"/>
        <a:buChar char="l"/>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371600" indent="-457200" algn="l" defTabSz="914400" rtl="0" eaLnBrk="1" latinLnBrk="0" hangingPunct="1">
        <a:lnSpc>
          <a:spcPct val="140000"/>
        </a:lnSpc>
        <a:spcBef>
          <a:spcPts val="672"/>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file:////Users/k.c.d.w.202/Desktop/works/_&#33258;&#20998;&#12390;&#12441;&#12420;&#12427;&#12371;&#12392;/4511_R4&#27508;&#21490;&#32207;&#21512;&#65288;PP&#65289;/220210_&#35299;&#20687;&#24230;&#12373;&#12369;&#12441;&#12427;/&#30011;&#20687;&#22311;&#32302;&#9312;&#20316;&#26989;/704&#27508;&#32207;-1&#32232;2&#31456;5/&#22259;2.jpg" TargetMode="External"/><Relationship Id="rId5" Type="http://schemas.openxmlformats.org/officeDocument/2006/relationships/image" Target="../media/image9.jpe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 Id="rId6" Type="http://schemas.openxmlformats.org/officeDocument/2006/relationships/image" Target="file:////Users/k.c.d.w.202/Desktop/works/_&#33258;&#20998;&#12390;&#12441;&#12420;&#12427;&#12371;&#12392;/4511_R4&#27508;&#21490;&#32207;&#21512;&#65288;PP&#65289;/220210_&#35299;&#20687;&#24230;&#12373;&#12369;&#12441;&#12427;/&#30011;&#20687;&#22311;&#32302;&#9312;&#20316;&#26989;/704&#27508;&#32207;-1&#32232;2&#31456;5/&#22259;3.jpg" TargetMode="External"/><Relationship Id="rId5" Type="http://schemas.openxmlformats.org/officeDocument/2006/relationships/image" Target="../media/image10.jpe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image" Target="file:////Users/k.c.d.w.202/Desktop/works/_&#33258;&#20998;&#12390;&#12441;&#12420;&#12427;&#12371;&#12392;/4511_R4&#27508;&#21490;&#32207;&#21512;&#65288;PP&#65289;/220210_&#35299;&#20687;&#24230;&#12373;&#12369;&#12441;&#12427;/&#30011;&#20687;&#22311;&#32302;&#9312;&#20316;&#26989;/704&#27508;&#32207;-1&#32232;2&#31456;5/&#22259;4.jpg" TargetMode="External"/><Relationship Id="rId5" Type="http://schemas.openxmlformats.org/officeDocument/2006/relationships/image" Target="../media/image11.jpe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8.xml"/><Relationship Id="rId1" Type="http://schemas.openxmlformats.org/officeDocument/2006/relationships/slideLayout" Target="../slideLayouts/slideLayout13.xml"/><Relationship Id="rId6" Type="http://schemas.openxmlformats.org/officeDocument/2006/relationships/image" Target="file:////Users/k.c.d.w.202/Desktop/works/_&#33258;&#20998;&#12390;&#12441;&#12420;&#12427;&#12371;&#12392;/4511_R4&#27508;&#21490;&#32207;&#21512;&#65288;PP&#65289;/220210_&#35299;&#20687;&#24230;&#12373;&#12369;&#12441;&#12427;/&#30011;&#20687;&#22311;&#32302;&#9312;&#20316;&#26989;/704&#27508;&#32207;-1&#32232;2&#31456;5/&#22259;4.jpg" TargetMode="External"/><Relationship Id="rId5" Type="http://schemas.openxmlformats.org/officeDocument/2006/relationships/image" Target="../media/image11.jpe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file:////Users/k.c.d.w.202/Desktop/works/_&#33258;&#20998;&#12390;&#12441;&#12420;&#12427;&#12371;&#12392;/4511_R4&#27508;&#21490;&#32207;&#21512;&#65288;PP&#65289;/&#21046;&#20316;&#12486;&#12441;&#12540;&#12479;/704&#27508;&#32207;-1&#32232;2&#31456;5/JPEG/&#27508;&#21490;&#32207;&#21512;p040-3.jpg" TargetMode="Externa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image" Target="../media/image7.jpeg"/><Relationship Id="rId5" Type="http://schemas.openxmlformats.org/officeDocument/2006/relationships/image" Target="file:////Users/k.c.d.w.202/Desktop/works/_&#33258;&#20998;&#12390;&#12441;&#12420;&#12427;&#12371;&#12392;/4511_R4&#27508;&#21490;&#32207;&#21512;&#65288;PP&#65289;/220210_&#35299;&#20687;&#24230;&#12373;&#12369;&#12441;&#12427;/&#30011;&#20687;&#22311;&#32302;&#9312;&#20316;&#26989;/704&#27508;&#32207;-1&#32232;2&#31456;5/&#22259;1.jpg" TargetMode="Externa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6.jpeg"/><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image" Target="file:////Users/k.c.d.w.202/Desktop/works/_&#33258;&#20998;&#12390;&#12441;&#12420;&#12427;&#12371;&#12392;/4511_R4&#27508;&#21490;&#32207;&#21512;&#65288;PP&#65289;/&#21046;&#20316;&#12486;&#12441;&#12540;&#12479;/704&#27508;&#32207;-1&#32232;2&#31456;5/JPEG/&#27508;&#21490;&#32207;&#21512;p040-3.jpg" TargetMode="External"/><Relationship Id="rId5" Type="http://schemas.openxmlformats.org/officeDocument/2006/relationships/image" Target="../media/image7.jpeg"/><Relationship Id="rId4" Type="http://schemas.openxmlformats.org/officeDocument/2006/relationships/image" Target="file:////Users/k.c.d.w.202/Desktop/works/_&#33258;&#20998;&#12390;&#12441;&#12420;&#12427;&#12371;&#12392;/4511_R4&#27508;&#21490;&#32207;&#21512;&#65288;PP&#65289;/220210_&#35299;&#20687;&#24230;&#12373;&#12369;&#12441;&#12427;/&#30011;&#20687;&#22311;&#32302;&#9312;&#20316;&#26989;/704&#27508;&#32207;-1&#32232;2&#31456;5/&#22259;1.jpg"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8.xml"/><Relationship Id="rId1" Type="http://schemas.openxmlformats.org/officeDocument/2006/relationships/slideLayout" Target="../slideLayouts/slideLayout1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5F8D8412-F9AE-4ABA-A60D-1E101E436414}"/>
              </a:ext>
            </a:extLst>
          </p:cNvPr>
          <p:cNvSpPr txBox="1">
            <a:spLocks/>
          </p:cNvSpPr>
          <p:nvPr/>
        </p:nvSpPr>
        <p:spPr>
          <a:xfrm>
            <a:off x="0" y="2483922"/>
            <a:ext cx="9143999" cy="1259997"/>
          </a:xfrm>
          <a:prstGeom prst="rect">
            <a:avLst/>
          </a:prstGeom>
        </p:spPr>
        <p:txBody>
          <a:bodyPr>
            <a:normAutofit fontScale="97500" lnSpcReduction="10000"/>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ja-JP" altLang="en-US" sz="4000" b="1" dirty="0">
                <a:latin typeface="メイリオ"/>
                <a:ea typeface="メイリオ"/>
                <a:cs typeface="メイリオ"/>
              </a:rPr>
              <a:t>第２章５節</a:t>
            </a:r>
            <a:endParaRPr lang="en-US" altLang="ja-JP" sz="4000" b="1" dirty="0">
              <a:latin typeface="メイリオ"/>
              <a:ea typeface="メイリオ"/>
              <a:cs typeface="メイリオ"/>
            </a:endParaRPr>
          </a:p>
          <a:p>
            <a:r>
              <a:rPr lang="ja-JP" altLang="en-US" sz="4000" b="1" dirty="0">
                <a:latin typeface="メイリオ"/>
                <a:ea typeface="メイリオ"/>
                <a:cs typeface="メイリオ"/>
              </a:rPr>
              <a:t>フランス革命とウィーン体制</a:t>
            </a:r>
          </a:p>
        </p:txBody>
      </p:sp>
      <p:sp>
        <p:nvSpPr>
          <p:cNvPr id="7" name="サブタイトル 2">
            <a:extLst>
              <a:ext uri="{FF2B5EF4-FFF2-40B4-BE49-F238E27FC236}">
                <a16:creationId xmlns:a16="http://schemas.microsoft.com/office/drawing/2014/main" id="{45ECDD99-B838-4008-AB75-571FF4BD09F3}"/>
              </a:ext>
            </a:extLst>
          </p:cNvPr>
          <p:cNvSpPr txBox="1">
            <a:spLocks/>
          </p:cNvSpPr>
          <p:nvPr/>
        </p:nvSpPr>
        <p:spPr>
          <a:xfrm>
            <a:off x="0" y="3880680"/>
            <a:ext cx="9144000" cy="359997"/>
          </a:xfrm>
          <a:prstGeom prst="rect">
            <a:avLst/>
          </a:prstGeom>
        </p:spPr>
        <p:txBody>
          <a:bodyPr vert="horz" lIns="91440" tIns="45720" rIns="91440" bIns="45720" rtlCol="0" anchor="ctr">
            <a:normAutofit fontScale="85000" lnSpcReduction="20000"/>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en-US" altLang="ja-JP" sz="2400" dirty="0">
                <a:solidFill>
                  <a:prstClr val="black"/>
                </a:solidFill>
                <a:latin typeface="メイリオ"/>
                <a:ea typeface="メイリオ"/>
                <a:cs typeface="メイリオ"/>
              </a:rPr>
              <a:t>(</a:t>
            </a:r>
            <a:r>
              <a:rPr lang="ja-JP" altLang="en-US" sz="2400" dirty="0">
                <a:solidFill>
                  <a:prstClr val="black"/>
                </a:solidFill>
                <a:latin typeface="メイリオ"/>
                <a:ea typeface="メイリオ"/>
                <a:cs typeface="メイリオ"/>
              </a:rPr>
              <a:t>教科書</a:t>
            </a:r>
            <a:r>
              <a:rPr lang="en-US" altLang="ja-JP" sz="2400" dirty="0">
                <a:solidFill>
                  <a:prstClr val="black"/>
                </a:solidFill>
                <a:latin typeface="メイリオ"/>
                <a:ea typeface="メイリオ"/>
                <a:cs typeface="メイリオ"/>
              </a:rPr>
              <a:t>p.40</a:t>
            </a:r>
            <a:r>
              <a:rPr lang="ja-JP" altLang="en-US" sz="2400" dirty="0">
                <a:solidFill>
                  <a:prstClr val="black"/>
                </a:solidFill>
                <a:latin typeface="メイリオ"/>
                <a:ea typeface="メイリオ"/>
                <a:cs typeface="メイリオ"/>
              </a:rPr>
              <a:t>～</a:t>
            </a:r>
            <a:r>
              <a:rPr lang="en-US" altLang="ja-JP" sz="2400" dirty="0">
                <a:solidFill>
                  <a:prstClr val="black"/>
                </a:solidFill>
                <a:latin typeface="メイリオ"/>
                <a:ea typeface="メイリオ"/>
                <a:cs typeface="メイリオ"/>
              </a:rPr>
              <a:t>41)</a:t>
            </a:r>
            <a:endParaRPr lang="ja-JP" altLang="en-US" sz="2400" dirty="0">
              <a:solidFill>
                <a:prstClr val="black"/>
              </a:solidFill>
              <a:latin typeface="メイリオ"/>
              <a:ea typeface="メイリオ"/>
              <a:cs typeface="メイリオ"/>
            </a:endParaRPr>
          </a:p>
        </p:txBody>
      </p:sp>
    </p:spTree>
    <p:extLst>
      <p:ext uri="{BB962C8B-B14F-4D97-AF65-F5344CB8AC3E}">
        <p14:creationId xmlns:p14="http://schemas.microsoft.com/office/powerpoint/2010/main" val="3856264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2000" y="293079"/>
            <a:ext cx="8640000" cy="540000"/>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ウィーン体制</a:t>
            </a:r>
          </a:p>
        </p:txBody>
      </p:sp>
      <p:sp>
        <p:nvSpPr>
          <p:cNvPr id="7" name="テキスト ボックス 6">
            <a:extLst>
              <a:ext uri="{FF2B5EF4-FFF2-40B4-BE49-F238E27FC236}">
                <a16:creationId xmlns:a16="http://schemas.microsoft.com/office/drawing/2014/main" id="{BE5CDEE2-8A16-492B-BFC7-B51BCA42A47B}"/>
              </a:ext>
            </a:extLst>
          </p:cNvPr>
          <p:cNvSpPr txBox="1"/>
          <p:nvPr/>
        </p:nvSpPr>
        <p:spPr>
          <a:xfrm>
            <a:off x="636854" y="4930712"/>
            <a:ext cx="828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→各地で自由･独立･統一を求める運動があいつぐ</a:t>
            </a:r>
            <a:endParaRPr lang="ja-JP" altLang="en-US" dirty="0">
              <a:solidFill>
                <a:prstClr val="black"/>
              </a:solidFill>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F26D4A52-FDB6-46E2-8958-F380FCE0D038}"/>
              </a:ext>
            </a:extLst>
          </p:cNvPr>
          <p:cNvSpPr txBox="1"/>
          <p:nvPr/>
        </p:nvSpPr>
        <p:spPr>
          <a:xfrm>
            <a:off x="252000" y="855275"/>
            <a:ext cx="8370165" cy="652486"/>
          </a:xfrm>
          <a:prstGeom prst="rect">
            <a:avLst/>
          </a:prstGeom>
          <a:noFill/>
        </p:spPr>
        <p:txBody>
          <a:bodyPr wrap="square">
            <a:spAutoFit/>
          </a:bodyPr>
          <a:lstStyle/>
          <a:p>
            <a:pPr>
              <a:lnSpc>
                <a:spcPct val="140000"/>
              </a:lnSpc>
            </a:pPr>
            <a:r>
              <a:rPr lang="ja-JP"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ウィーン体制</a:t>
            </a:r>
            <a:endParaRPr lang="ja-JP" altLang="en-US" dirty="0">
              <a:solidFill>
                <a:prstClr val="black"/>
              </a:solidFill>
              <a:ea typeface="ＭＳ Ｐゴシック" panose="020B0600070205080204" pitchFamily="50" charset="-128"/>
            </a:endParaRPr>
          </a:p>
        </p:txBody>
      </p:sp>
      <p:pic>
        <p:nvPicPr>
          <p:cNvPr id="8" name="図 7" descr="link.png">
            <a:hlinkClick r:id="rId3" action="ppaction://hlinksldjump"/>
            <a:extLst>
              <a:ext uri="{FF2B5EF4-FFF2-40B4-BE49-F238E27FC236}">
                <a16:creationId xmlns:a16="http://schemas.microsoft.com/office/drawing/2014/main" id="{3DC1C5E8-6AAA-4E1E-B8AA-ABFDE7E4704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8412" y="1062748"/>
            <a:ext cx="1048442" cy="298684"/>
          </a:xfrm>
          <a:prstGeom prst="rect">
            <a:avLst/>
          </a:prstGeom>
        </p:spPr>
      </p:pic>
      <p:sp>
        <p:nvSpPr>
          <p:cNvPr id="10" name="テキスト ボックス 9">
            <a:extLst>
              <a:ext uri="{FF2B5EF4-FFF2-40B4-BE49-F238E27FC236}">
                <a16:creationId xmlns:a16="http://schemas.microsoft.com/office/drawing/2014/main" id="{F2CFF124-7D23-4DD0-89BA-339E15EAD17A}"/>
              </a:ext>
            </a:extLst>
          </p:cNvPr>
          <p:cNvSpPr txBox="1"/>
          <p:nvPr/>
        </p:nvSpPr>
        <p:spPr>
          <a:xfrm>
            <a:off x="636854" y="1381633"/>
            <a:ext cx="8280000" cy="652486"/>
          </a:xfrm>
          <a:prstGeom prst="rect">
            <a:avLst/>
          </a:prstGeom>
          <a:noFill/>
        </p:spPr>
        <p:txBody>
          <a:bodyPr wrap="square">
            <a:spAutoFit/>
          </a:bodyPr>
          <a:lstStyle/>
          <a:p>
            <a:pPr>
              <a:lnSpc>
                <a:spcPct val="140000"/>
              </a:lnSpc>
            </a:pP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正統主義</a:t>
            </a: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フランス革命前のヨーロッパを守る</a:t>
            </a:r>
            <a:endParaRPr lang="ja-JP" altLang="en-US" dirty="0">
              <a:solidFill>
                <a:prstClr val="black"/>
              </a:solidFill>
              <a:ea typeface="ＭＳ Ｐゴシック" panose="020B0600070205080204" pitchFamily="50" charset="-128"/>
            </a:endParaRPr>
          </a:p>
        </p:txBody>
      </p:sp>
      <p:sp>
        <p:nvSpPr>
          <p:cNvPr id="9" name="矢印: 左右 8">
            <a:extLst>
              <a:ext uri="{FF2B5EF4-FFF2-40B4-BE49-F238E27FC236}">
                <a16:creationId xmlns:a16="http://schemas.microsoft.com/office/drawing/2014/main" id="{0C51406D-FFE3-45A6-A228-1AAEBDE8218E}"/>
              </a:ext>
            </a:extLst>
          </p:cNvPr>
          <p:cNvSpPr/>
          <p:nvPr/>
        </p:nvSpPr>
        <p:spPr>
          <a:xfrm rot="5400000">
            <a:off x="3115319" y="2876215"/>
            <a:ext cx="1260000" cy="540000"/>
          </a:xfrm>
          <a:prstGeom prst="leftRightArrow">
            <a:avLst>
              <a:gd name="adj1" fmla="val 50000"/>
              <a:gd name="adj2" fmla="val 56293"/>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871ED215-296A-435A-9B55-334B8411531C}"/>
              </a:ext>
            </a:extLst>
          </p:cNvPr>
          <p:cNvSpPr txBox="1"/>
          <p:nvPr/>
        </p:nvSpPr>
        <p:spPr>
          <a:xfrm>
            <a:off x="636854" y="3709757"/>
            <a:ext cx="7920000" cy="1255728"/>
          </a:xfrm>
          <a:prstGeom prst="rect">
            <a:avLst/>
          </a:prstGeom>
          <a:noFill/>
        </p:spPr>
        <p:txBody>
          <a:bodyPr wrap="square">
            <a:spAutoFit/>
          </a:bodyPr>
          <a:lstStyle/>
          <a:p>
            <a:pPr>
              <a:lnSpc>
                <a:spcPct val="140000"/>
              </a:lnSpc>
            </a:pP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自由主義</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や</a:t>
            </a:r>
            <a:r>
              <a:rPr lang="ja-JP" altLang="en-US" sz="2800" b="1" u="sng" kern="100" dirty="0">
                <a:solidFill>
                  <a:srgbClr val="FF0000"/>
                </a:solidFill>
                <a:uFill>
                  <a:solidFill>
                    <a:schemeClr val="tx1"/>
                  </a:solidFill>
                </a:uFill>
                <a:latin typeface="メイリオ" panose="020B0604030504040204" pitchFamily="50" charset="-128"/>
                <a:ea typeface="メイリオ" panose="020B0604030504040204" pitchFamily="50" charset="-128"/>
                <a:cs typeface="Times New Roman" panose="02020603050405020304" pitchFamily="18" charset="0"/>
              </a:rPr>
              <a:t>ナショナリズム</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などの考え方の人々</a:t>
            </a:r>
            <a:endParaRPr lang="en-US" altLang="ja-JP" sz="2800" b="1" u="sng"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nSpc>
                <a:spcPct val="140000"/>
              </a:lnSpc>
            </a:pP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国民主義</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民族主義</a:t>
            </a:r>
            <a:endParaRPr lang="ja-JP" altLang="en-US" dirty="0">
              <a:solidFill>
                <a:prstClr val="black"/>
              </a:solidFill>
              <a:ea typeface="ＭＳ Ｐゴシック" panose="020B0600070205080204" pitchFamily="50" charset="-128"/>
            </a:endParaRPr>
          </a:p>
        </p:txBody>
      </p:sp>
      <p:sp>
        <p:nvSpPr>
          <p:cNvPr id="15" name="テキスト ボックス 14">
            <a:extLst>
              <a:ext uri="{FF2B5EF4-FFF2-40B4-BE49-F238E27FC236}">
                <a16:creationId xmlns:a16="http://schemas.microsoft.com/office/drawing/2014/main" id="{234BF6F7-47C5-4282-A535-B9258A5C2558}"/>
              </a:ext>
            </a:extLst>
          </p:cNvPr>
          <p:cNvSpPr txBox="1"/>
          <p:nvPr/>
        </p:nvSpPr>
        <p:spPr>
          <a:xfrm>
            <a:off x="636854" y="1930187"/>
            <a:ext cx="504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→大国の勢力均衡が優先</a:t>
            </a:r>
            <a:endParaRPr lang="ja-JP" altLang="en-US" dirty="0">
              <a:solidFill>
                <a:prstClr val="black"/>
              </a:solidFill>
              <a:ea typeface="ＭＳ Ｐゴシック" panose="020B0600070205080204" pitchFamily="50" charset="-128"/>
            </a:endParaRPr>
          </a:p>
        </p:txBody>
      </p:sp>
      <p:sp>
        <p:nvSpPr>
          <p:cNvPr id="17" name="テキスト ボックス 16">
            <a:extLst>
              <a:ext uri="{FF2B5EF4-FFF2-40B4-BE49-F238E27FC236}">
                <a16:creationId xmlns:a16="http://schemas.microsoft.com/office/drawing/2014/main" id="{D41391F3-FB93-441A-B25A-B8D9EBEB4E21}"/>
              </a:ext>
            </a:extLst>
          </p:cNvPr>
          <p:cNvSpPr txBox="1"/>
          <p:nvPr/>
        </p:nvSpPr>
        <p:spPr>
          <a:xfrm>
            <a:off x="636854" y="5548425"/>
            <a:ext cx="180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→鎮圧</a:t>
            </a:r>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1533790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5"/>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9" grpId="0" animBg="1"/>
      <p:bldP spid="11" grpId="0"/>
      <p:bldP spid="15"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2000" y="321979"/>
            <a:ext cx="8640000" cy="540000"/>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ウィーン体制</a:t>
            </a:r>
          </a:p>
        </p:txBody>
      </p:sp>
      <p:sp>
        <p:nvSpPr>
          <p:cNvPr id="6" name="テキスト ボックス 5">
            <a:extLst>
              <a:ext uri="{FF2B5EF4-FFF2-40B4-BE49-F238E27FC236}">
                <a16:creationId xmlns:a16="http://schemas.microsoft.com/office/drawing/2014/main" id="{A60EFC9C-F34B-47F0-934E-8CCB0503BEC2}"/>
              </a:ext>
            </a:extLst>
          </p:cNvPr>
          <p:cNvSpPr txBox="1"/>
          <p:nvPr/>
        </p:nvSpPr>
        <p:spPr>
          <a:xfrm>
            <a:off x="252000" y="912971"/>
            <a:ext cx="8370165" cy="2462213"/>
          </a:xfrm>
          <a:prstGeom prst="rect">
            <a:avLst/>
          </a:prstGeom>
          <a:noFill/>
        </p:spPr>
        <p:txBody>
          <a:bodyPr wrap="square">
            <a:spAutoFit/>
          </a:bodyPr>
          <a:lstStyle/>
          <a:p>
            <a:pPr>
              <a:lnSpc>
                <a:spcPct val="140000"/>
              </a:lnSpc>
            </a:pPr>
            <a:r>
              <a:rPr lang="ja-JP"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海外</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・ラテンアメリカ諸国：</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p>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・ギリシア：</a:t>
            </a:r>
            <a:endParaRPr lang="ja-JP" altLang="en-US" sz="2800" dirty="0">
              <a:solidFill>
                <a:prstClr val="black"/>
              </a:solidFill>
              <a:ea typeface="ＭＳ Ｐゴシック" panose="020B0600070205080204" pitchFamily="50" charset="-128"/>
            </a:endParaRPr>
          </a:p>
        </p:txBody>
      </p:sp>
      <p:grpSp>
        <p:nvGrpSpPr>
          <p:cNvPr id="2" name="グループ化 1">
            <a:extLst>
              <a:ext uri="{FF2B5EF4-FFF2-40B4-BE49-F238E27FC236}">
                <a16:creationId xmlns:a16="http://schemas.microsoft.com/office/drawing/2014/main" id="{8A19D90F-6C73-478A-B12F-8327DA29A76B}"/>
              </a:ext>
            </a:extLst>
          </p:cNvPr>
          <p:cNvGrpSpPr/>
          <p:nvPr/>
        </p:nvGrpSpPr>
        <p:grpSpPr>
          <a:xfrm>
            <a:off x="792000" y="3913050"/>
            <a:ext cx="7560000" cy="1478218"/>
            <a:chOff x="792000" y="3913050"/>
            <a:chExt cx="7560000" cy="1478218"/>
          </a:xfrm>
        </p:grpSpPr>
        <p:sp>
          <p:nvSpPr>
            <p:cNvPr id="10" name="左大かっこ 9">
              <a:extLst>
                <a:ext uri="{FF2B5EF4-FFF2-40B4-BE49-F238E27FC236}">
                  <a16:creationId xmlns:a16="http://schemas.microsoft.com/office/drawing/2014/main" id="{0853BFF1-314B-4839-B209-EDBAD603CC41}"/>
                </a:ext>
              </a:extLst>
            </p:cNvPr>
            <p:cNvSpPr/>
            <p:nvPr/>
          </p:nvSpPr>
          <p:spPr>
            <a:xfrm rot="16200000">
              <a:off x="4446000" y="259050"/>
              <a:ext cx="252000" cy="7560000"/>
            </a:xfrm>
            <a:prstGeom prst="leftBracket">
              <a:avLst/>
            </a:prstGeom>
            <a:noFill/>
            <a:ln w="25400" cap="flat" cmpd="sng" algn="ctr">
              <a:solidFill>
                <a:srgbClr val="0070C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矢印: 下 10">
              <a:extLst>
                <a:ext uri="{FF2B5EF4-FFF2-40B4-BE49-F238E27FC236}">
                  <a16:creationId xmlns:a16="http://schemas.microsoft.com/office/drawing/2014/main" id="{1C7C20AD-F8EB-4745-B7F0-EB8CCC642933}"/>
                </a:ext>
              </a:extLst>
            </p:cNvPr>
            <p:cNvSpPr/>
            <p:nvPr/>
          </p:nvSpPr>
          <p:spPr>
            <a:xfrm>
              <a:off x="4302000" y="4311268"/>
              <a:ext cx="540000" cy="1080000"/>
            </a:xfrm>
            <a:prstGeom prst="downArrow">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7" name="テキスト ボックス 6">
            <a:extLst>
              <a:ext uri="{FF2B5EF4-FFF2-40B4-BE49-F238E27FC236}">
                <a16:creationId xmlns:a16="http://schemas.microsoft.com/office/drawing/2014/main" id="{177B56D7-DE69-4761-99EE-1BFD9CDD1AAA}"/>
              </a:ext>
            </a:extLst>
          </p:cNvPr>
          <p:cNvSpPr txBox="1"/>
          <p:nvPr/>
        </p:nvSpPr>
        <p:spPr>
          <a:xfrm>
            <a:off x="333304" y="5537487"/>
            <a:ext cx="8370165" cy="652486"/>
          </a:xfrm>
          <a:prstGeom prst="rect">
            <a:avLst/>
          </a:prstGeom>
          <a:noFill/>
        </p:spPr>
        <p:txBody>
          <a:bodyPr wrap="square">
            <a:spAutoFit/>
          </a:bodyPr>
          <a:lstStyle/>
          <a:p>
            <a:pPr algn="ct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ウィーン体制が大きく動揺</a:t>
            </a:r>
            <a:endParaRPr lang="ja-JP" altLang="en-US" dirty="0">
              <a:solidFill>
                <a:prstClr val="black"/>
              </a:solidFill>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DA53FAB4-6976-4D23-A933-C1688E7893E8}"/>
              </a:ext>
            </a:extLst>
          </p:cNvPr>
          <p:cNvSpPr txBox="1"/>
          <p:nvPr/>
        </p:nvSpPr>
        <p:spPr>
          <a:xfrm>
            <a:off x="333304" y="2100420"/>
            <a:ext cx="8370165"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スペインやポルトガルから独立</a:t>
            </a:r>
            <a:endParaRPr lang="ja-JP" altLang="en-US" dirty="0">
              <a:solidFill>
                <a:prstClr val="black"/>
              </a:solidFill>
              <a:ea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AA30F4F6-3CF0-48A4-85D8-93EA2BABB1E5}"/>
              </a:ext>
            </a:extLst>
          </p:cNvPr>
          <p:cNvSpPr txBox="1"/>
          <p:nvPr/>
        </p:nvSpPr>
        <p:spPr>
          <a:xfrm>
            <a:off x="333304" y="3255816"/>
            <a:ext cx="8370165"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オスマン帝国に対する独立戦争を経て独立</a:t>
            </a:r>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22366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2000" y="321245"/>
            <a:ext cx="8640000" cy="540000"/>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ウィーン体制</a:t>
            </a:r>
          </a:p>
        </p:txBody>
      </p:sp>
      <p:sp>
        <p:nvSpPr>
          <p:cNvPr id="5" name="テキスト ボックス 4">
            <a:extLst>
              <a:ext uri="{FF2B5EF4-FFF2-40B4-BE49-F238E27FC236}">
                <a16:creationId xmlns:a16="http://schemas.microsoft.com/office/drawing/2014/main" id="{9EC5C6EA-A544-499E-9015-4E3507F4A94D}"/>
              </a:ext>
            </a:extLst>
          </p:cNvPr>
          <p:cNvSpPr txBox="1"/>
          <p:nvPr/>
        </p:nvSpPr>
        <p:spPr>
          <a:xfrm>
            <a:off x="252000" y="859344"/>
            <a:ext cx="8640000" cy="652486"/>
          </a:xfrm>
          <a:prstGeom prst="rect">
            <a:avLst/>
          </a:prstGeom>
          <a:noFill/>
        </p:spPr>
        <p:txBody>
          <a:bodyPr wrap="square">
            <a:spAutoFit/>
          </a:bodyPr>
          <a:lstStyle/>
          <a:p>
            <a:pPr>
              <a:lnSpc>
                <a:spcPct val="140000"/>
              </a:lnSpc>
            </a:pPr>
            <a:r>
              <a:rPr lang="ja-JP"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フランス</a:t>
            </a:r>
            <a:endParaRPr lang="ja-JP" altLang="en-US" dirty="0">
              <a:solidFill>
                <a:prstClr val="black"/>
              </a:solidFill>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34BF43E1-294F-4F7E-B697-6EDE734DFF18}"/>
              </a:ext>
            </a:extLst>
          </p:cNvPr>
          <p:cNvSpPr txBox="1"/>
          <p:nvPr/>
        </p:nvSpPr>
        <p:spPr>
          <a:xfrm>
            <a:off x="2208816" y="2217859"/>
            <a:ext cx="540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→オランダから</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ベルギー</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独立</a:t>
            </a:r>
            <a:endParaRPr lang="ja-JP" altLang="en-US" dirty="0">
              <a:solidFill>
                <a:prstClr val="black"/>
              </a:solidFill>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8DC29479-048A-4701-9E16-2DC38790F88E}"/>
              </a:ext>
            </a:extLst>
          </p:cNvPr>
          <p:cNvSpPr txBox="1"/>
          <p:nvPr/>
        </p:nvSpPr>
        <p:spPr>
          <a:xfrm>
            <a:off x="617760" y="1539987"/>
            <a:ext cx="1800000" cy="652486"/>
          </a:xfrm>
          <a:prstGeom prst="rect">
            <a:avLst/>
          </a:prstGeom>
          <a:noFill/>
        </p:spPr>
        <p:txBody>
          <a:bodyPr wrap="square">
            <a:spAutoFit/>
          </a:bodyPr>
          <a:lstStyle/>
          <a:p>
            <a:pPr>
              <a:lnSpc>
                <a:spcPct val="140000"/>
              </a:lnSpc>
            </a:pP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1830</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ja-JP" altLang="en-US" dirty="0">
              <a:solidFill>
                <a:prstClr val="black"/>
              </a:solidFill>
              <a:ea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A6FF43B7-CF8C-436C-869C-3B6019C9D724}"/>
              </a:ext>
            </a:extLst>
          </p:cNvPr>
          <p:cNvSpPr txBox="1"/>
          <p:nvPr/>
        </p:nvSpPr>
        <p:spPr>
          <a:xfrm>
            <a:off x="2208816" y="1537216"/>
            <a:ext cx="396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パリの民衆の蜂起</a:t>
            </a:r>
            <a:endParaRPr lang="ja-JP" altLang="en-US" dirty="0">
              <a:solidFill>
                <a:prstClr val="black"/>
              </a:solidFill>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A67E4A57-10A4-41BC-BC23-B0BCBC93E68F}"/>
              </a:ext>
            </a:extLst>
          </p:cNvPr>
          <p:cNvSpPr txBox="1"/>
          <p:nvPr/>
        </p:nvSpPr>
        <p:spPr>
          <a:xfrm>
            <a:off x="5448144" y="1539987"/>
            <a:ext cx="2520000" cy="652486"/>
          </a:xfrm>
          <a:prstGeom prst="rect">
            <a:avLst/>
          </a:prstGeom>
          <a:noFill/>
        </p:spPr>
        <p:txBody>
          <a:bodyPr wrap="square">
            <a:spAutoFit/>
          </a:bodyPr>
          <a:lstStyle/>
          <a:p>
            <a:pPr>
              <a:lnSpc>
                <a:spcPct val="140000"/>
              </a:lnSpc>
            </a:pP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七月革命</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勃発</a:t>
            </a:r>
            <a:endParaRPr lang="ja-JP" altLang="en-US" dirty="0">
              <a:solidFill>
                <a:prstClr val="black"/>
              </a:solidFill>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571B1A03-FDEC-46B6-BE54-B1B3956ABF4B}"/>
              </a:ext>
            </a:extLst>
          </p:cNvPr>
          <p:cNvSpPr txBox="1"/>
          <p:nvPr/>
        </p:nvSpPr>
        <p:spPr>
          <a:xfrm>
            <a:off x="617760" y="2906081"/>
            <a:ext cx="2160000" cy="652486"/>
          </a:xfrm>
          <a:prstGeom prst="rect">
            <a:avLst/>
          </a:prstGeom>
          <a:noFill/>
        </p:spPr>
        <p:txBody>
          <a:bodyPr wrap="square">
            <a:spAutoFit/>
          </a:bodyPr>
          <a:lstStyle/>
          <a:p>
            <a:pPr>
              <a:lnSpc>
                <a:spcPct val="140000"/>
              </a:lnSpc>
            </a:pP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1848</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ja-JP" altLang="en-US" dirty="0">
              <a:solidFill>
                <a:prstClr val="black"/>
              </a:solidFill>
              <a:ea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A4D75CD1-BC74-4568-90CA-A8614805C1A5}"/>
              </a:ext>
            </a:extLst>
          </p:cNvPr>
          <p:cNvSpPr txBox="1"/>
          <p:nvPr/>
        </p:nvSpPr>
        <p:spPr>
          <a:xfrm>
            <a:off x="2214576" y="2907332"/>
            <a:ext cx="432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パリ民衆がふたたび蜂起</a:t>
            </a:r>
            <a:endParaRPr lang="ja-JP" altLang="en-US" dirty="0">
              <a:solidFill>
                <a:prstClr val="black"/>
              </a:solidFill>
              <a:ea typeface="ＭＳ Ｐゴシック" panose="020B0600070205080204" pitchFamily="50" charset="-128"/>
            </a:endParaRPr>
          </a:p>
        </p:txBody>
      </p:sp>
      <p:sp>
        <p:nvSpPr>
          <p:cNvPr id="13" name="テキスト ボックス 12">
            <a:extLst>
              <a:ext uri="{FF2B5EF4-FFF2-40B4-BE49-F238E27FC236}">
                <a16:creationId xmlns:a16="http://schemas.microsoft.com/office/drawing/2014/main" id="{396BE1F5-AC31-482A-B9F5-D4BA4FE9DCF1}"/>
              </a:ext>
            </a:extLst>
          </p:cNvPr>
          <p:cNvSpPr txBox="1"/>
          <p:nvPr/>
        </p:nvSpPr>
        <p:spPr>
          <a:xfrm>
            <a:off x="6516960" y="2895731"/>
            <a:ext cx="2520000" cy="652486"/>
          </a:xfrm>
          <a:prstGeom prst="rect">
            <a:avLst/>
          </a:prstGeom>
          <a:noFill/>
        </p:spPr>
        <p:txBody>
          <a:bodyPr wrap="square">
            <a:spAutoFit/>
          </a:bodyPr>
          <a:lstStyle/>
          <a:p>
            <a:pPr>
              <a:lnSpc>
                <a:spcPct val="140000"/>
              </a:lnSpc>
            </a:pP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二月革命</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勃発</a:t>
            </a:r>
            <a:endParaRPr lang="ja-JP" altLang="en-US" dirty="0">
              <a:solidFill>
                <a:prstClr val="black"/>
              </a:solidFill>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59B49158-65B9-4538-87DB-14B7880C47D3}"/>
              </a:ext>
            </a:extLst>
          </p:cNvPr>
          <p:cNvSpPr txBox="1"/>
          <p:nvPr/>
        </p:nvSpPr>
        <p:spPr>
          <a:xfrm>
            <a:off x="2208816" y="3585204"/>
            <a:ext cx="360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第二共和政</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の誕生</a:t>
            </a:r>
            <a:endParaRPr lang="ja-JP" altLang="en-US" dirty="0">
              <a:solidFill>
                <a:prstClr val="black"/>
              </a:solidFill>
              <a:ea typeface="ＭＳ Ｐゴシック" panose="020B0600070205080204" pitchFamily="50" charset="-128"/>
            </a:endParaRPr>
          </a:p>
        </p:txBody>
      </p:sp>
      <p:sp>
        <p:nvSpPr>
          <p:cNvPr id="15" name="テキスト ボックス 14">
            <a:extLst>
              <a:ext uri="{FF2B5EF4-FFF2-40B4-BE49-F238E27FC236}">
                <a16:creationId xmlns:a16="http://schemas.microsoft.com/office/drawing/2014/main" id="{08B68778-A6EB-49C8-9DEC-08739BDB6BD8}"/>
              </a:ext>
            </a:extLst>
          </p:cNvPr>
          <p:cNvSpPr txBox="1"/>
          <p:nvPr/>
        </p:nvSpPr>
        <p:spPr>
          <a:xfrm>
            <a:off x="2208816" y="4945777"/>
            <a:ext cx="648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→ウィーンからメッテルニヒが亡命</a:t>
            </a:r>
            <a:endParaRPr lang="ja-JP" altLang="en-US" sz="2800" dirty="0">
              <a:solidFill>
                <a:prstClr val="black"/>
              </a:solidFill>
              <a:ea typeface="ＭＳ Ｐゴシック" panose="020B0600070205080204" pitchFamily="50" charset="-128"/>
            </a:endParaRPr>
          </a:p>
        </p:txBody>
      </p:sp>
      <p:sp>
        <p:nvSpPr>
          <p:cNvPr id="17" name="テキスト ボックス 16">
            <a:extLst>
              <a:ext uri="{FF2B5EF4-FFF2-40B4-BE49-F238E27FC236}">
                <a16:creationId xmlns:a16="http://schemas.microsoft.com/office/drawing/2014/main" id="{18EB76E1-B073-46AE-8EFE-F87D1387945C}"/>
              </a:ext>
            </a:extLst>
          </p:cNvPr>
          <p:cNvSpPr txBox="1"/>
          <p:nvPr/>
        </p:nvSpPr>
        <p:spPr>
          <a:xfrm>
            <a:off x="2208816" y="5623651"/>
            <a:ext cx="648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＝ウィーン体制の崩壊</a:t>
            </a:r>
            <a:endParaRPr lang="ja-JP" altLang="en-US" sz="2800" dirty="0">
              <a:solidFill>
                <a:prstClr val="black"/>
              </a:solidFill>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441F0649-EB5D-4387-AC90-D6B3AB76B152}"/>
              </a:ext>
            </a:extLst>
          </p:cNvPr>
          <p:cNvSpPr txBox="1"/>
          <p:nvPr/>
        </p:nvSpPr>
        <p:spPr>
          <a:xfrm>
            <a:off x="252000" y="4267905"/>
            <a:ext cx="504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●革命がヨーロッパに拡大</a:t>
            </a:r>
            <a:endParaRPr lang="ja-JP" altLang="en-US" sz="2800" dirty="0">
              <a:solidFill>
                <a:prstClr val="black"/>
              </a:solidFill>
              <a:ea typeface="ＭＳ Ｐゴシック" panose="020B0600070205080204" pitchFamily="50" charset="-128"/>
            </a:endParaRPr>
          </a:p>
        </p:txBody>
      </p:sp>
      <p:sp>
        <p:nvSpPr>
          <p:cNvPr id="18" name="テキスト ボックス 17">
            <a:extLst>
              <a:ext uri="{FF2B5EF4-FFF2-40B4-BE49-F238E27FC236}">
                <a16:creationId xmlns:a16="http://schemas.microsoft.com/office/drawing/2014/main" id="{0AA89220-DDA0-4A8C-A8DF-786BE64DCE99}"/>
              </a:ext>
            </a:extLst>
          </p:cNvPr>
          <p:cNvSpPr txBox="1"/>
          <p:nvPr/>
        </p:nvSpPr>
        <p:spPr>
          <a:xfrm>
            <a:off x="4643232" y="4263076"/>
            <a:ext cx="432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→諸国民が各地で運動</a:t>
            </a:r>
            <a:endParaRPr lang="ja-JP" altLang="en-US" sz="2800" dirty="0">
              <a:solidFill>
                <a:prstClr val="black"/>
              </a:solidFill>
              <a:ea typeface="ＭＳ Ｐゴシック" panose="020B0600070205080204" pitchFamily="50" charset="-128"/>
            </a:endParaRPr>
          </a:p>
        </p:txBody>
      </p:sp>
      <p:sp>
        <p:nvSpPr>
          <p:cNvPr id="20" name="テキスト ボックス 19">
            <a:extLst>
              <a:ext uri="{FF2B5EF4-FFF2-40B4-BE49-F238E27FC236}">
                <a16:creationId xmlns:a16="http://schemas.microsoft.com/office/drawing/2014/main" id="{BF06D5B6-F8B2-475C-8CEA-6D944FCBEE30}"/>
              </a:ext>
            </a:extLst>
          </p:cNvPr>
          <p:cNvSpPr txBox="1"/>
          <p:nvPr/>
        </p:nvSpPr>
        <p:spPr>
          <a:xfrm>
            <a:off x="5088144" y="1533891"/>
            <a:ext cx="72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dirty="0">
              <a:solidFill>
                <a:prstClr val="black"/>
              </a:solidFill>
              <a:ea typeface="ＭＳ Ｐゴシック" panose="020B0600070205080204" pitchFamily="50" charset="-128"/>
            </a:endParaRPr>
          </a:p>
        </p:txBody>
      </p:sp>
      <p:sp>
        <p:nvSpPr>
          <p:cNvPr id="21" name="テキスト ボックス 20">
            <a:extLst>
              <a:ext uri="{FF2B5EF4-FFF2-40B4-BE49-F238E27FC236}">
                <a16:creationId xmlns:a16="http://schemas.microsoft.com/office/drawing/2014/main" id="{069C2428-6E79-49DA-A0EB-7C29ADB839F4}"/>
              </a:ext>
            </a:extLst>
          </p:cNvPr>
          <p:cNvSpPr txBox="1"/>
          <p:nvPr/>
        </p:nvSpPr>
        <p:spPr>
          <a:xfrm>
            <a:off x="6144768" y="2880861"/>
            <a:ext cx="72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72783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20"/>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childTnLst>
                                </p:cTn>
                              </p:par>
                            </p:childTnLst>
                          </p:cTn>
                        </p:par>
                        <p:par>
                          <p:cTn id="36" fill="hold">
                            <p:stCondLst>
                              <p:cond delay="0"/>
                            </p:stCondLst>
                            <p:childTnLst>
                              <p:par>
                                <p:cTn id="37" presetID="1" presetClass="entr" presetSubtype="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0" nodeType="afterEffect">
                                  <p:stCondLst>
                                    <p:cond delay="0"/>
                                  </p:stCondLst>
                                  <p:childTnLst>
                                    <p:set>
                                      <p:cBhvr>
                                        <p:cTn id="41"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P spid="17" grpId="0"/>
      <p:bldP spid="7" grpId="0"/>
      <p:bldP spid="18" grpId="0"/>
      <p:bldP spid="20"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C678C20-55C1-4393-A34E-8F7A20B9A8C9}"/>
              </a:ext>
            </a:extLst>
          </p:cNvPr>
          <p:cNvGrpSpPr/>
          <p:nvPr/>
        </p:nvGrpSpPr>
        <p:grpSpPr>
          <a:xfrm>
            <a:off x="360000" y="376632"/>
            <a:ext cx="8423999" cy="1782000"/>
            <a:chOff x="360000" y="376632"/>
            <a:chExt cx="8423999" cy="1782000"/>
          </a:xfrm>
        </p:grpSpPr>
        <p:sp>
          <p:nvSpPr>
            <p:cNvPr id="8" name="角丸四角形 3">
              <a:extLst>
                <a:ext uri="{FF2B5EF4-FFF2-40B4-BE49-F238E27FC236}">
                  <a16:creationId xmlns:a16="http://schemas.microsoft.com/office/drawing/2014/main" id="{48F2844C-01CE-4758-B497-116E64DC0C6A}"/>
                </a:ext>
              </a:extLst>
            </p:cNvPr>
            <p:cNvSpPr/>
            <p:nvPr/>
          </p:nvSpPr>
          <p:spPr>
            <a:xfrm>
              <a:off x="360000" y="376632"/>
              <a:ext cx="8423999" cy="1782000"/>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lIns="0" tIns="0" rIns="0" bIns="0"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kumimoji="1" lang="en-US" altLang="ja-JP" sz="2800" b="1" i="0" u="none" strike="noStrike" kern="1200" cap="none" spc="0" normalizeH="0" baseline="0" noProof="0" dirty="0">
                <a:ln>
                  <a:noFill/>
                </a:ln>
                <a:solidFill>
                  <a:srgbClr val="000000"/>
                </a:solidFill>
                <a:effectLst/>
                <a:uLnTx/>
                <a:uFillTx/>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フランス革命とウィーン体制のもとで，政治体制はどのように変化していっただろうか。</a:t>
              </a:r>
            </a:p>
          </p:txBody>
        </p:sp>
        <p:sp>
          <p:nvSpPr>
            <p:cNvPr id="9" name="テキスト ボックス 8">
              <a:extLst>
                <a:ext uri="{FF2B5EF4-FFF2-40B4-BE49-F238E27FC236}">
                  <a16:creationId xmlns:a16="http://schemas.microsoft.com/office/drawing/2014/main" id="{BDBADBFE-E103-4C74-9C2D-B9E88A1B2984}"/>
                </a:ext>
              </a:extLst>
            </p:cNvPr>
            <p:cNvSpPr txBox="1"/>
            <p:nvPr/>
          </p:nvSpPr>
          <p:spPr>
            <a:xfrm>
              <a:off x="636720" y="376632"/>
              <a:ext cx="3483978" cy="523220"/>
            </a:xfrm>
            <a:prstGeom prst="rect">
              <a:avLst/>
            </a:prstGeom>
            <a:solidFill>
              <a:srgbClr val="008000"/>
            </a:solidFill>
            <a:ln w="38100">
              <a:solidFill>
                <a:srgbClr val="008000"/>
              </a:solidFill>
            </a:ln>
          </p:spPr>
          <p:txBody>
            <a:bodyPr wrap="square" bIns="0" rtlCol="0" anchor="b" anchorCtr="0">
              <a:norm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主題の問い</a:t>
              </a:r>
            </a:p>
          </p:txBody>
        </p:sp>
      </p:grpSp>
      <p:grpSp>
        <p:nvGrpSpPr>
          <p:cNvPr id="2" name="グループ化 1">
            <a:extLst>
              <a:ext uri="{FF2B5EF4-FFF2-40B4-BE49-F238E27FC236}">
                <a16:creationId xmlns:a16="http://schemas.microsoft.com/office/drawing/2014/main" id="{16BCAEAA-D6CC-4000-B085-CF54FB1758D2}"/>
              </a:ext>
            </a:extLst>
          </p:cNvPr>
          <p:cNvGrpSpPr/>
          <p:nvPr/>
        </p:nvGrpSpPr>
        <p:grpSpPr>
          <a:xfrm>
            <a:off x="661786" y="2268554"/>
            <a:ext cx="7820428" cy="4212814"/>
            <a:chOff x="99572" y="1971487"/>
            <a:chExt cx="7820428" cy="4212814"/>
          </a:xfrm>
        </p:grpSpPr>
        <p:sp>
          <p:nvSpPr>
            <p:cNvPr id="10" name="サブタイトル 2">
              <a:extLst>
                <a:ext uri="{FF2B5EF4-FFF2-40B4-BE49-F238E27FC236}">
                  <a16:creationId xmlns:a16="http://schemas.microsoft.com/office/drawing/2014/main" id="{FED74020-8017-492B-8645-D06788B27EE6}"/>
                </a:ext>
              </a:extLst>
            </p:cNvPr>
            <p:cNvSpPr txBox="1">
              <a:spLocks/>
            </p:cNvSpPr>
            <p:nvPr/>
          </p:nvSpPr>
          <p:spPr>
            <a:xfrm>
              <a:off x="360000" y="2224301"/>
              <a:ext cx="7560000" cy="3960000"/>
            </a:xfrm>
            <a:prstGeom prst="rect">
              <a:avLst/>
            </a:prstGeom>
            <a:gradFill>
              <a:gsLst>
                <a:gs pos="0">
                  <a:schemeClr val="accent3">
                    <a:tint val="50000"/>
                    <a:satMod val="300000"/>
                  </a:schemeClr>
                </a:gs>
                <a:gs pos="2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wrap="square" lIns="180000" tIns="90000" rIns="90000" bIns="90000" rtlCol="0" anchor="ctr">
              <a:sp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0" lvl="1" algn="l"/>
              <a:endParaRPr lang="en-US" altLang="ja-JP" dirty="0">
                <a:solidFill>
                  <a:schemeClr val="tx1"/>
                </a:solidFill>
                <a:latin typeface="メイリオ" panose="020B0604030504040204" pitchFamily="50" charset="-128"/>
                <a:ea typeface="メイリオ" panose="020B0604030504040204" pitchFamily="50" charset="-128"/>
              </a:endParaRPr>
            </a:p>
            <a:p>
              <a:pPr marL="0" lvl="1" algn="l"/>
              <a:r>
                <a:rPr lang="ja-JP" altLang="en-US" dirty="0">
                  <a:solidFill>
                    <a:schemeClr val="tx1"/>
                  </a:solidFill>
                  <a:latin typeface="メイリオ" panose="020B0604030504040204" pitchFamily="50" charset="-128"/>
                  <a:ea typeface="メイリオ" panose="020B0604030504040204" pitchFamily="50" charset="-128"/>
                </a:rPr>
                <a:t>　フランス革命後，憲法が制定されたのち，共和政が実現して国王は処刑された。その後，恐怖政治とよばれる独裁体制を経て，フランスは皇帝ナポレオンが支配する帝政へと移行した。ナポレオンが退位したあとは王政へともどったが，二月革命をきっかけにふたたび共和政が実現した。</a:t>
              </a:r>
              <a:endParaRPr lang="ja-JP" altLang="en-US" dirty="0">
                <a:solidFill>
                  <a:schemeClr val="tx1"/>
                </a:solidFill>
                <a:latin typeface="メイリオ" panose="020B0604030504040204" pitchFamily="50" charset="-128"/>
                <a:ea typeface="メイリオ" panose="020B0604030504040204" pitchFamily="50" charset="-128"/>
                <a:cs typeface="メイリオ"/>
              </a:endParaRPr>
            </a:p>
            <a:p>
              <a:pPr marL="0" marR="0" lvl="1" indent="0" algn="l" defTabSz="457200" rtl="0" eaLnBrk="1" fontAlgn="auto" latinLnBrk="0" hangingPunct="1">
                <a:lnSpc>
                  <a:spcPct val="100000"/>
                </a:lnSpc>
                <a:spcBef>
                  <a:spcPct val="20000"/>
                </a:spcBef>
                <a:spcAft>
                  <a:spcPts val="0"/>
                </a:spcAft>
                <a:buClrTx/>
                <a:buSzTx/>
                <a:buFont typeface="Arial"/>
                <a:buNone/>
                <a:tabLst/>
                <a:defRPr/>
              </a:pPr>
              <a:endParaRPr kumimoji="1" lang="ja-JP" altLang="en-US" sz="2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a:endParaRPr>
            </a:p>
          </p:txBody>
        </p:sp>
        <p:pic>
          <p:nvPicPr>
            <p:cNvPr id="11" name="図 10" descr="A.png">
              <a:extLst>
                <a:ext uri="{FF2B5EF4-FFF2-40B4-BE49-F238E27FC236}">
                  <a16:creationId xmlns:a16="http://schemas.microsoft.com/office/drawing/2014/main" id="{61171924-811D-42FE-A54E-D04D00647E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72" y="1971487"/>
              <a:ext cx="540134" cy="540134"/>
            </a:xfrm>
            <a:prstGeom prst="rect">
              <a:avLst/>
            </a:prstGeom>
          </p:spPr>
        </p:pic>
      </p:grpSp>
    </p:spTree>
    <p:extLst>
      <p:ext uri="{BB962C8B-B14F-4D97-AF65-F5344CB8AC3E}">
        <p14:creationId xmlns:p14="http://schemas.microsoft.com/office/powerpoint/2010/main" val="257124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B19965FD-5A84-45F1-8EC9-1A7F5613C4AE}"/>
              </a:ext>
            </a:extLst>
          </p:cNvPr>
          <p:cNvGrpSpPr/>
          <p:nvPr/>
        </p:nvGrpSpPr>
        <p:grpSpPr>
          <a:xfrm>
            <a:off x="342000" y="2169000"/>
            <a:ext cx="8460000" cy="2520000"/>
            <a:chOff x="344927" y="2083781"/>
            <a:chExt cx="8460000" cy="2520000"/>
          </a:xfrm>
        </p:grpSpPr>
        <p:sp>
          <p:nvSpPr>
            <p:cNvPr id="8" name="角丸四角形 7"/>
            <p:cNvSpPr/>
            <p:nvPr/>
          </p:nvSpPr>
          <p:spPr>
            <a:xfrm>
              <a:off x="344927" y="2083781"/>
              <a:ext cx="8460000" cy="2520000"/>
            </a:xfrm>
            <a:prstGeom prst="round2DiagRect">
              <a:avLst/>
            </a:prstGeom>
            <a:solidFill>
              <a:srgbClr val="FFFFFF"/>
            </a:solidFill>
            <a:ln w="38100" cmpd="sng">
              <a:solidFill>
                <a:srgbClr val="00B050"/>
              </a:solidFill>
            </a:ln>
          </p:spPr>
          <p:style>
            <a:lnRef idx="1">
              <a:schemeClr val="accent3"/>
            </a:lnRef>
            <a:fillRef idx="3">
              <a:schemeClr val="accent3"/>
            </a:fillRef>
            <a:effectRef idx="2">
              <a:schemeClr val="accent3"/>
            </a:effectRef>
            <a:fontRef idx="minor">
              <a:schemeClr val="lt1"/>
            </a:fontRef>
          </p:style>
          <p:txBody>
            <a:bodyPr tIns="90000" bIns="36000" rtlCol="0" anchor="ctr"/>
            <a:lstStyle/>
            <a:p>
              <a:pPr marL="252000" marR="0" lvl="1" indent="0" algn="l" defTabSz="457200" rtl="0" eaLnBrk="1" fontAlgn="auto" latinLnBrk="0" hangingPunct="1">
                <a:lnSpc>
                  <a:spcPct val="100000"/>
                </a:lnSpc>
                <a:spcBef>
                  <a:spcPts val="0"/>
                </a:spcBef>
                <a:spcAft>
                  <a:spcPts val="0"/>
                </a:spcAft>
                <a:buClrTx/>
                <a:buSzTx/>
                <a:buFontTx/>
                <a:buNone/>
                <a:tabLst/>
                <a:defRPr/>
              </a:pPr>
              <a:endParaRPr kumimoji="1" lang="en-US" altLang="ja-JP" sz="2800" b="1" i="0" u="none" strike="noStrike" kern="1200" cap="none" spc="0" normalizeH="0" baseline="0" noProof="0" dirty="0">
                <a:ln>
                  <a:noFill/>
                </a:ln>
                <a:solidFill>
                  <a:srgbClr val="000000"/>
                </a:solidFill>
                <a:effectLst/>
                <a:uLnTx/>
                <a:uFillTx/>
                <a:latin typeface="メイリオ"/>
                <a:ea typeface="メイリオ"/>
                <a:cs typeface="メイリオ"/>
              </a:endParaRPr>
            </a:p>
            <a:p>
              <a:pPr marL="2520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あなたはウィーン体制を崩壊させた要因のうち，自由主義とナショナリズムのどちらが重要だと考えるか。また，その理由は何だろう。</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endParaRPr kumimoji="1" lang="ja-JP" altLang="en-US" sz="2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メイリオ"/>
              </a:endParaRPr>
            </a:p>
          </p:txBody>
        </p:sp>
        <p:sp>
          <p:nvSpPr>
            <p:cNvPr id="9" name="テキスト ボックス 8">
              <a:extLst>
                <a:ext uri="{FF2B5EF4-FFF2-40B4-BE49-F238E27FC236}">
                  <a16:creationId xmlns:a16="http://schemas.microsoft.com/office/drawing/2014/main" id="{927F3EE4-44D9-4131-A90D-21077DBB3303}"/>
                </a:ext>
              </a:extLst>
            </p:cNvPr>
            <p:cNvSpPr txBox="1"/>
            <p:nvPr/>
          </p:nvSpPr>
          <p:spPr>
            <a:xfrm flipH="1">
              <a:off x="344927" y="2083781"/>
              <a:ext cx="1800000" cy="650723"/>
            </a:xfrm>
            <a:prstGeom prst="round1Rect">
              <a:avLst>
                <a:gd name="adj" fmla="val 50000"/>
              </a:avLst>
            </a:prstGeom>
            <a:solidFill>
              <a:srgbClr val="00B050"/>
            </a:solidFill>
            <a:ln w="38100">
              <a:solidFill>
                <a:srgbClr val="00B050"/>
              </a:solidFill>
            </a:ln>
          </p:spPr>
          <p:txBody>
            <a:bodyPr wrap="square" lIns="0" tIns="216000" rIns="180000" bIns="36000" rtlCol="0" anchor="ctr" anchorCtr="0">
              <a:spAutoFit/>
            </a:bodyPr>
            <a:lstStyle/>
            <a:p>
              <a:pPr marL="0" marR="0" lvl="0" indent="0" algn="ctr" defTabSz="457200" rtl="0" eaLnBrk="1" fontAlgn="auto" latinLnBrk="0" hangingPunct="1">
                <a:lnSpc>
                  <a:spcPts val="3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！トライ</a:t>
              </a:r>
            </a:p>
          </p:txBody>
        </p:sp>
      </p:grpSp>
    </p:spTree>
    <p:extLst>
      <p:ext uri="{BB962C8B-B14F-4D97-AF65-F5344CB8AC3E}">
        <p14:creationId xmlns:p14="http://schemas.microsoft.com/office/powerpoint/2010/main" val="359701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2"/>
          </p:nvPr>
        </p:nvSpPr>
        <p:spPr/>
        <p:txBody>
          <a:bodyPr/>
          <a:lstStyle/>
          <a:p>
            <a:r>
              <a:rPr lang="ja-JP" altLang="en-US" dirty="0"/>
              <a:t>補足１</a:t>
            </a:r>
            <a:endParaRPr kumimoji="1" lang="ja-JP" altLang="en-US" dirty="0"/>
          </a:p>
        </p:txBody>
      </p:sp>
      <p:sp>
        <p:nvSpPr>
          <p:cNvPr id="3" name="サブタイトル 2"/>
          <p:cNvSpPr txBox="1">
            <a:spLocks/>
          </p:cNvSpPr>
          <p:nvPr/>
        </p:nvSpPr>
        <p:spPr>
          <a:xfrm>
            <a:off x="-8466" y="284969"/>
            <a:ext cx="8821168" cy="535810"/>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a:t>
            </a:r>
            <a:r>
              <a:rPr kumimoji="1" lang="ja-JP" altLang="en-US" sz="2800" b="0" i="0" u="none" strike="noStrike" kern="1200" cap="none" spc="0" normalizeH="0" baseline="0" noProof="0" dirty="0">
                <a:ln>
                  <a:noFill/>
                </a:ln>
                <a:solidFill>
                  <a:srgbClr val="000000"/>
                </a:solidFill>
                <a:effectLst/>
                <a:uLnTx/>
                <a:uFillTx/>
                <a:latin typeface="メイリオ"/>
                <a:ea typeface="メイリオ"/>
                <a:cs typeface="メイリオ"/>
              </a:rPr>
              <a:t>ルイ</a:t>
            </a: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16</a:t>
            </a:r>
            <a:r>
              <a:rPr kumimoji="1" lang="ja-JP" altLang="en-US" sz="2800" b="0" i="0" u="none" strike="noStrike" kern="1200" cap="none" spc="0" normalizeH="0" baseline="0" noProof="0" dirty="0">
                <a:ln>
                  <a:noFill/>
                </a:ln>
                <a:solidFill>
                  <a:srgbClr val="000000"/>
                </a:solidFill>
                <a:effectLst/>
                <a:uLnTx/>
                <a:uFillTx/>
                <a:latin typeface="メイリオ"/>
                <a:ea typeface="メイリオ"/>
                <a:cs typeface="メイリオ"/>
              </a:rPr>
              <a:t>世の処刑</a:t>
            </a: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a:t>
            </a:r>
          </a:p>
        </p:txBody>
      </p:sp>
      <p:pic>
        <p:nvPicPr>
          <p:cNvPr id="7" name="図 6" descr="back.png">
            <a:hlinkClick r:id="rId3" action="ppaction://hlinksldjump"/>
            <a:extLst>
              <a:ext uri="{FF2B5EF4-FFF2-40B4-BE49-F238E27FC236}">
                <a16:creationId xmlns:a16="http://schemas.microsoft.com/office/drawing/2014/main" id="{F4FF6E55-780D-4FAA-B60D-849A1FD2BE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08523" y="6153834"/>
            <a:ext cx="829001" cy="469361"/>
          </a:xfrm>
          <a:prstGeom prst="rect">
            <a:avLst/>
          </a:prstGeom>
        </p:spPr>
      </p:pic>
      <p:pic>
        <p:nvPicPr>
          <p:cNvPr id="5" name="図 4">
            <a:extLst>
              <a:ext uri="{FF2B5EF4-FFF2-40B4-BE49-F238E27FC236}">
                <a16:creationId xmlns:a16="http://schemas.microsoft.com/office/drawing/2014/main" id="{F611A748-C398-4017-93F2-322C79663D9F}"/>
              </a:ext>
            </a:extLst>
          </p:cNvPr>
          <p:cNvPicPr>
            <a:picLocks noChangeAspect="1"/>
          </p:cNvPicPr>
          <p:nvPr/>
        </p:nvPicPr>
        <p:blipFill>
          <a:blip r:embed="rId5" r:link="rId6"/>
          <a:srcRect/>
          <a:stretch>
            <a:fillRect/>
          </a:stretch>
        </p:blipFill>
        <p:spPr>
          <a:xfrm>
            <a:off x="1987980" y="844980"/>
            <a:ext cx="5168040" cy="5168040"/>
          </a:xfrm>
          <a:prstGeom prst="rect">
            <a:avLst/>
          </a:prstGeom>
        </p:spPr>
      </p:pic>
    </p:spTree>
    <p:extLst>
      <p:ext uri="{BB962C8B-B14F-4D97-AF65-F5344CB8AC3E}">
        <p14:creationId xmlns:p14="http://schemas.microsoft.com/office/powerpoint/2010/main" val="325172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2"/>
          </p:nvPr>
        </p:nvSpPr>
        <p:spPr/>
        <p:txBody>
          <a:bodyPr/>
          <a:lstStyle/>
          <a:p>
            <a:r>
              <a:rPr lang="ja-JP" altLang="en-US" dirty="0"/>
              <a:t>補足１</a:t>
            </a:r>
            <a:endParaRPr kumimoji="1" lang="ja-JP" altLang="en-US" dirty="0"/>
          </a:p>
        </p:txBody>
      </p:sp>
      <p:pic>
        <p:nvPicPr>
          <p:cNvPr id="7" name="図 6" descr="back.png">
            <a:hlinkClick r:id="rId3" action="ppaction://hlinksldjump"/>
            <a:extLst>
              <a:ext uri="{FF2B5EF4-FFF2-40B4-BE49-F238E27FC236}">
                <a16:creationId xmlns:a16="http://schemas.microsoft.com/office/drawing/2014/main" id="{F4FF6E55-780D-4FAA-B60D-849A1FD2BE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28269" y="6197378"/>
            <a:ext cx="829001" cy="469361"/>
          </a:xfrm>
          <a:prstGeom prst="rect">
            <a:avLst/>
          </a:prstGeom>
        </p:spPr>
      </p:pic>
      <p:pic>
        <p:nvPicPr>
          <p:cNvPr id="5" name="図 4">
            <a:extLst>
              <a:ext uri="{FF2B5EF4-FFF2-40B4-BE49-F238E27FC236}">
                <a16:creationId xmlns:a16="http://schemas.microsoft.com/office/drawing/2014/main" id="{FC33871D-19CA-4802-9900-D123848B6EF6}"/>
              </a:ext>
            </a:extLst>
          </p:cNvPr>
          <p:cNvPicPr>
            <a:picLocks noChangeAspect="1"/>
          </p:cNvPicPr>
          <p:nvPr/>
        </p:nvPicPr>
        <p:blipFill>
          <a:blip r:embed="rId5" r:link="rId6"/>
          <a:srcRect t="38" b="38"/>
          <a:stretch>
            <a:fillRect/>
          </a:stretch>
        </p:blipFill>
        <p:spPr>
          <a:xfrm>
            <a:off x="662749" y="1425417"/>
            <a:ext cx="7818501" cy="4090446"/>
          </a:xfrm>
          <a:prstGeom prst="rect">
            <a:avLst/>
          </a:prstGeom>
        </p:spPr>
      </p:pic>
      <p:sp>
        <p:nvSpPr>
          <p:cNvPr id="3" name="サブタイトル 2"/>
          <p:cNvSpPr txBox="1">
            <a:spLocks/>
          </p:cNvSpPr>
          <p:nvPr/>
        </p:nvSpPr>
        <p:spPr>
          <a:xfrm>
            <a:off x="-8466" y="178077"/>
            <a:ext cx="8821168" cy="535810"/>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 </a:t>
            </a:r>
            <a:r>
              <a:rPr kumimoji="1" lang="ja-JP" altLang="en-US" sz="2800" b="0" i="0" u="none" strike="noStrike" kern="1200" cap="none" spc="0" normalizeH="0" baseline="0" noProof="0" dirty="0">
                <a:ln>
                  <a:noFill/>
                </a:ln>
                <a:solidFill>
                  <a:srgbClr val="000000"/>
                </a:solidFill>
                <a:effectLst/>
                <a:uLnTx/>
                <a:uFillTx/>
                <a:latin typeface="メイリオ"/>
                <a:ea typeface="メイリオ"/>
                <a:cs typeface="メイリオ"/>
              </a:rPr>
              <a:t>「マドリード，</a:t>
            </a: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1808</a:t>
            </a:r>
            <a:r>
              <a:rPr kumimoji="1" lang="ja-JP" altLang="en-US" sz="2800" b="0" i="0" u="none" strike="noStrike" kern="1200" cap="none" spc="0" normalizeH="0" baseline="0" noProof="0" dirty="0">
                <a:ln>
                  <a:noFill/>
                </a:ln>
                <a:solidFill>
                  <a:srgbClr val="000000"/>
                </a:solidFill>
                <a:effectLst/>
                <a:uLnTx/>
                <a:uFillTx/>
                <a:latin typeface="メイリオ"/>
                <a:ea typeface="メイリオ"/>
                <a:cs typeface="メイリオ"/>
              </a:rPr>
              <a:t>年</a:t>
            </a: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5</a:t>
            </a:r>
            <a:r>
              <a:rPr kumimoji="1" lang="ja-JP" altLang="en-US" sz="2800" b="0" i="0" u="none" strike="noStrike" kern="1200" cap="none" spc="0" normalizeH="0" baseline="0" noProof="0" dirty="0">
                <a:ln>
                  <a:noFill/>
                </a:ln>
                <a:solidFill>
                  <a:srgbClr val="000000"/>
                </a:solidFill>
                <a:effectLst/>
                <a:uLnTx/>
                <a:uFillTx/>
                <a:latin typeface="メイリオ"/>
                <a:ea typeface="メイリオ"/>
                <a:cs typeface="メイリオ"/>
              </a:rPr>
              <a:t>月</a:t>
            </a: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3</a:t>
            </a:r>
            <a:r>
              <a:rPr kumimoji="1" lang="ja-JP" altLang="en-US" sz="2800" b="0" i="0" u="none" strike="noStrike" kern="1200" cap="none" spc="0" normalizeH="0" baseline="0" noProof="0" dirty="0">
                <a:ln>
                  <a:noFill/>
                </a:ln>
                <a:solidFill>
                  <a:srgbClr val="000000"/>
                </a:solidFill>
                <a:effectLst/>
                <a:uLnTx/>
                <a:uFillTx/>
                <a:latin typeface="メイリオ"/>
                <a:ea typeface="メイリオ"/>
                <a:cs typeface="メイリオ"/>
              </a:rPr>
              <a:t>日」</a:t>
            </a: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a:t>
            </a:r>
          </a:p>
        </p:txBody>
      </p:sp>
      <p:grpSp>
        <p:nvGrpSpPr>
          <p:cNvPr id="8" name="グループ化 7">
            <a:extLst>
              <a:ext uri="{FF2B5EF4-FFF2-40B4-BE49-F238E27FC236}">
                <a16:creationId xmlns:a16="http://schemas.microsoft.com/office/drawing/2014/main" id="{70E0DC6C-6455-4D7B-82DE-C1DF41B7DE37}"/>
              </a:ext>
            </a:extLst>
          </p:cNvPr>
          <p:cNvGrpSpPr/>
          <p:nvPr/>
        </p:nvGrpSpPr>
        <p:grpSpPr>
          <a:xfrm>
            <a:off x="1201786" y="5303786"/>
            <a:ext cx="6740428" cy="1355097"/>
            <a:chOff x="99572" y="3461249"/>
            <a:chExt cx="6740428" cy="1355097"/>
          </a:xfrm>
        </p:grpSpPr>
        <p:sp>
          <p:nvSpPr>
            <p:cNvPr id="9" name="サブタイトル 2">
              <a:extLst>
                <a:ext uri="{FF2B5EF4-FFF2-40B4-BE49-F238E27FC236}">
                  <a16:creationId xmlns:a16="http://schemas.microsoft.com/office/drawing/2014/main" id="{6399A509-3FA4-41CB-A81C-E611E23F4457}"/>
                </a:ext>
              </a:extLst>
            </p:cNvPr>
            <p:cNvSpPr txBox="1">
              <a:spLocks/>
            </p:cNvSpPr>
            <p:nvPr/>
          </p:nvSpPr>
          <p:spPr>
            <a:xfrm>
              <a:off x="360000" y="3722544"/>
              <a:ext cx="6480000" cy="1093802"/>
            </a:xfrm>
            <a:prstGeom prst="rect">
              <a:avLst/>
            </a:prstGeom>
            <a:gradFill>
              <a:gsLst>
                <a:gs pos="0">
                  <a:schemeClr val="accent3">
                    <a:tint val="50000"/>
                    <a:satMod val="300000"/>
                  </a:schemeClr>
                </a:gs>
                <a:gs pos="2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wrap="square" lIns="180000" tIns="90000" rIns="90000" bIns="90000" rtlCol="0" anchor="ctr">
              <a:sp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200"/>
                </a:lnSpc>
              </a:pPr>
              <a:r>
                <a:rPr kumimoji="1" lang="ja-JP" altLang="en-US" sz="2800" dirty="0">
                  <a:solidFill>
                    <a:schemeClr val="tx1"/>
                  </a:solidFill>
                  <a:latin typeface="メイリオ" panose="020B0604030504040204" pitchFamily="50" charset="-128"/>
                  <a:ea typeface="メイリオ" panose="020B0604030504040204" pitchFamily="50" charset="-128"/>
                </a:rPr>
                <a:t>　イエス＝キリスト</a:t>
              </a:r>
              <a:endParaRPr kumimoji="1" lang="en-US" altLang="ja-JP" sz="2800" dirty="0">
                <a:solidFill>
                  <a:schemeClr val="tx1"/>
                </a:solidFill>
                <a:latin typeface="メイリオ" panose="020B0604030504040204" pitchFamily="50" charset="-128"/>
                <a:ea typeface="メイリオ" panose="020B0604030504040204" pitchFamily="50" charset="-128"/>
              </a:endParaRPr>
            </a:p>
            <a:p>
              <a:pPr algn="l">
                <a:lnSpc>
                  <a:spcPts val="3200"/>
                </a:lnSpc>
              </a:pPr>
              <a:r>
                <a:rPr kumimoji="1" lang="en-US" altLang="ja-JP" sz="2800" dirty="0">
                  <a:solidFill>
                    <a:schemeClr val="tx1"/>
                  </a:solidFill>
                  <a:latin typeface="メイリオ" panose="020B0604030504040204" pitchFamily="50" charset="-128"/>
                  <a:ea typeface="メイリオ" panose="020B0604030504040204" pitchFamily="50" charset="-128"/>
                </a:rPr>
                <a:t>(</a:t>
              </a:r>
              <a:r>
                <a:rPr kumimoji="1" lang="ja-JP" altLang="en-US" sz="2800" dirty="0">
                  <a:solidFill>
                    <a:schemeClr val="tx1"/>
                  </a:solidFill>
                  <a:latin typeface="メイリオ" panose="020B0604030504040204" pitchFamily="50" charset="-128"/>
                  <a:ea typeface="メイリオ" panose="020B0604030504040204" pitchFamily="50" charset="-128"/>
                </a:rPr>
                <a:t>十字架にかけられたときのイメージ</a:t>
              </a:r>
              <a:r>
                <a:rPr kumimoji="1" lang="en-US" altLang="ja-JP" sz="2800" dirty="0">
                  <a:solidFill>
                    <a:schemeClr val="tx1"/>
                  </a:solidFill>
                  <a:latin typeface="メイリオ" panose="020B0604030504040204" pitchFamily="50" charset="-128"/>
                  <a:ea typeface="メイリオ" panose="020B0604030504040204" pitchFamily="50" charset="-128"/>
                </a:rPr>
                <a:t>)</a:t>
              </a:r>
              <a:endParaRPr kumimoji="1" lang="ja-JP" altLang="en-US" sz="2800" dirty="0">
                <a:solidFill>
                  <a:schemeClr val="tx1"/>
                </a:solidFill>
                <a:latin typeface="メイリオ" panose="020B0604030504040204" pitchFamily="50" charset="-128"/>
                <a:ea typeface="メイリオ" panose="020B0604030504040204" pitchFamily="50" charset="-128"/>
              </a:endParaRPr>
            </a:p>
          </p:txBody>
        </p:sp>
        <p:pic>
          <p:nvPicPr>
            <p:cNvPr id="12" name="図 11" descr="A.png">
              <a:extLst>
                <a:ext uri="{FF2B5EF4-FFF2-40B4-BE49-F238E27FC236}">
                  <a16:creationId xmlns:a16="http://schemas.microsoft.com/office/drawing/2014/main" id="{63D3B32B-D1F2-490B-A857-308326DAEF1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9572" y="3461249"/>
              <a:ext cx="540134" cy="540134"/>
            </a:xfrm>
            <a:prstGeom prst="rect">
              <a:avLst/>
            </a:prstGeom>
          </p:spPr>
        </p:pic>
      </p:grpSp>
      <p:grpSp>
        <p:nvGrpSpPr>
          <p:cNvPr id="6" name="グループ化 5">
            <a:extLst>
              <a:ext uri="{FF2B5EF4-FFF2-40B4-BE49-F238E27FC236}">
                <a16:creationId xmlns:a16="http://schemas.microsoft.com/office/drawing/2014/main" id="{285FF946-9789-47BD-B383-8B1F04AE0FB6}"/>
              </a:ext>
            </a:extLst>
          </p:cNvPr>
          <p:cNvGrpSpPr/>
          <p:nvPr/>
        </p:nvGrpSpPr>
        <p:grpSpPr>
          <a:xfrm>
            <a:off x="248681" y="640383"/>
            <a:ext cx="7380000" cy="1620000"/>
            <a:chOff x="248681" y="587778"/>
            <a:chExt cx="7380000" cy="1620000"/>
          </a:xfrm>
        </p:grpSpPr>
        <p:sp>
          <p:nvSpPr>
            <p:cNvPr id="10" name="吹き出し: 角を丸めた四角形 6">
              <a:extLst>
                <a:ext uri="{FF2B5EF4-FFF2-40B4-BE49-F238E27FC236}">
                  <a16:creationId xmlns:a16="http://schemas.microsoft.com/office/drawing/2014/main" id="{A90F9DD3-B02E-4B42-AD99-0A1CF697ED15}"/>
                </a:ext>
              </a:extLst>
            </p:cNvPr>
            <p:cNvSpPr/>
            <p:nvPr/>
          </p:nvSpPr>
          <p:spPr>
            <a:xfrm>
              <a:off x="248681" y="587778"/>
              <a:ext cx="7380000" cy="1620000"/>
            </a:xfrm>
            <a:custGeom>
              <a:avLst/>
              <a:gdLst>
                <a:gd name="connsiteX0" fmla="*/ 0 w 7380000"/>
                <a:gd name="connsiteY0" fmla="*/ 138003 h 828000"/>
                <a:gd name="connsiteX1" fmla="*/ 138003 w 7380000"/>
                <a:gd name="connsiteY1" fmla="*/ 0 h 828000"/>
                <a:gd name="connsiteX2" fmla="*/ 1230000 w 7380000"/>
                <a:gd name="connsiteY2" fmla="*/ 0 h 828000"/>
                <a:gd name="connsiteX3" fmla="*/ 1230000 w 7380000"/>
                <a:gd name="connsiteY3" fmla="*/ 0 h 828000"/>
                <a:gd name="connsiteX4" fmla="*/ 3075000 w 7380000"/>
                <a:gd name="connsiteY4" fmla="*/ 0 h 828000"/>
                <a:gd name="connsiteX5" fmla="*/ 7241997 w 7380000"/>
                <a:gd name="connsiteY5" fmla="*/ 0 h 828000"/>
                <a:gd name="connsiteX6" fmla="*/ 7380000 w 7380000"/>
                <a:gd name="connsiteY6" fmla="*/ 138003 h 828000"/>
                <a:gd name="connsiteX7" fmla="*/ 7380000 w 7380000"/>
                <a:gd name="connsiteY7" fmla="*/ 483000 h 828000"/>
                <a:gd name="connsiteX8" fmla="*/ 7380000 w 7380000"/>
                <a:gd name="connsiteY8" fmla="*/ 483000 h 828000"/>
                <a:gd name="connsiteX9" fmla="*/ 7380000 w 7380000"/>
                <a:gd name="connsiteY9" fmla="*/ 690000 h 828000"/>
                <a:gd name="connsiteX10" fmla="*/ 7380000 w 7380000"/>
                <a:gd name="connsiteY10" fmla="*/ 689997 h 828000"/>
                <a:gd name="connsiteX11" fmla="*/ 7241997 w 7380000"/>
                <a:gd name="connsiteY11" fmla="*/ 828000 h 828000"/>
                <a:gd name="connsiteX12" fmla="*/ 3075000 w 7380000"/>
                <a:gd name="connsiteY12" fmla="*/ 828000 h 828000"/>
                <a:gd name="connsiteX13" fmla="*/ 2825359 w 7380000"/>
                <a:gd name="connsiteY13" fmla="*/ 1414580 h 828000"/>
                <a:gd name="connsiteX14" fmla="*/ 1230000 w 7380000"/>
                <a:gd name="connsiteY14" fmla="*/ 828000 h 828000"/>
                <a:gd name="connsiteX15" fmla="*/ 138003 w 7380000"/>
                <a:gd name="connsiteY15" fmla="*/ 828000 h 828000"/>
                <a:gd name="connsiteX16" fmla="*/ 0 w 7380000"/>
                <a:gd name="connsiteY16" fmla="*/ 689997 h 828000"/>
                <a:gd name="connsiteX17" fmla="*/ 0 w 7380000"/>
                <a:gd name="connsiteY17" fmla="*/ 690000 h 828000"/>
                <a:gd name="connsiteX18" fmla="*/ 0 w 7380000"/>
                <a:gd name="connsiteY18" fmla="*/ 483000 h 828000"/>
                <a:gd name="connsiteX19" fmla="*/ 0 w 7380000"/>
                <a:gd name="connsiteY19" fmla="*/ 483000 h 828000"/>
                <a:gd name="connsiteX20" fmla="*/ 0 w 7380000"/>
                <a:gd name="connsiteY20" fmla="*/ 138003 h 828000"/>
                <a:gd name="connsiteX0" fmla="*/ 0 w 7380000"/>
                <a:gd name="connsiteY0" fmla="*/ 138003 h 1414580"/>
                <a:gd name="connsiteX1" fmla="*/ 138003 w 7380000"/>
                <a:gd name="connsiteY1" fmla="*/ 0 h 1414580"/>
                <a:gd name="connsiteX2" fmla="*/ 1230000 w 7380000"/>
                <a:gd name="connsiteY2" fmla="*/ 0 h 1414580"/>
                <a:gd name="connsiteX3" fmla="*/ 1230000 w 7380000"/>
                <a:gd name="connsiteY3" fmla="*/ 0 h 1414580"/>
                <a:gd name="connsiteX4" fmla="*/ 3075000 w 7380000"/>
                <a:gd name="connsiteY4" fmla="*/ 0 h 1414580"/>
                <a:gd name="connsiteX5" fmla="*/ 7241997 w 7380000"/>
                <a:gd name="connsiteY5" fmla="*/ 0 h 1414580"/>
                <a:gd name="connsiteX6" fmla="*/ 7380000 w 7380000"/>
                <a:gd name="connsiteY6" fmla="*/ 138003 h 1414580"/>
                <a:gd name="connsiteX7" fmla="*/ 7380000 w 7380000"/>
                <a:gd name="connsiteY7" fmla="*/ 483000 h 1414580"/>
                <a:gd name="connsiteX8" fmla="*/ 7380000 w 7380000"/>
                <a:gd name="connsiteY8" fmla="*/ 483000 h 1414580"/>
                <a:gd name="connsiteX9" fmla="*/ 7380000 w 7380000"/>
                <a:gd name="connsiteY9" fmla="*/ 690000 h 1414580"/>
                <a:gd name="connsiteX10" fmla="*/ 7380000 w 7380000"/>
                <a:gd name="connsiteY10" fmla="*/ 689997 h 1414580"/>
                <a:gd name="connsiteX11" fmla="*/ 7241997 w 7380000"/>
                <a:gd name="connsiteY11" fmla="*/ 828000 h 1414580"/>
                <a:gd name="connsiteX12" fmla="*/ 2315875 w 7380000"/>
                <a:gd name="connsiteY12" fmla="*/ 828000 h 1414580"/>
                <a:gd name="connsiteX13" fmla="*/ 2825359 w 7380000"/>
                <a:gd name="connsiteY13" fmla="*/ 1414580 h 1414580"/>
                <a:gd name="connsiteX14" fmla="*/ 1230000 w 7380000"/>
                <a:gd name="connsiteY14" fmla="*/ 828000 h 1414580"/>
                <a:gd name="connsiteX15" fmla="*/ 138003 w 7380000"/>
                <a:gd name="connsiteY15" fmla="*/ 828000 h 1414580"/>
                <a:gd name="connsiteX16" fmla="*/ 0 w 7380000"/>
                <a:gd name="connsiteY16" fmla="*/ 689997 h 1414580"/>
                <a:gd name="connsiteX17" fmla="*/ 0 w 7380000"/>
                <a:gd name="connsiteY17" fmla="*/ 690000 h 1414580"/>
                <a:gd name="connsiteX18" fmla="*/ 0 w 7380000"/>
                <a:gd name="connsiteY18" fmla="*/ 483000 h 1414580"/>
                <a:gd name="connsiteX19" fmla="*/ 0 w 7380000"/>
                <a:gd name="connsiteY19" fmla="*/ 483000 h 1414580"/>
                <a:gd name="connsiteX20" fmla="*/ 0 w 7380000"/>
                <a:gd name="connsiteY20" fmla="*/ 138003 h 1414580"/>
                <a:gd name="connsiteX0" fmla="*/ 0 w 7380000"/>
                <a:gd name="connsiteY0" fmla="*/ 138003 h 1414580"/>
                <a:gd name="connsiteX1" fmla="*/ 138003 w 7380000"/>
                <a:gd name="connsiteY1" fmla="*/ 0 h 1414580"/>
                <a:gd name="connsiteX2" fmla="*/ 1230000 w 7380000"/>
                <a:gd name="connsiteY2" fmla="*/ 0 h 1414580"/>
                <a:gd name="connsiteX3" fmla="*/ 1230000 w 7380000"/>
                <a:gd name="connsiteY3" fmla="*/ 0 h 1414580"/>
                <a:gd name="connsiteX4" fmla="*/ 3075000 w 7380000"/>
                <a:gd name="connsiteY4" fmla="*/ 0 h 1414580"/>
                <a:gd name="connsiteX5" fmla="*/ 7241997 w 7380000"/>
                <a:gd name="connsiteY5" fmla="*/ 0 h 1414580"/>
                <a:gd name="connsiteX6" fmla="*/ 7380000 w 7380000"/>
                <a:gd name="connsiteY6" fmla="*/ 138003 h 1414580"/>
                <a:gd name="connsiteX7" fmla="*/ 7380000 w 7380000"/>
                <a:gd name="connsiteY7" fmla="*/ 483000 h 1414580"/>
                <a:gd name="connsiteX8" fmla="*/ 7380000 w 7380000"/>
                <a:gd name="connsiteY8" fmla="*/ 483000 h 1414580"/>
                <a:gd name="connsiteX9" fmla="*/ 7380000 w 7380000"/>
                <a:gd name="connsiteY9" fmla="*/ 690000 h 1414580"/>
                <a:gd name="connsiteX10" fmla="*/ 7380000 w 7380000"/>
                <a:gd name="connsiteY10" fmla="*/ 689997 h 1414580"/>
                <a:gd name="connsiteX11" fmla="*/ 7241997 w 7380000"/>
                <a:gd name="connsiteY11" fmla="*/ 828000 h 1414580"/>
                <a:gd name="connsiteX12" fmla="*/ 2315875 w 7380000"/>
                <a:gd name="connsiteY12" fmla="*/ 828000 h 1414580"/>
                <a:gd name="connsiteX13" fmla="*/ 2825359 w 7380000"/>
                <a:gd name="connsiteY13" fmla="*/ 1414580 h 1414580"/>
                <a:gd name="connsiteX14" fmla="*/ 1764838 w 7380000"/>
                <a:gd name="connsiteY14" fmla="*/ 828000 h 1414580"/>
                <a:gd name="connsiteX15" fmla="*/ 138003 w 7380000"/>
                <a:gd name="connsiteY15" fmla="*/ 828000 h 1414580"/>
                <a:gd name="connsiteX16" fmla="*/ 0 w 7380000"/>
                <a:gd name="connsiteY16" fmla="*/ 689997 h 1414580"/>
                <a:gd name="connsiteX17" fmla="*/ 0 w 7380000"/>
                <a:gd name="connsiteY17" fmla="*/ 690000 h 1414580"/>
                <a:gd name="connsiteX18" fmla="*/ 0 w 7380000"/>
                <a:gd name="connsiteY18" fmla="*/ 483000 h 1414580"/>
                <a:gd name="connsiteX19" fmla="*/ 0 w 7380000"/>
                <a:gd name="connsiteY19" fmla="*/ 483000 h 1414580"/>
                <a:gd name="connsiteX20" fmla="*/ 0 w 7380000"/>
                <a:gd name="connsiteY20" fmla="*/ 138003 h 1414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380000" h="1414580">
                  <a:moveTo>
                    <a:pt x="0" y="138003"/>
                  </a:moveTo>
                  <a:cubicBezTo>
                    <a:pt x="0" y="61786"/>
                    <a:pt x="61786" y="0"/>
                    <a:pt x="138003" y="0"/>
                  </a:cubicBezTo>
                  <a:lnTo>
                    <a:pt x="1230000" y="0"/>
                  </a:lnTo>
                  <a:lnTo>
                    <a:pt x="1230000" y="0"/>
                  </a:lnTo>
                  <a:lnTo>
                    <a:pt x="3075000" y="0"/>
                  </a:lnTo>
                  <a:lnTo>
                    <a:pt x="7241997" y="0"/>
                  </a:lnTo>
                  <a:cubicBezTo>
                    <a:pt x="7318214" y="0"/>
                    <a:pt x="7380000" y="61786"/>
                    <a:pt x="7380000" y="138003"/>
                  </a:cubicBezTo>
                  <a:lnTo>
                    <a:pt x="7380000" y="483000"/>
                  </a:lnTo>
                  <a:lnTo>
                    <a:pt x="7380000" y="483000"/>
                  </a:lnTo>
                  <a:lnTo>
                    <a:pt x="7380000" y="690000"/>
                  </a:lnTo>
                  <a:lnTo>
                    <a:pt x="7380000" y="689997"/>
                  </a:lnTo>
                  <a:cubicBezTo>
                    <a:pt x="7380000" y="766214"/>
                    <a:pt x="7318214" y="828000"/>
                    <a:pt x="7241997" y="828000"/>
                  </a:cubicBezTo>
                  <a:lnTo>
                    <a:pt x="2315875" y="828000"/>
                  </a:lnTo>
                  <a:lnTo>
                    <a:pt x="2825359" y="1414580"/>
                  </a:lnTo>
                  <a:lnTo>
                    <a:pt x="1764838" y="828000"/>
                  </a:lnTo>
                  <a:lnTo>
                    <a:pt x="138003" y="828000"/>
                  </a:lnTo>
                  <a:cubicBezTo>
                    <a:pt x="61786" y="828000"/>
                    <a:pt x="0" y="766214"/>
                    <a:pt x="0" y="689997"/>
                  </a:cubicBezTo>
                  <a:lnTo>
                    <a:pt x="0" y="690000"/>
                  </a:lnTo>
                  <a:lnTo>
                    <a:pt x="0" y="483000"/>
                  </a:lnTo>
                  <a:lnTo>
                    <a:pt x="0" y="483000"/>
                  </a:lnTo>
                  <a:lnTo>
                    <a:pt x="0" y="138003"/>
                  </a:lnTo>
                  <a:close/>
                </a:path>
              </a:pathLst>
            </a:custGeom>
            <a:solidFill>
              <a:srgbClr val="C0504D">
                <a:lumMod val="40000"/>
                <a:lumOff val="60000"/>
              </a:srgbClr>
            </a:solidFill>
            <a:ln w="9525" cap="flat" cmpd="sng" algn="ctr">
              <a:solidFill>
                <a:srgbClr val="F79646">
                  <a:lumMod val="60000"/>
                  <a:lumOff val="40000"/>
                </a:srgbClr>
              </a:solidFill>
              <a:prstDash val="solid"/>
            </a:ln>
            <a:effectLst>
              <a:outerShdw blurRad="40000" dist="23000" dir="5400000" rotWithShape="0">
                <a:srgbClr val="000000">
                  <a:alpha val="35000"/>
                </a:srgbClr>
              </a:outerShdw>
            </a:effectLst>
          </p:spPr>
          <p:txBody>
            <a:bodyPr lIns="0" tIns="216000" rIns="0" bIns="72000" rtlCol="0" anchor="ctr"/>
            <a:lstStyle/>
            <a:p>
              <a:pPr marL="0" marR="0" lvl="0" indent="0" algn="ctr" defTabSz="914400" eaLnBrk="1" fontAlgn="auto" latinLnBrk="0" hangingPunct="1">
                <a:lnSpc>
                  <a:spcPts val="2600"/>
                </a:lnSpc>
                <a:spcBef>
                  <a:spcPts val="0"/>
                </a:spcBef>
                <a:spcAft>
                  <a:spcPts val="0"/>
                </a:spcAft>
                <a:buClrTx/>
                <a:buSzTx/>
                <a:buFontTx/>
                <a:buNone/>
                <a:tabLst/>
                <a:defRPr/>
              </a:pPr>
              <a:endParaRPr kumimoji="0" lang="ja-JP" altLang="en-US" sz="2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テキスト ボックス 1">
              <a:extLst>
                <a:ext uri="{FF2B5EF4-FFF2-40B4-BE49-F238E27FC236}">
                  <a16:creationId xmlns:a16="http://schemas.microsoft.com/office/drawing/2014/main" id="{65656203-B6DD-4A47-AA6E-FF99DF00E51E}"/>
                </a:ext>
              </a:extLst>
            </p:cNvPr>
            <p:cNvSpPr txBox="1"/>
            <p:nvPr/>
          </p:nvSpPr>
          <p:spPr>
            <a:xfrm>
              <a:off x="447710" y="769205"/>
              <a:ext cx="7168552" cy="675826"/>
            </a:xfrm>
            <a:prstGeom prst="rect">
              <a:avLst/>
            </a:prstGeom>
            <a:noFill/>
          </p:spPr>
          <p:txBody>
            <a:bodyPr wrap="square" lIns="0" tIns="0" rIns="0" bIns="0" rtlCol="0">
              <a:spAutoFit/>
            </a:bodyPr>
            <a:lstStyle/>
            <a:p>
              <a:pPr marL="0" marR="0" lvl="0" indent="0" defTabSz="914400" eaLnBrk="1" fontAlgn="auto" latinLnBrk="0" hangingPunct="1">
                <a:lnSpc>
                  <a:spcPts val="2600"/>
                </a:lnSpc>
                <a:spcBef>
                  <a:spcPts val="0"/>
                </a:spcBef>
                <a:spcAft>
                  <a:spcPts val="0"/>
                </a:spcAft>
                <a:buClrTx/>
                <a:buSzTx/>
                <a:buFontTx/>
                <a:buNone/>
                <a:tabLst/>
                <a:defRPr/>
              </a:pPr>
              <a:r>
                <a:rPr kumimoji="0" lang="ja-JP" altLang="en-US" sz="2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両手をあげ，手のひらに穴があ</a:t>
              </a:r>
              <a:r>
                <a:rPr kumimoji="0" lang="ja-JP" altLang="en-US" sz="2400" kern="0" dirty="0">
                  <a:solidFill>
                    <a:prstClr val="black"/>
                  </a:solidFill>
                  <a:latin typeface="メイリオ" panose="020B0604030504040204" pitchFamily="50" charset="-128"/>
                  <a:ea typeface="メイリオ" panose="020B0604030504040204" pitchFamily="50" charset="-128"/>
                </a:rPr>
                <a:t>いている</a:t>
              </a:r>
              <a:r>
                <a:rPr kumimoji="0" lang="ja-JP" altLang="en-US" sz="2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この人物は</a:t>
              </a:r>
              <a:endParaRPr kumimoji="0" lang="en-US" altLang="ja-JP" sz="2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914400" eaLnBrk="1" fontAlgn="auto" latinLnBrk="0" hangingPunct="1">
                <a:lnSpc>
                  <a:spcPts val="2600"/>
                </a:lnSpc>
                <a:spcBef>
                  <a:spcPts val="0"/>
                </a:spcBef>
                <a:spcAft>
                  <a:spcPts val="0"/>
                </a:spcAft>
                <a:buClrTx/>
                <a:buSzTx/>
                <a:buFontTx/>
                <a:buNone/>
                <a:tabLst/>
                <a:defRPr/>
              </a:pPr>
              <a:r>
                <a:rPr kumimoji="0" lang="ja-JP" altLang="en-US" sz="2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だれをイメージ？</a:t>
              </a:r>
            </a:p>
          </p:txBody>
        </p:sp>
      </p:grpSp>
    </p:spTree>
    <p:extLst>
      <p:ext uri="{BB962C8B-B14F-4D97-AF65-F5344CB8AC3E}">
        <p14:creationId xmlns:p14="http://schemas.microsoft.com/office/powerpoint/2010/main" val="82052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2"/>
          </p:nvPr>
        </p:nvSpPr>
        <p:spPr/>
        <p:txBody>
          <a:bodyPr/>
          <a:lstStyle/>
          <a:p>
            <a:r>
              <a:rPr lang="ja-JP" altLang="en-US" dirty="0"/>
              <a:t>補足１</a:t>
            </a:r>
            <a:endParaRPr kumimoji="1" lang="ja-JP" altLang="en-US" dirty="0"/>
          </a:p>
        </p:txBody>
      </p:sp>
      <p:sp>
        <p:nvSpPr>
          <p:cNvPr id="3" name="サブタイトル 2"/>
          <p:cNvSpPr txBox="1">
            <a:spLocks/>
          </p:cNvSpPr>
          <p:nvPr/>
        </p:nvSpPr>
        <p:spPr>
          <a:xfrm>
            <a:off x="-8466" y="489076"/>
            <a:ext cx="8821168" cy="535810"/>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a:t>
            </a:r>
            <a:r>
              <a:rPr kumimoji="1" lang="ja-JP" altLang="en-US" sz="2800" b="0" i="0" u="none" strike="noStrike" kern="1200" cap="none" spc="0" normalizeH="0" baseline="0" noProof="0" dirty="0">
                <a:ln>
                  <a:noFill/>
                </a:ln>
                <a:solidFill>
                  <a:srgbClr val="000000"/>
                </a:solidFill>
                <a:effectLst/>
                <a:uLnTx/>
                <a:uFillTx/>
                <a:latin typeface="メイリオ"/>
                <a:ea typeface="メイリオ"/>
                <a:cs typeface="メイリオ"/>
              </a:rPr>
              <a:t>ウィーン体制後のヨーロッパ</a:t>
            </a: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a:t>
            </a:r>
          </a:p>
        </p:txBody>
      </p:sp>
      <p:pic>
        <p:nvPicPr>
          <p:cNvPr id="7" name="図 6" descr="back.png">
            <a:hlinkClick r:id="rId3" action="ppaction://hlinksldjump"/>
            <a:extLst>
              <a:ext uri="{FF2B5EF4-FFF2-40B4-BE49-F238E27FC236}">
                <a16:creationId xmlns:a16="http://schemas.microsoft.com/office/drawing/2014/main" id="{F4FF6E55-780D-4FAA-B60D-849A1FD2BE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71813" y="6153834"/>
            <a:ext cx="829001" cy="469361"/>
          </a:xfrm>
          <a:prstGeom prst="rect">
            <a:avLst/>
          </a:prstGeom>
        </p:spPr>
      </p:pic>
      <p:pic>
        <p:nvPicPr>
          <p:cNvPr id="5" name="図 4">
            <a:extLst>
              <a:ext uri="{FF2B5EF4-FFF2-40B4-BE49-F238E27FC236}">
                <a16:creationId xmlns:a16="http://schemas.microsoft.com/office/drawing/2014/main" id="{980A8E53-1FA5-4E96-8EF6-0160B1BD0636}"/>
              </a:ext>
            </a:extLst>
          </p:cNvPr>
          <p:cNvPicPr>
            <a:picLocks noChangeAspect="1"/>
          </p:cNvPicPr>
          <p:nvPr/>
        </p:nvPicPr>
        <p:blipFill>
          <a:blip r:embed="rId5" r:link="rId6"/>
          <a:srcRect/>
          <a:stretch>
            <a:fillRect/>
          </a:stretch>
        </p:blipFill>
        <p:spPr>
          <a:xfrm>
            <a:off x="1163217" y="1127928"/>
            <a:ext cx="6817565" cy="4849739"/>
          </a:xfrm>
          <a:prstGeom prst="rect">
            <a:avLst/>
          </a:prstGeom>
        </p:spPr>
      </p:pic>
    </p:spTree>
    <p:extLst>
      <p:ext uri="{BB962C8B-B14F-4D97-AF65-F5344CB8AC3E}">
        <p14:creationId xmlns:p14="http://schemas.microsoft.com/office/powerpoint/2010/main" val="3416332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2"/>
          </p:nvPr>
        </p:nvSpPr>
        <p:spPr/>
        <p:txBody>
          <a:bodyPr/>
          <a:lstStyle/>
          <a:p>
            <a:r>
              <a:rPr lang="ja-JP" altLang="en-US" dirty="0"/>
              <a:t>補足１</a:t>
            </a:r>
            <a:endParaRPr kumimoji="1" lang="ja-JP" altLang="en-US" dirty="0"/>
          </a:p>
        </p:txBody>
      </p:sp>
      <p:sp>
        <p:nvSpPr>
          <p:cNvPr id="3" name="サブタイトル 2"/>
          <p:cNvSpPr txBox="1">
            <a:spLocks/>
          </p:cNvSpPr>
          <p:nvPr/>
        </p:nvSpPr>
        <p:spPr>
          <a:xfrm>
            <a:off x="-8466" y="489076"/>
            <a:ext cx="8821168" cy="535810"/>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a:t>
            </a:r>
            <a:r>
              <a:rPr kumimoji="1" lang="ja-JP" altLang="en-US" sz="2800" b="0" i="0" u="none" strike="noStrike" kern="1200" cap="none" spc="0" normalizeH="0" baseline="0" noProof="0" dirty="0">
                <a:ln>
                  <a:noFill/>
                </a:ln>
                <a:solidFill>
                  <a:srgbClr val="000000"/>
                </a:solidFill>
                <a:effectLst/>
                <a:uLnTx/>
                <a:uFillTx/>
                <a:latin typeface="メイリオ"/>
                <a:ea typeface="メイリオ"/>
                <a:cs typeface="メイリオ"/>
              </a:rPr>
              <a:t>ウィーン体制後のヨーロッパ</a:t>
            </a:r>
            <a:r>
              <a:rPr kumimoji="1" lang="en-US" altLang="ja-JP" sz="2800" b="0" i="0" u="none" strike="noStrike" kern="1200" cap="none" spc="0" normalizeH="0" baseline="0" noProof="0" dirty="0">
                <a:ln>
                  <a:noFill/>
                </a:ln>
                <a:solidFill>
                  <a:srgbClr val="000000"/>
                </a:solidFill>
                <a:effectLst/>
                <a:uLnTx/>
                <a:uFillTx/>
                <a:latin typeface="メイリオ"/>
                <a:ea typeface="メイリオ"/>
                <a:cs typeface="メイリオ"/>
              </a:rPr>
              <a:t>】</a:t>
            </a:r>
          </a:p>
        </p:txBody>
      </p:sp>
      <p:pic>
        <p:nvPicPr>
          <p:cNvPr id="7" name="図 6" descr="back.png">
            <a:hlinkClick r:id="rId3" action="ppaction://hlinksldjump"/>
            <a:extLst>
              <a:ext uri="{FF2B5EF4-FFF2-40B4-BE49-F238E27FC236}">
                <a16:creationId xmlns:a16="http://schemas.microsoft.com/office/drawing/2014/main" id="{F4FF6E55-780D-4FAA-B60D-849A1FD2BE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71813" y="6153834"/>
            <a:ext cx="829001" cy="469361"/>
          </a:xfrm>
          <a:prstGeom prst="rect">
            <a:avLst/>
          </a:prstGeom>
        </p:spPr>
      </p:pic>
      <p:pic>
        <p:nvPicPr>
          <p:cNvPr id="2" name="図 1">
            <a:extLst>
              <a:ext uri="{FF2B5EF4-FFF2-40B4-BE49-F238E27FC236}">
                <a16:creationId xmlns:a16="http://schemas.microsoft.com/office/drawing/2014/main" id="{2731D8D0-0E0A-4CF9-B22A-8CC5A6807E4F}"/>
              </a:ext>
            </a:extLst>
          </p:cNvPr>
          <p:cNvPicPr>
            <a:picLocks noChangeAspect="1"/>
          </p:cNvPicPr>
          <p:nvPr/>
        </p:nvPicPr>
        <p:blipFill>
          <a:blip r:embed="rId5" r:link="rId6"/>
          <a:srcRect/>
          <a:stretch>
            <a:fillRect/>
          </a:stretch>
        </p:blipFill>
        <p:spPr>
          <a:xfrm>
            <a:off x="1164132" y="1113382"/>
            <a:ext cx="6815734" cy="4848437"/>
          </a:xfrm>
          <a:prstGeom prst="rect">
            <a:avLst/>
          </a:prstGeom>
        </p:spPr>
      </p:pic>
    </p:spTree>
    <p:extLst>
      <p:ext uri="{BB962C8B-B14F-4D97-AF65-F5344CB8AC3E}">
        <p14:creationId xmlns:p14="http://schemas.microsoft.com/office/powerpoint/2010/main" val="336324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0"/>
          </p:nvPr>
        </p:nvSpPr>
        <p:spPr>
          <a:xfrm>
            <a:off x="1253625" y="2188023"/>
            <a:ext cx="2160000" cy="468000"/>
          </a:xfrm>
        </p:spPr>
        <p:txBody>
          <a:bodyPr anchor="ctr" anchorCtr="0">
            <a:noAutofit/>
          </a:bodyPr>
          <a:lstStyle/>
          <a:p>
            <a:pPr marL="0" marR="0" lvl="0" indent="0" algn="ctr" defTabSz="457200" rtl="0" eaLnBrk="1" fontAlgn="auto" latinLnBrk="0" hangingPunct="1">
              <a:lnSpc>
                <a:spcPts val="32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主題の問い</a:t>
            </a:r>
          </a:p>
        </p:txBody>
      </p:sp>
      <p:sp>
        <p:nvSpPr>
          <p:cNvPr id="9" name="テキスト プレースホルダー 8"/>
          <p:cNvSpPr>
            <a:spLocks noGrp="1"/>
          </p:cNvSpPr>
          <p:nvPr>
            <p:ph type="body" sz="quarter" idx="11"/>
          </p:nvPr>
        </p:nvSpPr>
        <p:spPr>
          <a:xfrm>
            <a:off x="435427" y="2821577"/>
            <a:ext cx="8066315" cy="1123406"/>
          </a:xfrm>
        </p:spPr>
        <p:txBody>
          <a:bodyPr>
            <a:noAutofit/>
          </a:bodyP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kumimoji="1" lang="en-US" altLang="ja-JP" b="1" i="0" u="none" strike="noStrike" kern="1200" cap="none" spc="0" normalizeH="0" baseline="0" noProof="0" dirty="0">
              <a:ln>
                <a:noFill/>
              </a:ln>
              <a:solidFill>
                <a:srgbClr val="000000"/>
              </a:solidFill>
              <a:effectLst/>
              <a:uLnTx/>
              <a:uFillTx/>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フランス革命とウィーン体制のもとで，政治体制はどのように変化していっただろうか。</a:t>
            </a:r>
          </a:p>
          <a:p>
            <a:endParaRPr kumimoji="1" lang="ja-JP" altLang="en-US" dirty="0"/>
          </a:p>
        </p:txBody>
      </p:sp>
    </p:spTree>
    <p:extLst>
      <p:ext uri="{BB962C8B-B14F-4D97-AF65-F5344CB8AC3E}">
        <p14:creationId xmlns:p14="http://schemas.microsoft.com/office/powerpoint/2010/main" val="99863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74C3BBBD-E07A-4E6E-A4E8-8246B8605771}"/>
              </a:ext>
            </a:extLst>
          </p:cNvPr>
          <p:cNvGrpSpPr/>
          <p:nvPr/>
        </p:nvGrpSpPr>
        <p:grpSpPr>
          <a:xfrm>
            <a:off x="716847" y="370005"/>
            <a:ext cx="7710307" cy="1260000"/>
            <a:chOff x="168730" y="257855"/>
            <a:chExt cx="7710307" cy="1260000"/>
          </a:xfrm>
        </p:grpSpPr>
        <p:pic>
          <p:nvPicPr>
            <p:cNvPr id="7" name="図 6">
              <a:extLst>
                <a:ext uri="{FF2B5EF4-FFF2-40B4-BE49-F238E27FC236}">
                  <a16:creationId xmlns:a16="http://schemas.microsoft.com/office/drawing/2014/main" id="{5468A80C-3B5D-47F5-8C22-82B030A0FA4C}"/>
                </a:ext>
              </a:extLst>
            </p:cNvPr>
            <p:cNvPicPr>
              <a:picLocks noChangeAspect="1"/>
            </p:cNvPicPr>
            <p:nvPr/>
          </p:nvPicPr>
          <p:blipFill>
            <a:blip r:embed="rId3">
              <a:duotone>
                <a:schemeClr val="accent6">
                  <a:shade val="45000"/>
                  <a:satMod val="135000"/>
                </a:schemeClr>
                <a:prstClr val="white"/>
              </a:duotone>
            </a:blip>
            <a:stretch>
              <a:fillRect/>
            </a:stretch>
          </p:blipFill>
          <p:spPr>
            <a:xfrm>
              <a:off x="168730" y="546094"/>
              <a:ext cx="696686" cy="696686"/>
            </a:xfrm>
            <a:prstGeom prst="rect">
              <a:avLst/>
            </a:prstGeom>
          </p:spPr>
        </p:pic>
        <p:sp>
          <p:nvSpPr>
            <p:cNvPr id="8" name="角丸四角形 3">
              <a:extLst>
                <a:ext uri="{FF2B5EF4-FFF2-40B4-BE49-F238E27FC236}">
                  <a16:creationId xmlns:a16="http://schemas.microsoft.com/office/drawing/2014/main" id="{48F2844C-01CE-4758-B497-116E64DC0C6A}"/>
                </a:ext>
              </a:extLst>
            </p:cNvPr>
            <p:cNvSpPr/>
            <p:nvPr/>
          </p:nvSpPr>
          <p:spPr>
            <a:xfrm>
              <a:off x="1219037" y="257855"/>
              <a:ext cx="6660000" cy="1260000"/>
            </a:xfrm>
            <a:prstGeom prst="wedgeRoundRectCallout">
              <a:avLst>
                <a:gd name="adj1" fmla="val -55878"/>
                <a:gd name="adj2" fmla="val -10903"/>
                <a:gd name="adj3" fmla="val 16667"/>
              </a:avLst>
            </a:prstGeom>
            <a:solidFill>
              <a:srgbClr val="FFFFFF"/>
            </a:solidFill>
            <a:ln w="38100" cmpd="sng">
              <a:solidFill>
                <a:srgbClr val="92D050"/>
              </a:solidFill>
            </a:ln>
          </p:spPr>
          <p:style>
            <a:lnRef idx="1">
              <a:schemeClr val="accent3"/>
            </a:lnRef>
            <a:fillRef idx="3">
              <a:schemeClr val="accent3"/>
            </a:fillRef>
            <a:effectRef idx="2">
              <a:schemeClr val="accent3"/>
            </a:effectRef>
            <a:fontRef idx="minor">
              <a:schemeClr val="lt1"/>
            </a:fontRef>
          </p:style>
          <p:txBody>
            <a:bodyPr lIns="180000" tIns="0" rIns="180000" bIns="0" rtlCol="0" anchor="ct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1" lang="ja-JP" altLang="en-US" sz="2400" b="1" i="0" u="none" strike="noStrike" kern="1200" cap="none" spc="0" normalizeH="0" baseline="0" noProof="0" dirty="0">
                  <a:ln>
                    <a:noFill/>
                  </a:ln>
                  <a:solidFill>
                    <a:schemeClr val="bg1"/>
                  </a:solidFill>
                  <a:effectLst/>
                  <a:highlight>
                    <a:srgbClr val="000080"/>
                  </a:highlight>
                  <a:uLnTx/>
                  <a:uFillTx/>
                  <a:latin typeface="メイリオ"/>
                  <a:ea typeface="メイリオ"/>
                  <a:cs typeface="メイリオ"/>
                </a:rPr>
                <a:t>１</a:t>
              </a:r>
              <a:r>
                <a:rPr kumimoji="1" lang="ja-JP" altLang="en-US" sz="2400" b="1" i="0" u="none" strike="noStrike" kern="1200" cap="none" spc="0" normalizeH="0" baseline="0" noProof="0" dirty="0">
                  <a:ln>
                    <a:noFill/>
                  </a:ln>
                  <a:solidFill>
                    <a:srgbClr val="000000"/>
                  </a:solidFill>
                  <a:effectLst/>
                  <a:uLnTx/>
                  <a:uFillTx/>
                  <a:latin typeface="メイリオ"/>
                  <a:ea typeface="メイリオ"/>
                  <a:cs typeface="メイリオ"/>
                </a:rPr>
                <a:t>の絵とフランス人権宣言から読み取れる</a:t>
              </a:r>
              <a:endParaRPr kumimoji="1" lang="en-US" altLang="ja-JP" sz="2400" b="1" i="0" u="none" strike="noStrike" kern="1200" cap="none" spc="0" normalizeH="0" baseline="0" noProof="0" dirty="0">
                <a:ln>
                  <a:noFill/>
                </a:ln>
                <a:solidFill>
                  <a:srgbClr val="000000"/>
                </a:solidFill>
                <a:effectLst/>
                <a:uLnTx/>
                <a:uFillTx/>
                <a:latin typeface="メイリオ"/>
                <a:ea typeface="メイリオ"/>
                <a:cs typeface="メイリオ"/>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1" lang="ja-JP" altLang="en-US" sz="2400" b="1" i="0" u="none" strike="noStrike" kern="1200" cap="none" spc="0" normalizeH="0" baseline="0" noProof="0" dirty="0">
                  <a:ln>
                    <a:noFill/>
                  </a:ln>
                  <a:solidFill>
                    <a:srgbClr val="000000"/>
                  </a:solidFill>
                  <a:effectLst/>
                  <a:uLnTx/>
                  <a:uFillTx/>
                  <a:latin typeface="メイリオ"/>
                  <a:ea typeface="メイリオ"/>
                  <a:cs typeface="メイリオ"/>
                </a:rPr>
                <a:t>フランス革命がめざしたものは何だろう。</a:t>
              </a:r>
              <a:endPar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pic>
        <p:nvPicPr>
          <p:cNvPr id="3" name="図 2">
            <a:extLst>
              <a:ext uri="{FF2B5EF4-FFF2-40B4-BE49-F238E27FC236}">
                <a16:creationId xmlns:a16="http://schemas.microsoft.com/office/drawing/2014/main" id="{32984751-A7FC-4269-B951-7CFB7091A5E2}"/>
              </a:ext>
            </a:extLst>
          </p:cNvPr>
          <p:cNvPicPr>
            <a:picLocks noChangeAspect="1"/>
          </p:cNvPicPr>
          <p:nvPr/>
        </p:nvPicPr>
        <p:blipFill>
          <a:blip r:embed="rId4" r:link="rId5"/>
          <a:srcRect/>
          <a:stretch>
            <a:fillRect/>
          </a:stretch>
        </p:blipFill>
        <p:spPr>
          <a:xfrm>
            <a:off x="389639" y="3080610"/>
            <a:ext cx="4169911" cy="3184296"/>
          </a:xfrm>
          <a:prstGeom prst="rect">
            <a:avLst/>
          </a:prstGeom>
        </p:spPr>
      </p:pic>
      <p:pic>
        <p:nvPicPr>
          <p:cNvPr id="4" name="図 3">
            <a:extLst>
              <a:ext uri="{FF2B5EF4-FFF2-40B4-BE49-F238E27FC236}">
                <a16:creationId xmlns:a16="http://schemas.microsoft.com/office/drawing/2014/main" id="{21F3730C-3809-4D3E-A252-D16B6B7D1051}"/>
              </a:ext>
            </a:extLst>
          </p:cNvPr>
          <p:cNvPicPr>
            <a:picLocks noChangeAspect="1"/>
          </p:cNvPicPr>
          <p:nvPr/>
        </p:nvPicPr>
        <p:blipFill>
          <a:blip r:embed="rId6" r:link="rId7"/>
          <a:srcRect/>
          <a:stretch>
            <a:fillRect/>
          </a:stretch>
        </p:blipFill>
        <p:spPr>
          <a:xfrm>
            <a:off x="3433174" y="1769722"/>
            <a:ext cx="5566795" cy="2621033"/>
          </a:xfrm>
          <a:prstGeom prst="rect">
            <a:avLst/>
          </a:prstGeom>
        </p:spPr>
      </p:pic>
    </p:spTree>
    <p:extLst>
      <p:ext uri="{BB962C8B-B14F-4D97-AF65-F5344CB8AC3E}">
        <p14:creationId xmlns:p14="http://schemas.microsoft.com/office/powerpoint/2010/main" val="3868087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2000" y="282098"/>
            <a:ext cx="8640000" cy="540000"/>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フランス革命</a:t>
            </a:r>
          </a:p>
        </p:txBody>
      </p:sp>
      <p:sp>
        <p:nvSpPr>
          <p:cNvPr id="10" name="テキスト ボックス 9">
            <a:extLst>
              <a:ext uri="{FF2B5EF4-FFF2-40B4-BE49-F238E27FC236}">
                <a16:creationId xmlns:a16="http://schemas.microsoft.com/office/drawing/2014/main" id="{24B4912C-B393-4DE7-9C7B-43E8685FAC52}"/>
              </a:ext>
            </a:extLst>
          </p:cNvPr>
          <p:cNvSpPr txBox="1"/>
          <p:nvPr/>
        </p:nvSpPr>
        <p:spPr>
          <a:xfrm>
            <a:off x="689410" y="1495635"/>
            <a:ext cx="810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1789</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　フランス国王</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ルイ</a:t>
            </a:r>
            <a:r>
              <a:rPr lang="en-US" altLang="ja-JP"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16</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世</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が三部会開催</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テキスト ボックス 9">
            <a:extLst>
              <a:ext uri="{FF2B5EF4-FFF2-40B4-BE49-F238E27FC236}">
                <a16:creationId xmlns:a16="http://schemas.microsoft.com/office/drawing/2014/main" id="{24B4912C-B393-4DE7-9C7B-43E8685FAC52}"/>
              </a:ext>
            </a:extLst>
          </p:cNvPr>
          <p:cNvSpPr txBox="1"/>
          <p:nvPr/>
        </p:nvSpPr>
        <p:spPr>
          <a:xfrm>
            <a:off x="354591" y="867251"/>
            <a:ext cx="8434819" cy="652486"/>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●フランスの財政難</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B797E6FD-4642-487E-BB8A-EA88AD135221}"/>
              </a:ext>
            </a:extLst>
          </p:cNvPr>
          <p:cNvSpPr txBox="1"/>
          <p:nvPr/>
        </p:nvSpPr>
        <p:spPr>
          <a:xfrm>
            <a:off x="689410" y="3380787"/>
            <a:ext cx="828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7</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14</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日パリ民衆によるバスティーユ牢獄襲撃</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E2036C91-7047-433F-9616-315AC1F9A354}"/>
              </a:ext>
            </a:extLst>
          </p:cNvPr>
          <p:cNvSpPr txBox="1"/>
          <p:nvPr/>
        </p:nvSpPr>
        <p:spPr>
          <a:xfrm>
            <a:off x="689410" y="2124019"/>
            <a:ext cx="828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u="sng"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第三身分</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は憲法制定をめざして</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国民議会</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を発足</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9686E153-59C0-45B5-AF29-9AC6A427B298}"/>
              </a:ext>
            </a:extLst>
          </p:cNvPr>
          <p:cNvSpPr txBox="1"/>
          <p:nvPr/>
        </p:nvSpPr>
        <p:spPr>
          <a:xfrm>
            <a:off x="1692000" y="2752403"/>
            <a:ext cx="288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旧体制批判 </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14C1CAFD-2B49-446E-80E7-99D5B6BA3633}"/>
              </a:ext>
            </a:extLst>
          </p:cNvPr>
          <p:cNvSpPr txBox="1"/>
          <p:nvPr/>
        </p:nvSpPr>
        <p:spPr>
          <a:xfrm>
            <a:off x="1102627" y="4009171"/>
            <a:ext cx="4320000" cy="652486"/>
          </a:xfrm>
          <a:prstGeom prst="rect">
            <a:avLst/>
          </a:prstGeom>
          <a:noFill/>
        </p:spPr>
        <p:txBody>
          <a:bodyPr wrap="square">
            <a:spAutoFit/>
          </a:bodyPr>
          <a:lstStyle/>
          <a:p>
            <a:pPr marL="250190" indent="-250190" algn="just">
              <a:lnSpc>
                <a:spcPct val="140000"/>
              </a:lnSpc>
            </a:pP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フランス革命</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勃発</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74747CB8-8318-467F-971F-CC6FF0DA64A5}"/>
              </a:ext>
            </a:extLst>
          </p:cNvPr>
          <p:cNvSpPr txBox="1"/>
          <p:nvPr/>
        </p:nvSpPr>
        <p:spPr>
          <a:xfrm>
            <a:off x="689410" y="4637554"/>
            <a:ext cx="648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→国民議会は</a:t>
            </a:r>
            <a:r>
              <a:rPr lang="en-US" altLang="ja-JP" sz="2800" u="sng" kern="100" dirty="0">
                <a:solidFill>
                  <a:prstClr val="black"/>
                </a:solidFill>
                <a:uFill>
                  <a:solidFill>
                    <a:schemeClr val="tx1"/>
                  </a:solidFill>
                </a:u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u="sng" kern="100" dirty="0">
                <a:solidFill>
                  <a:srgbClr val="FF0000"/>
                </a:solidFill>
                <a:uFill>
                  <a:solidFill>
                    <a:schemeClr val="tx1"/>
                  </a:solidFill>
                </a:uFill>
                <a:latin typeface="メイリオ" panose="020B0604030504040204" pitchFamily="50" charset="-128"/>
                <a:ea typeface="メイリオ" panose="020B0604030504040204" pitchFamily="50" charset="-128"/>
                <a:cs typeface="Times New Roman" panose="02020603050405020304" pitchFamily="18" charset="0"/>
              </a:rPr>
              <a:t>人権宣言</a:t>
            </a:r>
            <a:r>
              <a:rPr lang="en-US" altLang="ja-JP" sz="2800" u="sng" kern="100" dirty="0">
                <a:solidFill>
                  <a:prstClr val="black"/>
                </a:solidFill>
                <a:uFill>
                  <a:solidFill>
                    <a:schemeClr val="tx1"/>
                  </a:solidFill>
                </a:u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を発表</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3" name="グループ化 2">
            <a:extLst>
              <a:ext uri="{FF2B5EF4-FFF2-40B4-BE49-F238E27FC236}">
                <a16:creationId xmlns:a16="http://schemas.microsoft.com/office/drawing/2014/main" id="{51FEA108-4AA3-4986-8C65-5E1483113ED3}"/>
              </a:ext>
            </a:extLst>
          </p:cNvPr>
          <p:cNvGrpSpPr/>
          <p:nvPr/>
        </p:nvGrpSpPr>
        <p:grpSpPr>
          <a:xfrm>
            <a:off x="4739410" y="5333746"/>
            <a:ext cx="3168000" cy="1044000"/>
            <a:chOff x="3853544" y="5567038"/>
            <a:chExt cx="3168000" cy="1044000"/>
          </a:xfrm>
        </p:grpSpPr>
        <p:sp>
          <p:nvSpPr>
            <p:cNvPr id="11" name="吹き出し: 角を丸めた四角形 10">
              <a:extLst>
                <a:ext uri="{FF2B5EF4-FFF2-40B4-BE49-F238E27FC236}">
                  <a16:creationId xmlns:a16="http://schemas.microsoft.com/office/drawing/2014/main" id="{A914ED2D-3969-4188-AF0C-CFF9488FAC17}"/>
                </a:ext>
              </a:extLst>
            </p:cNvPr>
            <p:cNvSpPr/>
            <p:nvPr/>
          </p:nvSpPr>
          <p:spPr>
            <a:xfrm>
              <a:off x="3853544" y="5567038"/>
              <a:ext cx="3168000" cy="1044000"/>
            </a:xfrm>
            <a:prstGeom prst="wedgeRoundRectCallout">
              <a:avLst>
                <a:gd name="adj1" fmla="val -73742"/>
                <a:gd name="adj2" fmla="val -65361"/>
                <a:gd name="adj3" fmla="val 16667"/>
              </a:avLst>
            </a:prstGeom>
            <a:noFill/>
            <a:ln w="19050" cap="rnd" cmpd="sng" algn="ctr">
              <a:solidFill>
                <a:srgbClr val="FF0066"/>
              </a:solidFill>
              <a:prstDash val="solid"/>
            </a:ln>
            <a:effectLst/>
          </p:spPr>
          <p:txBody>
            <a:bodyPr lIns="0" tIns="0" rIns="0" bIns="0" rtlCol="0" anchor="ctr" anchorCtr="1"/>
            <a:lstStyle/>
            <a:p>
              <a:pPr>
                <a:lnSpc>
                  <a:spcPts val="4000"/>
                </a:lnSpc>
              </a:pPr>
              <a:endParaRPr kumimoji="0" lang="ja-JP" altLang="en-US" sz="2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テキスト ボックス 1">
              <a:extLst>
                <a:ext uri="{FF2B5EF4-FFF2-40B4-BE49-F238E27FC236}">
                  <a16:creationId xmlns:a16="http://schemas.microsoft.com/office/drawing/2014/main" id="{5D7A916D-BF91-40CA-84F8-32E5E975E75F}"/>
                </a:ext>
              </a:extLst>
            </p:cNvPr>
            <p:cNvSpPr txBox="1"/>
            <p:nvPr/>
          </p:nvSpPr>
          <p:spPr>
            <a:xfrm>
              <a:off x="3961544" y="5621038"/>
              <a:ext cx="2952000" cy="936000"/>
            </a:xfrm>
            <a:prstGeom prst="rect">
              <a:avLst/>
            </a:prstGeom>
            <a:noFill/>
          </p:spPr>
          <p:txBody>
            <a:bodyPr wrap="square" lIns="0" tIns="0" rIns="0" bIns="0" rtlCol="0" anchor="ctr" anchorCtr="1">
              <a:spAutoFit/>
            </a:bodyPr>
            <a:lstStyle/>
            <a:p>
              <a:pPr>
                <a:lnSpc>
                  <a:spcPts val="36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すべての人間の</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nSpc>
                  <a:spcPts val="36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自由と平等を宣言</a:t>
              </a:r>
              <a:endParaRPr kumimoji="0" lang="ja-JP" altLang="en-US" sz="2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13" name="テキスト ボックス 9">
            <a:extLst>
              <a:ext uri="{FF2B5EF4-FFF2-40B4-BE49-F238E27FC236}">
                <a16:creationId xmlns:a16="http://schemas.microsoft.com/office/drawing/2014/main" id="{68D7ABAD-93CD-439B-9541-8DE4DAC4270C}"/>
              </a:ext>
            </a:extLst>
          </p:cNvPr>
          <p:cNvSpPr txBox="1"/>
          <p:nvPr/>
        </p:nvSpPr>
        <p:spPr>
          <a:xfrm>
            <a:off x="3674866" y="856929"/>
            <a:ext cx="3600000" cy="652486"/>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→特権身分へ課税</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65982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P spid="7" grpId="0"/>
      <p:bldP spid="8" grpId="0"/>
      <p:bldP spid="9"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2984751-A7FC-4269-B951-7CFB7091A5E2}"/>
              </a:ext>
            </a:extLst>
          </p:cNvPr>
          <p:cNvPicPr>
            <a:picLocks noChangeAspect="1"/>
          </p:cNvPicPr>
          <p:nvPr/>
        </p:nvPicPr>
        <p:blipFill>
          <a:blip r:embed="rId3" r:link="rId4"/>
          <a:srcRect/>
          <a:stretch>
            <a:fillRect/>
          </a:stretch>
        </p:blipFill>
        <p:spPr>
          <a:xfrm>
            <a:off x="389639" y="3197546"/>
            <a:ext cx="4169911" cy="3184296"/>
          </a:xfrm>
          <a:prstGeom prst="rect">
            <a:avLst/>
          </a:prstGeom>
        </p:spPr>
      </p:pic>
      <p:pic>
        <p:nvPicPr>
          <p:cNvPr id="4" name="図 3">
            <a:extLst>
              <a:ext uri="{FF2B5EF4-FFF2-40B4-BE49-F238E27FC236}">
                <a16:creationId xmlns:a16="http://schemas.microsoft.com/office/drawing/2014/main" id="{21F3730C-3809-4D3E-A252-D16B6B7D1051}"/>
              </a:ext>
            </a:extLst>
          </p:cNvPr>
          <p:cNvPicPr>
            <a:picLocks noChangeAspect="1"/>
          </p:cNvPicPr>
          <p:nvPr/>
        </p:nvPicPr>
        <p:blipFill>
          <a:blip r:embed="rId5" r:link="rId6"/>
          <a:srcRect/>
          <a:stretch>
            <a:fillRect/>
          </a:stretch>
        </p:blipFill>
        <p:spPr>
          <a:xfrm>
            <a:off x="3433174" y="1653466"/>
            <a:ext cx="5566795" cy="2621033"/>
          </a:xfrm>
          <a:prstGeom prst="rect">
            <a:avLst/>
          </a:prstGeom>
        </p:spPr>
      </p:pic>
      <p:grpSp>
        <p:nvGrpSpPr>
          <p:cNvPr id="2" name="グループ化 1">
            <a:extLst>
              <a:ext uri="{FF2B5EF4-FFF2-40B4-BE49-F238E27FC236}">
                <a16:creationId xmlns:a16="http://schemas.microsoft.com/office/drawing/2014/main" id="{E529E02D-9C16-4469-A9B3-8053A11B362B}"/>
              </a:ext>
            </a:extLst>
          </p:cNvPr>
          <p:cNvGrpSpPr/>
          <p:nvPr/>
        </p:nvGrpSpPr>
        <p:grpSpPr>
          <a:xfrm>
            <a:off x="4229489" y="4083290"/>
            <a:ext cx="4770480" cy="2309273"/>
            <a:chOff x="106709" y="3346834"/>
            <a:chExt cx="4770480" cy="2309273"/>
          </a:xfrm>
        </p:grpSpPr>
        <p:sp>
          <p:nvSpPr>
            <p:cNvPr id="12" name="サブタイトル 2">
              <a:extLst>
                <a:ext uri="{FF2B5EF4-FFF2-40B4-BE49-F238E27FC236}">
                  <a16:creationId xmlns:a16="http://schemas.microsoft.com/office/drawing/2014/main" id="{15F729EA-AF1B-4911-A951-73B8C7769DE2}"/>
                </a:ext>
              </a:extLst>
            </p:cNvPr>
            <p:cNvSpPr txBox="1">
              <a:spLocks/>
            </p:cNvSpPr>
            <p:nvPr/>
          </p:nvSpPr>
          <p:spPr>
            <a:xfrm>
              <a:off x="377189" y="3604107"/>
              <a:ext cx="4500000" cy="2052000"/>
            </a:xfrm>
            <a:prstGeom prst="rect">
              <a:avLst/>
            </a:prstGeom>
            <a:gradFill>
              <a:gsLst>
                <a:gs pos="0">
                  <a:schemeClr val="accent3">
                    <a:tint val="50000"/>
                    <a:satMod val="300000"/>
                  </a:schemeClr>
                </a:gs>
                <a:gs pos="2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wrap="square" lIns="180000" tIns="90000" rIns="180000" bIns="90000" rtlCol="0" anchor="ctr">
              <a:sp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lvl="0" algn="l" defTabSz="914400">
                <a:lnSpc>
                  <a:spcPts val="3200"/>
                </a:lnSpc>
                <a:spcBef>
                  <a:spcPts val="0"/>
                </a:spcBef>
                <a:defRPr/>
              </a:pPr>
              <a:r>
                <a:rPr kumimoji="0" lang="ja-JP" altLang="en-US" sz="2800" kern="0" dirty="0">
                  <a:solidFill>
                    <a:schemeClr val="tx1"/>
                  </a:solidFill>
                  <a:latin typeface="メイリオ" panose="020B0604030504040204" pitchFamily="50" charset="-128"/>
                  <a:ea typeface="メイリオ" panose="020B0604030504040204" pitchFamily="50" charset="-128"/>
                </a:rPr>
                <a:t>　アンシャン</a:t>
              </a:r>
              <a:r>
                <a:rPr kumimoji="0" lang="en-US" altLang="ja-JP" sz="2800" kern="0" dirty="0">
                  <a:solidFill>
                    <a:schemeClr val="tx1"/>
                  </a:solidFill>
                  <a:latin typeface="メイリオ" panose="020B0604030504040204" pitchFamily="50" charset="-128"/>
                  <a:ea typeface="メイリオ" panose="020B0604030504040204" pitchFamily="50" charset="-128"/>
                </a:rPr>
                <a:t>=</a:t>
              </a:r>
              <a:r>
                <a:rPr kumimoji="0" lang="ja-JP" altLang="en-US" sz="2800" kern="0" dirty="0">
                  <a:solidFill>
                    <a:schemeClr val="tx1"/>
                  </a:solidFill>
                  <a:latin typeface="メイリオ" panose="020B0604030504040204" pitchFamily="50" charset="-128"/>
                  <a:ea typeface="メイリオ" panose="020B0604030504040204" pitchFamily="50" charset="-128"/>
                </a:rPr>
                <a:t>レジームにおける身分制を廃止し，自由で平等な社会と国民主権の国家をつくること。</a:t>
              </a:r>
              <a:r>
                <a:rPr kumimoji="0" lang="ja-JP" altLang="en-US" sz="2800" b="1" kern="0" dirty="0">
                  <a:solidFill>
                    <a:schemeClr val="tx1"/>
                  </a:solidFill>
                  <a:latin typeface="メイリオ" panose="020B0604030504040204" pitchFamily="50" charset="-128"/>
                  <a:ea typeface="メイリオ" panose="020B0604030504040204" pitchFamily="50" charset="-128"/>
                </a:rPr>
                <a:t> </a:t>
              </a:r>
              <a:endParaRPr kumimoji="1" lang="ja-JP" altLang="en-US" sz="28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a:endParaRPr>
            </a:p>
          </p:txBody>
        </p:sp>
        <p:pic>
          <p:nvPicPr>
            <p:cNvPr id="13" name="図 12" descr="A.png">
              <a:extLst>
                <a:ext uri="{FF2B5EF4-FFF2-40B4-BE49-F238E27FC236}">
                  <a16:creationId xmlns:a16="http://schemas.microsoft.com/office/drawing/2014/main" id="{14D7192D-AEE6-447D-A45D-41EAF60CA11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709" y="3346834"/>
              <a:ext cx="540134" cy="540134"/>
            </a:xfrm>
            <a:prstGeom prst="rect">
              <a:avLst/>
            </a:prstGeom>
          </p:spPr>
        </p:pic>
      </p:grpSp>
      <p:grpSp>
        <p:nvGrpSpPr>
          <p:cNvPr id="14" name="グループ化 13">
            <a:extLst>
              <a:ext uri="{FF2B5EF4-FFF2-40B4-BE49-F238E27FC236}">
                <a16:creationId xmlns:a16="http://schemas.microsoft.com/office/drawing/2014/main" id="{CFD4ECF7-F657-4B3E-A7B3-B48D0B3F0EC0}"/>
              </a:ext>
            </a:extLst>
          </p:cNvPr>
          <p:cNvGrpSpPr/>
          <p:nvPr/>
        </p:nvGrpSpPr>
        <p:grpSpPr>
          <a:xfrm>
            <a:off x="716847" y="370005"/>
            <a:ext cx="7710307" cy="1260000"/>
            <a:chOff x="168730" y="257855"/>
            <a:chExt cx="7710307" cy="1260000"/>
          </a:xfrm>
        </p:grpSpPr>
        <p:pic>
          <p:nvPicPr>
            <p:cNvPr id="15" name="図 14">
              <a:extLst>
                <a:ext uri="{FF2B5EF4-FFF2-40B4-BE49-F238E27FC236}">
                  <a16:creationId xmlns:a16="http://schemas.microsoft.com/office/drawing/2014/main" id="{78736BEB-990E-41F1-8C5A-62CED40A0FDA}"/>
                </a:ext>
              </a:extLst>
            </p:cNvPr>
            <p:cNvPicPr>
              <a:picLocks noChangeAspect="1"/>
            </p:cNvPicPr>
            <p:nvPr/>
          </p:nvPicPr>
          <p:blipFill>
            <a:blip r:embed="rId8">
              <a:duotone>
                <a:schemeClr val="accent6">
                  <a:shade val="45000"/>
                  <a:satMod val="135000"/>
                </a:schemeClr>
                <a:prstClr val="white"/>
              </a:duotone>
            </a:blip>
            <a:stretch>
              <a:fillRect/>
            </a:stretch>
          </p:blipFill>
          <p:spPr>
            <a:xfrm>
              <a:off x="168730" y="546094"/>
              <a:ext cx="696686" cy="696686"/>
            </a:xfrm>
            <a:prstGeom prst="rect">
              <a:avLst/>
            </a:prstGeom>
          </p:spPr>
        </p:pic>
        <p:sp>
          <p:nvSpPr>
            <p:cNvPr id="16" name="角丸四角形 3">
              <a:extLst>
                <a:ext uri="{FF2B5EF4-FFF2-40B4-BE49-F238E27FC236}">
                  <a16:creationId xmlns:a16="http://schemas.microsoft.com/office/drawing/2014/main" id="{CED03DA5-040C-4F28-8B99-F84B04ED64F0}"/>
                </a:ext>
              </a:extLst>
            </p:cNvPr>
            <p:cNvSpPr/>
            <p:nvPr/>
          </p:nvSpPr>
          <p:spPr>
            <a:xfrm>
              <a:off x="1219037" y="257855"/>
              <a:ext cx="6660000" cy="1260000"/>
            </a:xfrm>
            <a:prstGeom prst="wedgeRoundRectCallout">
              <a:avLst>
                <a:gd name="adj1" fmla="val -55878"/>
                <a:gd name="adj2" fmla="val -10903"/>
                <a:gd name="adj3" fmla="val 16667"/>
              </a:avLst>
            </a:prstGeom>
            <a:solidFill>
              <a:srgbClr val="FFFFFF"/>
            </a:solidFill>
            <a:ln w="38100" cmpd="sng">
              <a:solidFill>
                <a:srgbClr val="92D050"/>
              </a:solidFill>
            </a:ln>
          </p:spPr>
          <p:style>
            <a:lnRef idx="1">
              <a:schemeClr val="accent3"/>
            </a:lnRef>
            <a:fillRef idx="3">
              <a:schemeClr val="accent3"/>
            </a:fillRef>
            <a:effectRef idx="2">
              <a:schemeClr val="accent3"/>
            </a:effectRef>
            <a:fontRef idx="minor">
              <a:schemeClr val="lt1"/>
            </a:fontRef>
          </p:style>
          <p:txBody>
            <a:bodyPr lIns="180000" tIns="0" rIns="180000" bIns="0" rtlCol="0" anchor="ct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1" lang="ja-JP" altLang="en-US" sz="2400" b="1" i="0" u="none" strike="noStrike" kern="1200" cap="none" spc="0" normalizeH="0" baseline="0" noProof="0" dirty="0">
                  <a:ln>
                    <a:noFill/>
                  </a:ln>
                  <a:solidFill>
                    <a:schemeClr val="bg1"/>
                  </a:solidFill>
                  <a:effectLst/>
                  <a:highlight>
                    <a:srgbClr val="000080"/>
                  </a:highlight>
                  <a:uLnTx/>
                  <a:uFillTx/>
                  <a:latin typeface="メイリオ"/>
                  <a:ea typeface="メイリオ"/>
                  <a:cs typeface="メイリオ"/>
                </a:rPr>
                <a:t>１</a:t>
              </a:r>
              <a:r>
                <a:rPr kumimoji="1" lang="ja-JP" altLang="en-US" sz="2400" b="1" i="0" u="none" strike="noStrike" kern="1200" cap="none" spc="0" normalizeH="0" baseline="0" noProof="0" dirty="0">
                  <a:ln>
                    <a:noFill/>
                  </a:ln>
                  <a:solidFill>
                    <a:srgbClr val="000000"/>
                  </a:solidFill>
                  <a:effectLst/>
                  <a:uLnTx/>
                  <a:uFillTx/>
                  <a:latin typeface="メイリオ"/>
                  <a:ea typeface="メイリオ"/>
                  <a:cs typeface="メイリオ"/>
                </a:rPr>
                <a:t>の絵とフランス人権宣言から読み取れる</a:t>
              </a:r>
              <a:endParaRPr kumimoji="1" lang="en-US" altLang="ja-JP" sz="2400" b="1" i="0" u="none" strike="noStrike" kern="1200" cap="none" spc="0" normalizeH="0" baseline="0" noProof="0" dirty="0">
                <a:ln>
                  <a:noFill/>
                </a:ln>
                <a:solidFill>
                  <a:srgbClr val="000000"/>
                </a:solidFill>
                <a:effectLst/>
                <a:uLnTx/>
                <a:uFillTx/>
                <a:latin typeface="メイリオ"/>
                <a:ea typeface="メイリオ"/>
                <a:cs typeface="メイリオ"/>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1" lang="ja-JP" altLang="en-US" sz="2400" b="1" i="0" u="none" strike="noStrike" kern="1200" cap="none" spc="0" normalizeH="0" baseline="0" noProof="0" dirty="0">
                  <a:ln>
                    <a:noFill/>
                  </a:ln>
                  <a:solidFill>
                    <a:srgbClr val="000000"/>
                  </a:solidFill>
                  <a:effectLst/>
                  <a:uLnTx/>
                  <a:uFillTx/>
                  <a:latin typeface="メイリオ"/>
                  <a:ea typeface="メイリオ"/>
                  <a:cs typeface="メイリオ"/>
                </a:rPr>
                <a:t>フランス革命がめざしたものは何だろう。</a:t>
              </a:r>
              <a:endPar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spTree>
    <p:extLst>
      <p:ext uri="{BB962C8B-B14F-4D97-AF65-F5344CB8AC3E}">
        <p14:creationId xmlns:p14="http://schemas.microsoft.com/office/powerpoint/2010/main" val="336108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93694" y="234000"/>
            <a:ext cx="8640000" cy="540000"/>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フランス革命</a:t>
            </a:r>
          </a:p>
        </p:txBody>
      </p:sp>
      <p:sp>
        <p:nvSpPr>
          <p:cNvPr id="5" name="テキスト ボックス 4">
            <a:extLst>
              <a:ext uri="{FF2B5EF4-FFF2-40B4-BE49-F238E27FC236}">
                <a16:creationId xmlns:a16="http://schemas.microsoft.com/office/drawing/2014/main" id="{47290AB3-3538-4754-8D71-6E9FE2405CB3}"/>
              </a:ext>
            </a:extLst>
          </p:cNvPr>
          <p:cNvSpPr txBox="1"/>
          <p:nvPr/>
        </p:nvSpPr>
        <p:spPr>
          <a:xfrm>
            <a:off x="293694" y="4562653"/>
            <a:ext cx="216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1794</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493A2A88-6F7C-4AE4-97C3-00D583B946DE}"/>
              </a:ext>
            </a:extLst>
          </p:cNvPr>
          <p:cNvSpPr txBox="1"/>
          <p:nvPr/>
        </p:nvSpPr>
        <p:spPr>
          <a:xfrm>
            <a:off x="293694" y="798310"/>
            <a:ext cx="216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1791</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6FFD2DE7-3400-40BB-9A36-32396AB364F5}"/>
              </a:ext>
            </a:extLst>
          </p:cNvPr>
          <p:cNvSpPr txBox="1"/>
          <p:nvPr/>
        </p:nvSpPr>
        <p:spPr>
          <a:xfrm>
            <a:off x="293694" y="1450796"/>
            <a:ext cx="216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1792</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6" name="図 5" descr="link.png">
            <a:hlinkClick r:id="rId3" action="ppaction://hlinksldjump"/>
            <a:extLst>
              <a:ext uri="{FF2B5EF4-FFF2-40B4-BE49-F238E27FC236}">
                <a16:creationId xmlns:a16="http://schemas.microsoft.com/office/drawing/2014/main" id="{35407A79-B4AD-4D4F-97B0-478280EBF7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35558" y="2868212"/>
            <a:ext cx="1048442" cy="298684"/>
          </a:xfrm>
          <a:prstGeom prst="rect">
            <a:avLst/>
          </a:prstGeom>
        </p:spPr>
      </p:pic>
      <p:sp>
        <p:nvSpPr>
          <p:cNvPr id="9" name="テキスト ボックス 8">
            <a:extLst>
              <a:ext uri="{FF2B5EF4-FFF2-40B4-BE49-F238E27FC236}">
                <a16:creationId xmlns:a16="http://schemas.microsoft.com/office/drawing/2014/main" id="{DBD1B252-F55F-4199-940D-BED78227A15E}"/>
              </a:ext>
            </a:extLst>
          </p:cNvPr>
          <p:cNvSpPr txBox="1"/>
          <p:nvPr/>
        </p:nvSpPr>
        <p:spPr>
          <a:xfrm>
            <a:off x="1224000" y="3305355"/>
            <a:ext cx="792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→政権をにぎる山岳</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ジャコバン</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派が議会解散</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FE8EBD70-5CA6-4E4C-9633-7B9823AF7752}"/>
              </a:ext>
            </a:extLst>
          </p:cNvPr>
          <p:cNvSpPr txBox="1"/>
          <p:nvPr/>
        </p:nvSpPr>
        <p:spPr>
          <a:xfrm>
            <a:off x="1224000" y="2042862"/>
            <a:ext cx="756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国民公会</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成立</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共和政</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第一共和政</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の宣言</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2F7E5717-7BCD-4224-A012-8ED858BEB3D9}"/>
              </a:ext>
            </a:extLst>
          </p:cNvPr>
          <p:cNvSpPr txBox="1"/>
          <p:nvPr/>
        </p:nvSpPr>
        <p:spPr>
          <a:xfrm>
            <a:off x="648944" y="2634928"/>
            <a:ext cx="2160000" cy="652486"/>
          </a:xfrm>
          <a:prstGeom prst="rect">
            <a:avLst/>
          </a:prstGeom>
          <a:noFill/>
        </p:spPr>
        <p:txBody>
          <a:bodyPr wrap="square">
            <a:spAutoFit/>
          </a:bodyPr>
          <a:lstStyle/>
          <a:p>
            <a:pPr marL="250190" indent="-250190" algn="just">
              <a:lnSpc>
                <a:spcPct val="140000"/>
              </a:lnSpc>
            </a:pP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1793</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119028B1-B558-4967-B4ED-07B85BC9DB37}"/>
              </a:ext>
            </a:extLst>
          </p:cNvPr>
          <p:cNvSpPr txBox="1"/>
          <p:nvPr/>
        </p:nvSpPr>
        <p:spPr>
          <a:xfrm>
            <a:off x="1224000" y="3902385"/>
            <a:ext cx="540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恐怖政治</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とよばれる独裁体制</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0D0D5E55-FB2A-4568-8D03-0E7131A17785}"/>
              </a:ext>
            </a:extLst>
          </p:cNvPr>
          <p:cNvSpPr txBox="1"/>
          <p:nvPr/>
        </p:nvSpPr>
        <p:spPr>
          <a:xfrm>
            <a:off x="1224000" y="5156700"/>
            <a:ext cx="684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→指導者</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ロベスピエール</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らが逮捕・処刑</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DAA29C04-4E8E-4D51-8B76-048457E53036}"/>
              </a:ext>
            </a:extLst>
          </p:cNvPr>
          <p:cNvSpPr txBox="1"/>
          <p:nvPr/>
        </p:nvSpPr>
        <p:spPr>
          <a:xfrm>
            <a:off x="648944" y="5759276"/>
            <a:ext cx="2160000" cy="652486"/>
          </a:xfrm>
          <a:prstGeom prst="rect">
            <a:avLst/>
          </a:prstGeom>
          <a:noFill/>
        </p:spPr>
        <p:txBody>
          <a:bodyPr wrap="square">
            <a:spAutoFit/>
          </a:bodyPr>
          <a:lstStyle/>
          <a:p>
            <a:pPr marL="250190" indent="-250190" algn="just">
              <a:lnSpc>
                <a:spcPct val="140000"/>
              </a:lnSpc>
            </a:pP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1795</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C06A4D8E-E4D7-4AE2-B42C-D12FEB2E8428}"/>
              </a:ext>
            </a:extLst>
          </p:cNvPr>
          <p:cNvSpPr txBox="1"/>
          <p:nvPr/>
        </p:nvSpPr>
        <p:spPr>
          <a:xfrm>
            <a:off x="4855530" y="5756453"/>
            <a:ext cx="414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→政局は不安定で混乱</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FFEABFC8-B4D5-4CCB-8378-BC8E2B2C7564}"/>
              </a:ext>
            </a:extLst>
          </p:cNvPr>
          <p:cNvSpPr txBox="1"/>
          <p:nvPr/>
        </p:nvSpPr>
        <p:spPr>
          <a:xfrm>
            <a:off x="2240940" y="794375"/>
            <a:ext cx="216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憲法制定</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7" name="テキスト ボックス 16">
            <a:extLst>
              <a:ext uri="{FF2B5EF4-FFF2-40B4-BE49-F238E27FC236}">
                <a16:creationId xmlns:a16="http://schemas.microsoft.com/office/drawing/2014/main" id="{46F56848-5DDB-4380-9029-308E38FAB008}"/>
              </a:ext>
            </a:extLst>
          </p:cNvPr>
          <p:cNvSpPr txBox="1"/>
          <p:nvPr/>
        </p:nvSpPr>
        <p:spPr>
          <a:xfrm>
            <a:off x="3786040" y="797982"/>
            <a:ext cx="324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立法議会</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発足</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52658EC8-8D97-4906-952C-D25B4CB4A48A}"/>
              </a:ext>
            </a:extLst>
          </p:cNvPr>
          <p:cNvSpPr txBox="1"/>
          <p:nvPr/>
        </p:nvSpPr>
        <p:spPr>
          <a:xfrm>
            <a:off x="2240940" y="1445184"/>
            <a:ext cx="360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隣国と戦争勃発</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id="{96380C07-31ED-4AB5-90CC-EB2EABD66373}"/>
              </a:ext>
            </a:extLst>
          </p:cNvPr>
          <p:cNvSpPr txBox="1"/>
          <p:nvPr/>
        </p:nvSpPr>
        <p:spPr>
          <a:xfrm>
            <a:off x="2240940" y="2630664"/>
            <a:ext cx="288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ルイ</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16</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世の処刑</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テキスト ボックス 21">
            <a:extLst>
              <a:ext uri="{FF2B5EF4-FFF2-40B4-BE49-F238E27FC236}">
                <a16:creationId xmlns:a16="http://schemas.microsoft.com/office/drawing/2014/main" id="{A9D519AA-AA56-484F-AC9F-82B8781AED4A}"/>
              </a:ext>
            </a:extLst>
          </p:cNvPr>
          <p:cNvSpPr txBox="1"/>
          <p:nvPr/>
        </p:nvSpPr>
        <p:spPr>
          <a:xfrm>
            <a:off x="2240940" y="4558389"/>
            <a:ext cx="540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テルミドール</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9</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日のクーデタ</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23" name="テキスト ボックス 22">
            <a:extLst>
              <a:ext uri="{FF2B5EF4-FFF2-40B4-BE49-F238E27FC236}">
                <a16:creationId xmlns:a16="http://schemas.microsoft.com/office/drawing/2014/main" id="{C50461B2-47CC-48E3-BF48-DAA5D139933A}"/>
              </a:ext>
            </a:extLst>
          </p:cNvPr>
          <p:cNvSpPr txBox="1"/>
          <p:nvPr/>
        </p:nvSpPr>
        <p:spPr>
          <a:xfrm>
            <a:off x="2240940" y="5759078"/>
            <a:ext cx="324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総裁政府の発足</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24" name="グループ化 23">
            <a:extLst>
              <a:ext uri="{FF2B5EF4-FFF2-40B4-BE49-F238E27FC236}">
                <a16:creationId xmlns:a16="http://schemas.microsoft.com/office/drawing/2014/main" id="{40FCAEF2-AD04-457D-8D43-BFE0DE73946F}"/>
              </a:ext>
            </a:extLst>
          </p:cNvPr>
          <p:cNvGrpSpPr/>
          <p:nvPr/>
        </p:nvGrpSpPr>
        <p:grpSpPr>
          <a:xfrm>
            <a:off x="2701951" y="1314627"/>
            <a:ext cx="6082049" cy="591844"/>
            <a:chOff x="4863942" y="1256438"/>
            <a:chExt cx="6082049" cy="591844"/>
          </a:xfrm>
        </p:grpSpPr>
        <p:sp>
          <p:nvSpPr>
            <p:cNvPr id="19" name="テキスト ボックス 18">
              <a:extLst>
                <a:ext uri="{FF2B5EF4-FFF2-40B4-BE49-F238E27FC236}">
                  <a16:creationId xmlns:a16="http://schemas.microsoft.com/office/drawing/2014/main" id="{7FDF37AD-3B68-43A5-A0CF-9D220869D91C}"/>
                </a:ext>
              </a:extLst>
            </p:cNvPr>
            <p:cNvSpPr txBox="1"/>
            <p:nvPr/>
          </p:nvSpPr>
          <p:spPr>
            <a:xfrm>
              <a:off x="6985991" y="1256438"/>
              <a:ext cx="3960000" cy="560153"/>
            </a:xfrm>
            <a:prstGeom prst="rect">
              <a:avLst/>
            </a:prstGeom>
            <a:noFill/>
          </p:spPr>
          <p:txBody>
            <a:bodyPr wrap="square" lIns="0" tIns="0" rIns="0" bIns="0" anchor="ctr" anchorCtr="1">
              <a:spAutoFit/>
            </a:bodyPr>
            <a:lstStyle/>
            <a:p>
              <a:pPr marL="250190" indent="-250190" algn="ct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革命の拡大をおそれる</a:t>
              </a:r>
              <a:endParaRPr lang="en-US" altLang="ja-JP"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吹き出し: 角を丸めた四角形 2">
              <a:extLst>
                <a:ext uri="{FF2B5EF4-FFF2-40B4-BE49-F238E27FC236}">
                  <a16:creationId xmlns:a16="http://schemas.microsoft.com/office/drawing/2014/main" id="{B5DC59EB-EB15-44BD-8079-395370D67CC8}"/>
                </a:ext>
              </a:extLst>
            </p:cNvPr>
            <p:cNvSpPr/>
            <p:nvPr/>
          </p:nvSpPr>
          <p:spPr>
            <a:xfrm>
              <a:off x="4863942" y="1308282"/>
              <a:ext cx="5956049" cy="540000"/>
            </a:xfrm>
            <a:custGeom>
              <a:avLst/>
              <a:gdLst>
                <a:gd name="connsiteX0" fmla="*/ 0 w 3708000"/>
                <a:gd name="connsiteY0" fmla="*/ 90002 h 540000"/>
                <a:gd name="connsiteX1" fmla="*/ 90002 w 3708000"/>
                <a:gd name="connsiteY1" fmla="*/ 0 h 540000"/>
                <a:gd name="connsiteX2" fmla="*/ 618000 w 3708000"/>
                <a:gd name="connsiteY2" fmla="*/ 0 h 540000"/>
                <a:gd name="connsiteX3" fmla="*/ 618000 w 3708000"/>
                <a:gd name="connsiteY3" fmla="*/ 0 h 540000"/>
                <a:gd name="connsiteX4" fmla="*/ 1545000 w 3708000"/>
                <a:gd name="connsiteY4" fmla="*/ 0 h 540000"/>
                <a:gd name="connsiteX5" fmla="*/ 3617998 w 3708000"/>
                <a:gd name="connsiteY5" fmla="*/ 0 h 540000"/>
                <a:gd name="connsiteX6" fmla="*/ 3708000 w 3708000"/>
                <a:gd name="connsiteY6" fmla="*/ 90002 h 540000"/>
                <a:gd name="connsiteX7" fmla="*/ 3708000 w 3708000"/>
                <a:gd name="connsiteY7" fmla="*/ 90000 h 540000"/>
                <a:gd name="connsiteX8" fmla="*/ 3708000 w 3708000"/>
                <a:gd name="connsiteY8" fmla="*/ 90000 h 540000"/>
                <a:gd name="connsiteX9" fmla="*/ 3708000 w 3708000"/>
                <a:gd name="connsiteY9" fmla="*/ 225000 h 540000"/>
                <a:gd name="connsiteX10" fmla="*/ 3708000 w 3708000"/>
                <a:gd name="connsiteY10" fmla="*/ 449998 h 540000"/>
                <a:gd name="connsiteX11" fmla="*/ 3617998 w 3708000"/>
                <a:gd name="connsiteY11" fmla="*/ 540000 h 540000"/>
                <a:gd name="connsiteX12" fmla="*/ 1545000 w 3708000"/>
                <a:gd name="connsiteY12" fmla="*/ 540000 h 540000"/>
                <a:gd name="connsiteX13" fmla="*/ 618000 w 3708000"/>
                <a:gd name="connsiteY13" fmla="*/ 540000 h 540000"/>
                <a:gd name="connsiteX14" fmla="*/ 618000 w 3708000"/>
                <a:gd name="connsiteY14" fmla="*/ 540000 h 540000"/>
                <a:gd name="connsiteX15" fmla="*/ 90002 w 3708000"/>
                <a:gd name="connsiteY15" fmla="*/ 540000 h 540000"/>
                <a:gd name="connsiteX16" fmla="*/ 0 w 3708000"/>
                <a:gd name="connsiteY16" fmla="*/ 449998 h 540000"/>
                <a:gd name="connsiteX17" fmla="*/ 0 w 3708000"/>
                <a:gd name="connsiteY17" fmla="*/ 225000 h 540000"/>
                <a:gd name="connsiteX18" fmla="*/ -2248049 w 3708000"/>
                <a:gd name="connsiteY18" fmla="*/ 234360 h 540000"/>
                <a:gd name="connsiteX19" fmla="*/ 0 w 3708000"/>
                <a:gd name="connsiteY19" fmla="*/ 90000 h 540000"/>
                <a:gd name="connsiteX20" fmla="*/ 0 w 3708000"/>
                <a:gd name="connsiteY20" fmla="*/ 90002 h 540000"/>
                <a:gd name="connsiteX0" fmla="*/ 2248049 w 5956049"/>
                <a:gd name="connsiteY0" fmla="*/ 90002 h 540000"/>
                <a:gd name="connsiteX1" fmla="*/ 2338051 w 5956049"/>
                <a:gd name="connsiteY1" fmla="*/ 0 h 540000"/>
                <a:gd name="connsiteX2" fmla="*/ 2866049 w 5956049"/>
                <a:gd name="connsiteY2" fmla="*/ 0 h 540000"/>
                <a:gd name="connsiteX3" fmla="*/ 2866049 w 5956049"/>
                <a:gd name="connsiteY3" fmla="*/ 0 h 540000"/>
                <a:gd name="connsiteX4" fmla="*/ 3793049 w 5956049"/>
                <a:gd name="connsiteY4" fmla="*/ 0 h 540000"/>
                <a:gd name="connsiteX5" fmla="*/ 5866047 w 5956049"/>
                <a:gd name="connsiteY5" fmla="*/ 0 h 540000"/>
                <a:gd name="connsiteX6" fmla="*/ 5956049 w 5956049"/>
                <a:gd name="connsiteY6" fmla="*/ 90002 h 540000"/>
                <a:gd name="connsiteX7" fmla="*/ 5956049 w 5956049"/>
                <a:gd name="connsiteY7" fmla="*/ 90000 h 540000"/>
                <a:gd name="connsiteX8" fmla="*/ 5956049 w 5956049"/>
                <a:gd name="connsiteY8" fmla="*/ 90000 h 540000"/>
                <a:gd name="connsiteX9" fmla="*/ 5956049 w 5956049"/>
                <a:gd name="connsiteY9" fmla="*/ 225000 h 540000"/>
                <a:gd name="connsiteX10" fmla="*/ 5956049 w 5956049"/>
                <a:gd name="connsiteY10" fmla="*/ 449998 h 540000"/>
                <a:gd name="connsiteX11" fmla="*/ 5866047 w 5956049"/>
                <a:gd name="connsiteY11" fmla="*/ 540000 h 540000"/>
                <a:gd name="connsiteX12" fmla="*/ 3793049 w 5956049"/>
                <a:gd name="connsiteY12" fmla="*/ 540000 h 540000"/>
                <a:gd name="connsiteX13" fmla="*/ 2866049 w 5956049"/>
                <a:gd name="connsiteY13" fmla="*/ 540000 h 540000"/>
                <a:gd name="connsiteX14" fmla="*/ 2866049 w 5956049"/>
                <a:gd name="connsiteY14" fmla="*/ 540000 h 540000"/>
                <a:gd name="connsiteX15" fmla="*/ 2338051 w 5956049"/>
                <a:gd name="connsiteY15" fmla="*/ 540000 h 540000"/>
                <a:gd name="connsiteX16" fmla="*/ 2248049 w 5956049"/>
                <a:gd name="connsiteY16" fmla="*/ 449998 h 540000"/>
                <a:gd name="connsiteX17" fmla="*/ 2248049 w 5956049"/>
                <a:gd name="connsiteY17" fmla="*/ 225000 h 540000"/>
                <a:gd name="connsiteX18" fmla="*/ 0 w 5956049"/>
                <a:gd name="connsiteY18" fmla="*/ 234360 h 540000"/>
                <a:gd name="connsiteX19" fmla="*/ 2248049 w 5956049"/>
                <a:gd name="connsiteY19" fmla="*/ 90000 h 540000"/>
                <a:gd name="connsiteX20" fmla="*/ 2248049 w 5956049"/>
                <a:gd name="connsiteY20" fmla="*/ 90002 h 540000"/>
                <a:gd name="connsiteX0" fmla="*/ 2248049 w 5956049"/>
                <a:gd name="connsiteY0" fmla="*/ 90002 h 540000"/>
                <a:gd name="connsiteX1" fmla="*/ 2338051 w 5956049"/>
                <a:gd name="connsiteY1" fmla="*/ 0 h 540000"/>
                <a:gd name="connsiteX2" fmla="*/ 2866049 w 5956049"/>
                <a:gd name="connsiteY2" fmla="*/ 0 h 540000"/>
                <a:gd name="connsiteX3" fmla="*/ 2866049 w 5956049"/>
                <a:gd name="connsiteY3" fmla="*/ 0 h 540000"/>
                <a:gd name="connsiteX4" fmla="*/ 3793049 w 5956049"/>
                <a:gd name="connsiteY4" fmla="*/ 0 h 540000"/>
                <a:gd name="connsiteX5" fmla="*/ 5866047 w 5956049"/>
                <a:gd name="connsiteY5" fmla="*/ 0 h 540000"/>
                <a:gd name="connsiteX6" fmla="*/ 5956049 w 5956049"/>
                <a:gd name="connsiteY6" fmla="*/ 90002 h 540000"/>
                <a:gd name="connsiteX7" fmla="*/ 5956049 w 5956049"/>
                <a:gd name="connsiteY7" fmla="*/ 90000 h 540000"/>
                <a:gd name="connsiteX8" fmla="*/ 5956049 w 5956049"/>
                <a:gd name="connsiteY8" fmla="*/ 90000 h 540000"/>
                <a:gd name="connsiteX9" fmla="*/ 5956049 w 5956049"/>
                <a:gd name="connsiteY9" fmla="*/ 225000 h 540000"/>
                <a:gd name="connsiteX10" fmla="*/ 5956049 w 5956049"/>
                <a:gd name="connsiteY10" fmla="*/ 449998 h 540000"/>
                <a:gd name="connsiteX11" fmla="*/ 5866047 w 5956049"/>
                <a:gd name="connsiteY11" fmla="*/ 540000 h 540000"/>
                <a:gd name="connsiteX12" fmla="*/ 3793049 w 5956049"/>
                <a:gd name="connsiteY12" fmla="*/ 540000 h 540000"/>
                <a:gd name="connsiteX13" fmla="*/ 2866049 w 5956049"/>
                <a:gd name="connsiteY13" fmla="*/ 540000 h 540000"/>
                <a:gd name="connsiteX14" fmla="*/ 2866049 w 5956049"/>
                <a:gd name="connsiteY14" fmla="*/ 540000 h 540000"/>
                <a:gd name="connsiteX15" fmla="*/ 2338051 w 5956049"/>
                <a:gd name="connsiteY15" fmla="*/ 540000 h 540000"/>
                <a:gd name="connsiteX16" fmla="*/ 2248049 w 5956049"/>
                <a:gd name="connsiteY16" fmla="*/ 449998 h 540000"/>
                <a:gd name="connsiteX17" fmla="*/ 2248049 w 5956049"/>
                <a:gd name="connsiteY17" fmla="*/ 225000 h 540000"/>
                <a:gd name="connsiteX18" fmla="*/ 0 w 5956049"/>
                <a:gd name="connsiteY18" fmla="*/ 234360 h 540000"/>
                <a:gd name="connsiteX19" fmla="*/ 2248049 w 5956049"/>
                <a:gd name="connsiteY19" fmla="*/ 90000 h 540000"/>
                <a:gd name="connsiteX20" fmla="*/ 2248049 w 5956049"/>
                <a:gd name="connsiteY20" fmla="*/ 90002 h 540000"/>
                <a:gd name="connsiteX0" fmla="*/ 2250647 w 5956049"/>
                <a:gd name="connsiteY0" fmla="*/ 84807 h 540000"/>
                <a:gd name="connsiteX1" fmla="*/ 2338051 w 5956049"/>
                <a:gd name="connsiteY1" fmla="*/ 0 h 540000"/>
                <a:gd name="connsiteX2" fmla="*/ 2866049 w 5956049"/>
                <a:gd name="connsiteY2" fmla="*/ 0 h 540000"/>
                <a:gd name="connsiteX3" fmla="*/ 2866049 w 5956049"/>
                <a:gd name="connsiteY3" fmla="*/ 0 h 540000"/>
                <a:gd name="connsiteX4" fmla="*/ 3793049 w 5956049"/>
                <a:gd name="connsiteY4" fmla="*/ 0 h 540000"/>
                <a:gd name="connsiteX5" fmla="*/ 5866047 w 5956049"/>
                <a:gd name="connsiteY5" fmla="*/ 0 h 540000"/>
                <a:gd name="connsiteX6" fmla="*/ 5956049 w 5956049"/>
                <a:gd name="connsiteY6" fmla="*/ 90002 h 540000"/>
                <a:gd name="connsiteX7" fmla="*/ 5956049 w 5956049"/>
                <a:gd name="connsiteY7" fmla="*/ 90000 h 540000"/>
                <a:gd name="connsiteX8" fmla="*/ 5956049 w 5956049"/>
                <a:gd name="connsiteY8" fmla="*/ 90000 h 540000"/>
                <a:gd name="connsiteX9" fmla="*/ 5956049 w 5956049"/>
                <a:gd name="connsiteY9" fmla="*/ 225000 h 540000"/>
                <a:gd name="connsiteX10" fmla="*/ 5956049 w 5956049"/>
                <a:gd name="connsiteY10" fmla="*/ 449998 h 540000"/>
                <a:gd name="connsiteX11" fmla="*/ 5866047 w 5956049"/>
                <a:gd name="connsiteY11" fmla="*/ 540000 h 540000"/>
                <a:gd name="connsiteX12" fmla="*/ 3793049 w 5956049"/>
                <a:gd name="connsiteY12" fmla="*/ 540000 h 540000"/>
                <a:gd name="connsiteX13" fmla="*/ 2866049 w 5956049"/>
                <a:gd name="connsiteY13" fmla="*/ 540000 h 540000"/>
                <a:gd name="connsiteX14" fmla="*/ 2866049 w 5956049"/>
                <a:gd name="connsiteY14" fmla="*/ 540000 h 540000"/>
                <a:gd name="connsiteX15" fmla="*/ 2338051 w 5956049"/>
                <a:gd name="connsiteY15" fmla="*/ 540000 h 540000"/>
                <a:gd name="connsiteX16" fmla="*/ 2248049 w 5956049"/>
                <a:gd name="connsiteY16" fmla="*/ 449998 h 540000"/>
                <a:gd name="connsiteX17" fmla="*/ 2248049 w 5956049"/>
                <a:gd name="connsiteY17" fmla="*/ 225000 h 540000"/>
                <a:gd name="connsiteX18" fmla="*/ 0 w 5956049"/>
                <a:gd name="connsiteY18" fmla="*/ 234360 h 540000"/>
                <a:gd name="connsiteX19" fmla="*/ 2248049 w 5956049"/>
                <a:gd name="connsiteY19" fmla="*/ 90000 h 540000"/>
                <a:gd name="connsiteX20" fmla="*/ 2250647 w 5956049"/>
                <a:gd name="connsiteY20" fmla="*/ 84807 h 540000"/>
                <a:gd name="connsiteX0" fmla="*/ 2250647 w 5956049"/>
                <a:gd name="connsiteY0" fmla="*/ 84807 h 540000"/>
                <a:gd name="connsiteX1" fmla="*/ 2338051 w 5956049"/>
                <a:gd name="connsiteY1" fmla="*/ 0 h 540000"/>
                <a:gd name="connsiteX2" fmla="*/ 2866049 w 5956049"/>
                <a:gd name="connsiteY2" fmla="*/ 0 h 540000"/>
                <a:gd name="connsiteX3" fmla="*/ 2866049 w 5956049"/>
                <a:gd name="connsiteY3" fmla="*/ 0 h 540000"/>
                <a:gd name="connsiteX4" fmla="*/ 3793049 w 5956049"/>
                <a:gd name="connsiteY4" fmla="*/ 0 h 540000"/>
                <a:gd name="connsiteX5" fmla="*/ 5866047 w 5956049"/>
                <a:gd name="connsiteY5" fmla="*/ 0 h 540000"/>
                <a:gd name="connsiteX6" fmla="*/ 5956049 w 5956049"/>
                <a:gd name="connsiteY6" fmla="*/ 90002 h 540000"/>
                <a:gd name="connsiteX7" fmla="*/ 5956049 w 5956049"/>
                <a:gd name="connsiteY7" fmla="*/ 90000 h 540000"/>
                <a:gd name="connsiteX8" fmla="*/ 5956049 w 5956049"/>
                <a:gd name="connsiteY8" fmla="*/ 90000 h 540000"/>
                <a:gd name="connsiteX9" fmla="*/ 5956049 w 5956049"/>
                <a:gd name="connsiteY9" fmla="*/ 225000 h 540000"/>
                <a:gd name="connsiteX10" fmla="*/ 5956049 w 5956049"/>
                <a:gd name="connsiteY10" fmla="*/ 449998 h 540000"/>
                <a:gd name="connsiteX11" fmla="*/ 5866047 w 5956049"/>
                <a:gd name="connsiteY11" fmla="*/ 540000 h 540000"/>
                <a:gd name="connsiteX12" fmla="*/ 3793049 w 5956049"/>
                <a:gd name="connsiteY12" fmla="*/ 540000 h 540000"/>
                <a:gd name="connsiteX13" fmla="*/ 2866049 w 5956049"/>
                <a:gd name="connsiteY13" fmla="*/ 540000 h 540000"/>
                <a:gd name="connsiteX14" fmla="*/ 2866049 w 5956049"/>
                <a:gd name="connsiteY14" fmla="*/ 540000 h 540000"/>
                <a:gd name="connsiteX15" fmla="*/ 2338051 w 5956049"/>
                <a:gd name="connsiteY15" fmla="*/ 540000 h 540000"/>
                <a:gd name="connsiteX16" fmla="*/ 2248049 w 5956049"/>
                <a:gd name="connsiteY16" fmla="*/ 449998 h 540000"/>
                <a:gd name="connsiteX17" fmla="*/ 2248049 w 5956049"/>
                <a:gd name="connsiteY17" fmla="*/ 225000 h 540000"/>
                <a:gd name="connsiteX18" fmla="*/ 0 w 5956049"/>
                <a:gd name="connsiteY18" fmla="*/ 234360 h 540000"/>
                <a:gd name="connsiteX19" fmla="*/ 2248049 w 5956049"/>
                <a:gd name="connsiteY19" fmla="*/ 90000 h 540000"/>
                <a:gd name="connsiteX20" fmla="*/ 2250647 w 5956049"/>
                <a:gd name="connsiteY20" fmla="*/ 84807 h 540000"/>
                <a:gd name="connsiteX0" fmla="*/ 2250647 w 5956049"/>
                <a:gd name="connsiteY0" fmla="*/ 84807 h 540000"/>
                <a:gd name="connsiteX1" fmla="*/ 2338051 w 5956049"/>
                <a:gd name="connsiteY1" fmla="*/ 0 h 540000"/>
                <a:gd name="connsiteX2" fmla="*/ 2866049 w 5956049"/>
                <a:gd name="connsiteY2" fmla="*/ 0 h 540000"/>
                <a:gd name="connsiteX3" fmla="*/ 2866049 w 5956049"/>
                <a:gd name="connsiteY3" fmla="*/ 0 h 540000"/>
                <a:gd name="connsiteX4" fmla="*/ 3793049 w 5956049"/>
                <a:gd name="connsiteY4" fmla="*/ 0 h 540000"/>
                <a:gd name="connsiteX5" fmla="*/ 5866047 w 5956049"/>
                <a:gd name="connsiteY5" fmla="*/ 0 h 540000"/>
                <a:gd name="connsiteX6" fmla="*/ 5956049 w 5956049"/>
                <a:gd name="connsiteY6" fmla="*/ 90002 h 540000"/>
                <a:gd name="connsiteX7" fmla="*/ 5956049 w 5956049"/>
                <a:gd name="connsiteY7" fmla="*/ 90000 h 540000"/>
                <a:gd name="connsiteX8" fmla="*/ 5956049 w 5956049"/>
                <a:gd name="connsiteY8" fmla="*/ 90000 h 540000"/>
                <a:gd name="connsiteX9" fmla="*/ 5956049 w 5956049"/>
                <a:gd name="connsiteY9" fmla="*/ 225000 h 540000"/>
                <a:gd name="connsiteX10" fmla="*/ 5956049 w 5956049"/>
                <a:gd name="connsiteY10" fmla="*/ 449998 h 540000"/>
                <a:gd name="connsiteX11" fmla="*/ 5866047 w 5956049"/>
                <a:gd name="connsiteY11" fmla="*/ 540000 h 540000"/>
                <a:gd name="connsiteX12" fmla="*/ 3793049 w 5956049"/>
                <a:gd name="connsiteY12" fmla="*/ 540000 h 540000"/>
                <a:gd name="connsiteX13" fmla="*/ 2866049 w 5956049"/>
                <a:gd name="connsiteY13" fmla="*/ 540000 h 540000"/>
                <a:gd name="connsiteX14" fmla="*/ 2866049 w 5956049"/>
                <a:gd name="connsiteY14" fmla="*/ 540000 h 540000"/>
                <a:gd name="connsiteX15" fmla="*/ 2338051 w 5956049"/>
                <a:gd name="connsiteY15" fmla="*/ 540000 h 540000"/>
                <a:gd name="connsiteX16" fmla="*/ 2248049 w 5956049"/>
                <a:gd name="connsiteY16" fmla="*/ 449998 h 540000"/>
                <a:gd name="connsiteX17" fmla="*/ 2248049 w 5956049"/>
                <a:gd name="connsiteY17" fmla="*/ 225000 h 540000"/>
                <a:gd name="connsiteX18" fmla="*/ 0 w 5956049"/>
                <a:gd name="connsiteY18" fmla="*/ 234360 h 540000"/>
                <a:gd name="connsiteX19" fmla="*/ 2248049 w 5956049"/>
                <a:gd name="connsiteY19" fmla="*/ 90000 h 540000"/>
                <a:gd name="connsiteX20" fmla="*/ 2250647 w 5956049"/>
                <a:gd name="connsiteY20" fmla="*/ 84807 h 540000"/>
                <a:gd name="connsiteX0" fmla="*/ 2250653 w 5956055"/>
                <a:gd name="connsiteY0" fmla="*/ 84807 h 540000"/>
                <a:gd name="connsiteX1" fmla="*/ 2338057 w 5956055"/>
                <a:gd name="connsiteY1" fmla="*/ 0 h 540000"/>
                <a:gd name="connsiteX2" fmla="*/ 2866055 w 5956055"/>
                <a:gd name="connsiteY2" fmla="*/ 0 h 540000"/>
                <a:gd name="connsiteX3" fmla="*/ 2866055 w 5956055"/>
                <a:gd name="connsiteY3" fmla="*/ 0 h 540000"/>
                <a:gd name="connsiteX4" fmla="*/ 3793055 w 5956055"/>
                <a:gd name="connsiteY4" fmla="*/ 0 h 540000"/>
                <a:gd name="connsiteX5" fmla="*/ 5866053 w 5956055"/>
                <a:gd name="connsiteY5" fmla="*/ 0 h 540000"/>
                <a:gd name="connsiteX6" fmla="*/ 5956055 w 5956055"/>
                <a:gd name="connsiteY6" fmla="*/ 90002 h 540000"/>
                <a:gd name="connsiteX7" fmla="*/ 5956055 w 5956055"/>
                <a:gd name="connsiteY7" fmla="*/ 90000 h 540000"/>
                <a:gd name="connsiteX8" fmla="*/ 5956055 w 5956055"/>
                <a:gd name="connsiteY8" fmla="*/ 90000 h 540000"/>
                <a:gd name="connsiteX9" fmla="*/ 5956055 w 5956055"/>
                <a:gd name="connsiteY9" fmla="*/ 225000 h 540000"/>
                <a:gd name="connsiteX10" fmla="*/ 5956055 w 5956055"/>
                <a:gd name="connsiteY10" fmla="*/ 449998 h 540000"/>
                <a:gd name="connsiteX11" fmla="*/ 5866053 w 5956055"/>
                <a:gd name="connsiteY11" fmla="*/ 540000 h 540000"/>
                <a:gd name="connsiteX12" fmla="*/ 3793055 w 5956055"/>
                <a:gd name="connsiteY12" fmla="*/ 540000 h 540000"/>
                <a:gd name="connsiteX13" fmla="*/ 2866055 w 5956055"/>
                <a:gd name="connsiteY13" fmla="*/ 540000 h 540000"/>
                <a:gd name="connsiteX14" fmla="*/ 2866055 w 5956055"/>
                <a:gd name="connsiteY14" fmla="*/ 540000 h 540000"/>
                <a:gd name="connsiteX15" fmla="*/ 2338057 w 5956055"/>
                <a:gd name="connsiteY15" fmla="*/ 540000 h 540000"/>
                <a:gd name="connsiteX16" fmla="*/ 2248055 w 5956055"/>
                <a:gd name="connsiteY16" fmla="*/ 449998 h 540000"/>
                <a:gd name="connsiteX17" fmla="*/ 2248055 w 5956055"/>
                <a:gd name="connsiteY17" fmla="*/ 225000 h 540000"/>
                <a:gd name="connsiteX18" fmla="*/ 6 w 5956055"/>
                <a:gd name="connsiteY18" fmla="*/ 234360 h 540000"/>
                <a:gd name="connsiteX19" fmla="*/ 2220749 w 5956055"/>
                <a:gd name="connsiteY19" fmla="*/ 93452 h 540000"/>
                <a:gd name="connsiteX20" fmla="*/ 2248055 w 5956055"/>
                <a:gd name="connsiteY20" fmla="*/ 90000 h 540000"/>
                <a:gd name="connsiteX21" fmla="*/ 2250653 w 5956055"/>
                <a:gd name="connsiteY21" fmla="*/ 84807 h 540000"/>
                <a:gd name="connsiteX0" fmla="*/ 2250653 w 5956055"/>
                <a:gd name="connsiteY0" fmla="*/ 84807 h 540000"/>
                <a:gd name="connsiteX1" fmla="*/ 2338057 w 5956055"/>
                <a:gd name="connsiteY1" fmla="*/ 0 h 540000"/>
                <a:gd name="connsiteX2" fmla="*/ 2866055 w 5956055"/>
                <a:gd name="connsiteY2" fmla="*/ 0 h 540000"/>
                <a:gd name="connsiteX3" fmla="*/ 2866055 w 5956055"/>
                <a:gd name="connsiteY3" fmla="*/ 0 h 540000"/>
                <a:gd name="connsiteX4" fmla="*/ 3793055 w 5956055"/>
                <a:gd name="connsiteY4" fmla="*/ 0 h 540000"/>
                <a:gd name="connsiteX5" fmla="*/ 5866053 w 5956055"/>
                <a:gd name="connsiteY5" fmla="*/ 0 h 540000"/>
                <a:gd name="connsiteX6" fmla="*/ 5956055 w 5956055"/>
                <a:gd name="connsiteY6" fmla="*/ 90002 h 540000"/>
                <a:gd name="connsiteX7" fmla="*/ 5956055 w 5956055"/>
                <a:gd name="connsiteY7" fmla="*/ 90000 h 540000"/>
                <a:gd name="connsiteX8" fmla="*/ 5956055 w 5956055"/>
                <a:gd name="connsiteY8" fmla="*/ 90000 h 540000"/>
                <a:gd name="connsiteX9" fmla="*/ 5956055 w 5956055"/>
                <a:gd name="connsiteY9" fmla="*/ 225000 h 540000"/>
                <a:gd name="connsiteX10" fmla="*/ 5956055 w 5956055"/>
                <a:gd name="connsiteY10" fmla="*/ 449998 h 540000"/>
                <a:gd name="connsiteX11" fmla="*/ 5866053 w 5956055"/>
                <a:gd name="connsiteY11" fmla="*/ 540000 h 540000"/>
                <a:gd name="connsiteX12" fmla="*/ 3793055 w 5956055"/>
                <a:gd name="connsiteY12" fmla="*/ 540000 h 540000"/>
                <a:gd name="connsiteX13" fmla="*/ 2866055 w 5956055"/>
                <a:gd name="connsiteY13" fmla="*/ 540000 h 540000"/>
                <a:gd name="connsiteX14" fmla="*/ 2866055 w 5956055"/>
                <a:gd name="connsiteY14" fmla="*/ 540000 h 540000"/>
                <a:gd name="connsiteX15" fmla="*/ 2338057 w 5956055"/>
                <a:gd name="connsiteY15" fmla="*/ 540000 h 540000"/>
                <a:gd name="connsiteX16" fmla="*/ 2248055 w 5956055"/>
                <a:gd name="connsiteY16" fmla="*/ 449998 h 540000"/>
                <a:gd name="connsiteX17" fmla="*/ 2248055 w 5956055"/>
                <a:gd name="connsiteY17" fmla="*/ 225000 h 540000"/>
                <a:gd name="connsiteX18" fmla="*/ 6 w 5956055"/>
                <a:gd name="connsiteY18" fmla="*/ 234360 h 540000"/>
                <a:gd name="connsiteX19" fmla="*/ 2220749 w 5956055"/>
                <a:gd name="connsiteY19" fmla="*/ 93452 h 540000"/>
                <a:gd name="connsiteX20" fmla="*/ 2248055 w 5956055"/>
                <a:gd name="connsiteY20" fmla="*/ 90000 h 540000"/>
                <a:gd name="connsiteX21" fmla="*/ 2250653 w 5956055"/>
                <a:gd name="connsiteY21" fmla="*/ 84807 h 540000"/>
                <a:gd name="connsiteX0" fmla="*/ 2250653 w 5956055"/>
                <a:gd name="connsiteY0" fmla="*/ 84807 h 540000"/>
                <a:gd name="connsiteX1" fmla="*/ 2338057 w 5956055"/>
                <a:gd name="connsiteY1" fmla="*/ 0 h 540000"/>
                <a:gd name="connsiteX2" fmla="*/ 2866055 w 5956055"/>
                <a:gd name="connsiteY2" fmla="*/ 0 h 540000"/>
                <a:gd name="connsiteX3" fmla="*/ 2866055 w 5956055"/>
                <a:gd name="connsiteY3" fmla="*/ 0 h 540000"/>
                <a:gd name="connsiteX4" fmla="*/ 3793055 w 5956055"/>
                <a:gd name="connsiteY4" fmla="*/ 0 h 540000"/>
                <a:gd name="connsiteX5" fmla="*/ 5866053 w 5956055"/>
                <a:gd name="connsiteY5" fmla="*/ 0 h 540000"/>
                <a:gd name="connsiteX6" fmla="*/ 5956055 w 5956055"/>
                <a:gd name="connsiteY6" fmla="*/ 90002 h 540000"/>
                <a:gd name="connsiteX7" fmla="*/ 5956055 w 5956055"/>
                <a:gd name="connsiteY7" fmla="*/ 90000 h 540000"/>
                <a:gd name="connsiteX8" fmla="*/ 5956055 w 5956055"/>
                <a:gd name="connsiteY8" fmla="*/ 90000 h 540000"/>
                <a:gd name="connsiteX9" fmla="*/ 5956055 w 5956055"/>
                <a:gd name="connsiteY9" fmla="*/ 225000 h 540000"/>
                <a:gd name="connsiteX10" fmla="*/ 5956055 w 5956055"/>
                <a:gd name="connsiteY10" fmla="*/ 449998 h 540000"/>
                <a:gd name="connsiteX11" fmla="*/ 5866053 w 5956055"/>
                <a:gd name="connsiteY11" fmla="*/ 540000 h 540000"/>
                <a:gd name="connsiteX12" fmla="*/ 3793055 w 5956055"/>
                <a:gd name="connsiteY12" fmla="*/ 540000 h 540000"/>
                <a:gd name="connsiteX13" fmla="*/ 2866055 w 5956055"/>
                <a:gd name="connsiteY13" fmla="*/ 540000 h 540000"/>
                <a:gd name="connsiteX14" fmla="*/ 2866055 w 5956055"/>
                <a:gd name="connsiteY14" fmla="*/ 540000 h 540000"/>
                <a:gd name="connsiteX15" fmla="*/ 2338057 w 5956055"/>
                <a:gd name="connsiteY15" fmla="*/ 540000 h 540000"/>
                <a:gd name="connsiteX16" fmla="*/ 2248055 w 5956055"/>
                <a:gd name="connsiteY16" fmla="*/ 449998 h 540000"/>
                <a:gd name="connsiteX17" fmla="*/ 2248055 w 5956055"/>
                <a:gd name="connsiteY17" fmla="*/ 225000 h 540000"/>
                <a:gd name="connsiteX18" fmla="*/ 6 w 5956055"/>
                <a:gd name="connsiteY18" fmla="*/ 234360 h 540000"/>
                <a:gd name="connsiteX19" fmla="*/ 2220749 w 5956055"/>
                <a:gd name="connsiteY19" fmla="*/ 93452 h 540000"/>
                <a:gd name="connsiteX20" fmla="*/ 2248055 w 5956055"/>
                <a:gd name="connsiteY20" fmla="*/ 90000 h 540000"/>
                <a:gd name="connsiteX21" fmla="*/ 2250653 w 5956055"/>
                <a:gd name="connsiteY21" fmla="*/ 84807 h 540000"/>
                <a:gd name="connsiteX0" fmla="*/ 2253181 w 5958583"/>
                <a:gd name="connsiteY0" fmla="*/ 84807 h 540000"/>
                <a:gd name="connsiteX1" fmla="*/ 2340585 w 5958583"/>
                <a:gd name="connsiteY1" fmla="*/ 0 h 540000"/>
                <a:gd name="connsiteX2" fmla="*/ 2868583 w 5958583"/>
                <a:gd name="connsiteY2" fmla="*/ 0 h 540000"/>
                <a:gd name="connsiteX3" fmla="*/ 2868583 w 5958583"/>
                <a:gd name="connsiteY3" fmla="*/ 0 h 540000"/>
                <a:gd name="connsiteX4" fmla="*/ 3795583 w 5958583"/>
                <a:gd name="connsiteY4" fmla="*/ 0 h 540000"/>
                <a:gd name="connsiteX5" fmla="*/ 5868581 w 5958583"/>
                <a:gd name="connsiteY5" fmla="*/ 0 h 540000"/>
                <a:gd name="connsiteX6" fmla="*/ 5958583 w 5958583"/>
                <a:gd name="connsiteY6" fmla="*/ 90002 h 540000"/>
                <a:gd name="connsiteX7" fmla="*/ 5958583 w 5958583"/>
                <a:gd name="connsiteY7" fmla="*/ 90000 h 540000"/>
                <a:gd name="connsiteX8" fmla="*/ 5958583 w 5958583"/>
                <a:gd name="connsiteY8" fmla="*/ 90000 h 540000"/>
                <a:gd name="connsiteX9" fmla="*/ 5958583 w 5958583"/>
                <a:gd name="connsiteY9" fmla="*/ 225000 h 540000"/>
                <a:gd name="connsiteX10" fmla="*/ 5958583 w 5958583"/>
                <a:gd name="connsiteY10" fmla="*/ 449998 h 540000"/>
                <a:gd name="connsiteX11" fmla="*/ 5868581 w 5958583"/>
                <a:gd name="connsiteY11" fmla="*/ 540000 h 540000"/>
                <a:gd name="connsiteX12" fmla="*/ 3795583 w 5958583"/>
                <a:gd name="connsiteY12" fmla="*/ 540000 h 540000"/>
                <a:gd name="connsiteX13" fmla="*/ 2868583 w 5958583"/>
                <a:gd name="connsiteY13" fmla="*/ 540000 h 540000"/>
                <a:gd name="connsiteX14" fmla="*/ 2868583 w 5958583"/>
                <a:gd name="connsiteY14" fmla="*/ 540000 h 540000"/>
                <a:gd name="connsiteX15" fmla="*/ 2340585 w 5958583"/>
                <a:gd name="connsiteY15" fmla="*/ 540000 h 540000"/>
                <a:gd name="connsiteX16" fmla="*/ 2250583 w 5958583"/>
                <a:gd name="connsiteY16" fmla="*/ 449998 h 540000"/>
                <a:gd name="connsiteX17" fmla="*/ 2250583 w 5958583"/>
                <a:gd name="connsiteY17" fmla="*/ 225000 h 540000"/>
                <a:gd name="connsiteX18" fmla="*/ 2534 w 5958583"/>
                <a:gd name="connsiteY18" fmla="*/ 234360 h 540000"/>
                <a:gd name="connsiteX19" fmla="*/ 1805043 w 5958583"/>
                <a:gd name="connsiteY19" fmla="*/ 36302 h 540000"/>
                <a:gd name="connsiteX20" fmla="*/ 2223277 w 5958583"/>
                <a:gd name="connsiteY20" fmla="*/ 93452 h 540000"/>
                <a:gd name="connsiteX21" fmla="*/ 2250583 w 5958583"/>
                <a:gd name="connsiteY21" fmla="*/ 90000 h 540000"/>
                <a:gd name="connsiteX22" fmla="*/ 2253181 w 5958583"/>
                <a:gd name="connsiteY22" fmla="*/ 84807 h 540000"/>
                <a:gd name="connsiteX0" fmla="*/ 2253181 w 5958583"/>
                <a:gd name="connsiteY0" fmla="*/ 84807 h 540000"/>
                <a:gd name="connsiteX1" fmla="*/ 2340585 w 5958583"/>
                <a:gd name="connsiteY1" fmla="*/ 0 h 540000"/>
                <a:gd name="connsiteX2" fmla="*/ 2868583 w 5958583"/>
                <a:gd name="connsiteY2" fmla="*/ 0 h 540000"/>
                <a:gd name="connsiteX3" fmla="*/ 2868583 w 5958583"/>
                <a:gd name="connsiteY3" fmla="*/ 0 h 540000"/>
                <a:gd name="connsiteX4" fmla="*/ 3795583 w 5958583"/>
                <a:gd name="connsiteY4" fmla="*/ 0 h 540000"/>
                <a:gd name="connsiteX5" fmla="*/ 5868581 w 5958583"/>
                <a:gd name="connsiteY5" fmla="*/ 0 h 540000"/>
                <a:gd name="connsiteX6" fmla="*/ 5958583 w 5958583"/>
                <a:gd name="connsiteY6" fmla="*/ 90002 h 540000"/>
                <a:gd name="connsiteX7" fmla="*/ 5958583 w 5958583"/>
                <a:gd name="connsiteY7" fmla="*/ 90000 h 540000"/>
                <a:gd name="connsiteX8" fmla="*/ 5958583 w 5958583"/>
                <a:gd name="connsiteY8" fmla="*/ 90000 h 540000"/>
                <a:gd name="connsiteX9" fmla="*/ 5958583 w 5958583"/>
                <a:gd name="connsiteY9" fmla="*/ 225000 h 540000"/>
                <a:gd name="connsiteX10" fmla="*/ 5958583 w 5958583"/>
                <a:gd name="connsiteY10" fmla="*/ 449998 h 540000"/>
                <a:gd name="connsiteX11" fmla="*/ 5868581 w 5958583"/>
                <a:gd name="connsiteY11" fmla="*/ 540000 h 540000"/>
                <a:gd name="connsiteX12" fmla="*/ 3795583 w 5958583"/>
                <a:gd name="connsiteY12" fmla="*/ 540000 h 540000"/>
                <a:gd name="connsiteX13" fmla="*/ 2868583 w 5958583"/>
                <a:gd name="connsiteY13" fmla="*/ 540000 h 540000"/>
                <a:gd name="connsiteX14" fmla="*/ 2868583 w 5958583"/>
                <a:gd name="connsiteY14" fmla="*/ 540000 h 540000"/>
                <a:gd name="connsiteX15" fmla="*/ 2340585 w 5958583"/>
                <a:gd name="connsiteY15" fmla="*/ 540000 h 540000"/>
                <a:gd name="connsiteX16" fmla="*/ 2250583 w 5958583"/>
                <a:gd name="connsiteY16" fmla="*/ 449998 h 540000"/>
                <a:gd name="connsiteX17" fmla="*/ 2250583 w 5958583"/>
                <a:gd name="connsiteY17" fmla="*/ 225000 h 540000"/>
                <a:gd name="connsiteX18" fmla="*/ 2534 w 5958583"/>
                <a:gd name="connsiteY18" fmla="*/ 234360 h 540000"/>
                <a:gd name="connsiteX19" fmla="*/ 1805043 w 5958583"/>
                <a:gd name="connsiteY19" fmla="*/ 36302 h 540000"/>
                <a:gd name="connsiteX20" fmla="*/ 2223277 w 5958583"/>
                <a:gd name="connsiteY20" fmla="*/ 93452 h 540000"/>
                <a:gd name="connsiteX21" fmla="*/ 2250583 w 5958583"/>
                <a:gd name="connsiteY21" fmla="*/ 90000 h 540000"/>
                <a:gd name="connsiteX22" fmla="*/ 2253181 w 5958583"/>
                <a:gd name="connsiteY22" fmla="*/ 84807 h 540000"/>
                <a:gd name="connsiteX0" fmla="*/ 2250656 w 5956058"/>
                <a:gd name="connsiteY0" fmla="*/ 84807 h 540000"/>
                <a:gd name="connsiteX1" fmla="*/ 2338060 w 5956058"/>
                <a:gd name="connsiteY1" fmla="*/ 0 h 540000"/>
                <a:gd name="connsiteX2" fmla="*/ 2866058 w 5956058"/>
                <a:gd name="connsiteY2" fmla="*/ 0 h 540000"/>
                <a:gd name="connsiteX3" fmla="*/ 2866058 w 5956058"/>
                <a:gd name="connsiteY3" fmla="*/ 0 h 540000"/>
                <a:gd name="connsiteX4" fmla="*/ 3793058 w 5956058"/>
                <a:gd name="connsiteY4" fmla="*/ 0 h 540000"/>
                <a:gd name="connsiteX5" fmla="*/ 5866056 w 5956058"/>
                <a:gd name="connsiteY5" fmla="*/ 0 h 540000"/>
                <a:gd name="connsiteX6" fmla="*/ 5956058 w 5956058"/>
                <a:gd name="connsiteY6" fmla="*/ 90002 h 540000"/>
                <a:gd name="connsiteX7" fmla="*/ 5956058 w 5956058"/>
                <a:gd name="connsiteY7" fmla="*/ 90000 h 540000"/>
                <a:gd name="connsiteX8" fmla="*/ 5956058 w 5956058"/>
                <a:gd name="connsiteY8" fmla="*/ 90000 h 540000"/>
                <a:gd name="connsiteX9" fmla="*/ 5956058 w 5956058"/>
                <a:gd name="connsiteY9" fmla="*/ 225000 h 540000"/>
                <a:gd name="connsiteX10" fmla="*/ 5956058 w 5956058"/>
                <a:gd name="connsiteY10" fmla="*/ 449998 h 540000"/>
                <a:gd name="connsiteX11" fmla="*/ 5866056 w 5956058"/>
                <a:gd name="connsiteY11" fmla="*/ 540000 h 540000"/>
                <a:gd name="connsiteX12" fmla="*/ 3793058 w 5956058"/>
                <a:gd name="connsiteY12" fmla="*/ 540000 h 540000"/>
                <a:gd name="connsiteX13" fmla="*/ 2866058 w 5956058"/>
                <a:gd name="connsiteY13" fmla="*/ 540000 h 540000"/>
                <a:gd name="connsiteX14" fmla="*/ 2866058 w 5956058"/>
                <a:gd name="connsiteY14" fmla="*/ 540000 h 540000"/>
                <a:gd name="connsiteX15" fmla="*/ 2338060 w 5956058"/>
                <a:gd name="connsiteY15" fmla="*/ 540000 h 540000"/>
                <a:gd name="connsiteX16" fmla="*/ 2248058 w 5956058"/>
                <a:gd name="connsiteY16" fmla="*/ 449998 h 540000"/>
                <a:gd name="connsiteX17" fmla="*/ 2248058 w 5956058"/>
                <a:gd name="connsiteY17" fmla="*/ 225000 h 540000"/>
                <a:gd name="connsiteX18" fmla="*/ 9 w 5956058"/>
                <a:gd name="connsiteY18" fmla="*/ 234360 h 540000"/>
                <a:gd name="connsiteX19" fmla="*/ 2220752 w 5956058"/>
                <a:gd name="connsiteY19" fmla="*/ 93452 h 540000"/>
                <a:gd name="connsiteX20" fmla="*/ 2248058 w 5956058"/>
                <a:gd name="connsiteY20" fmla="*/ 90000 h 540000"/>
                <a:gd name="connsiteX21" fmla="*/ 2250656 w 5956058"/>
                <a:gd name="connsiteY21" fmla="*/ 84807 h 540000"/>
                <a:gd name="connsiteX0" fmla="*/ 2250656 w 5956058"/>
                <a:gd name="connsiteY0" fmla="*/ 84807 h 540000"/>
                <a:gd name="connsiteX1" fmla="*/ 2338060 w 5956058"/>
                <a:gd name="connsiteY1" fmla="*/ 0 h 540000"/>
                <a:gd name="connsiteX2" fmla="*/ 2866058 w 5956058"/>
                <a:gd name="connsiteY2" fmla="*/ 0 h 540000"/>
                <a:gd name="connsiteX3" fmla="*/ 2866058 w 5956058"/>
                <a:gd name="connsiteY3" fmla="*/ 0 h 540000"/>
                <a:gd name="connsiteX4" fmla="*/ 3793058 w 5956058"/>
                <a:gd name="connsiteY4" fmla="*/ 0 h 540000"/>
                <a:gd name="connsiteX5" fmla="*/ 5866056 w 5956058"/>
                <a:gd name="connsiteY5" fmla="*/ 0 h 540000"/>
                <a:gd name="connsiteX6" fmla="*/ 5956058 w 5956058"/>
                <a:gd name="connsiteY6" fmla="*/ 90002 h 540000"/>
                <a:gd name="connsiteX7" fmla="*/ 5956058 w 5956058"/>
                <a:gd name="connsiteY7" fmla="*/ 90000 h 540000"/>
                <a:gd name="connsiteX8" fmla="*/ 5956058 w 5956058"/>
                <a:gd name="connsiteY8" fmla="*/ 90000 h 540000"/>
                <a:gd name="connsiteX9" fmla="*/ 5956058 w 5956058"/>
                <a:gd name="connsiteY9" fmla="*/ 225000 h 540000"/>
                <a:gd name="connsiteX10" fmla="*/ 5956058 w 5956058"/>
                <a:gd name="connsiteY10" fmla="*/ 449998 h 540000"/>
                <a:gd name="connsiteX11" fmla="*/ 5866056 w 5956058"/>
                <a:gd name="connsiteY11" fmla="*/ 540000 h 540000"/>
                <a:gd name="connsiteX12" fmla="*/ 3793058 w 5956058"/>
                <a:gd name="connsiteY12" fmla="*/ 540000 h 540000"/>
                <a:gd name="connsiteX13" fmla="*/ 2866058 w 5956058"/>
                <a:gd name="connsiteY13" fmla="*/ 540000 h 540000"/>
                <a:gd name="connsiteX14" fmla="*/ 2866058 w 5956058"/>
                <a:gd name="connsiteY14" fmla="*/ 540000 h 540000"/>
                <a:gd name="connsiteX15" fmla="*/ 2338060 w 5956058"/>
                <a:gd name="connsiteY15" fmla="*/ 540000 h 540000"/>
                <a:gd name="connsiteX16" fmla="*/ 2248058 w 5956058"/>
                <a:gd name="connsiteY16" fmla="*/ 449998 h 540000"/>
                <a:gd name="connsiteX17" fmla="*/ 2248058 w 5956058"/>
                <a:gd name="connsiteY17" fmla="*/ 225000 h 540000"/>
                <a:gd name="connsiteX18" fmla="*/ 9 w 5956058"/>
                <a:gd name="connsiteY18" fmla="*/ 234360 h 540000"/>
                <a:gd name="connsiteX19" fmla="*/ 2220752 w 5956058"/>
                <a:gd name="connsiteY19" fmla="*/ 93452 h 540000"/>
                <a:gd name="connsiteX20" fmla="*/ 2248058 w 5956058"/>
                <a:gd name="connsiteY20" fmla="*/ 90000 h 540000"/>
                <a:gd name="connsiteX21" fmla="*/ 2250656 w 5956058"/>
                <a:gd name="connsiteY21" fmla="*/ 84807 h 540000"/>
                <a:gd name="connsiteX0" fmla="*/ 2250656 w 5956058"/>
                <a:gd name="connsiteY0" fmla="*/ 84807 h 540000"/>
                <a:gd name="connsiteX1" fmla="*/ 2338060 w 5956058"/>
                <a:gd name="connsiteY1" fmla="*/ 0 h 540000"/>
                <a:gd name="connsiteX2" fmla="*/ 2866058 w 5956058"/>
                <a:gd name="connsiteY2" fmla="*/ 0 h 540000"/>
                <a:gd name="connsiteX3" fmla="*/ 2866058 w 5956058"/>
                <a:gd name="connsiteY3" fmla="*/ 0 h 540000"/>
                <a:gd name="connsiteX4" fmla="*/ 3793058 w 5956058"/>
                <a:gd name="connsiteY4" fmla="*/ 0 h 540000"/>
                <a:gd name="connsiteX5" fmla="*/ 5866056 w 5956058"/>
                <a:gd name="connsiteY5" fmla="*/ 0 h 540000"/>
                <a:gd name="connsiteX6" fmla="*/ 5956058 w 5956058"/>
                <a:gd name="connsiteY6" fmla="*/ 90002 h 540000"/>
                <a:gd name="connsiteX7" fmla="*/ 5956058 w 5956058"/>
                <a:gd name="connsiteY7" fmla="*/ 90000 h 540000"/>
                <a:gd name="connsiteX8" fmla="*/ 5956058 w 5956058"/>
                <a:gd name="connsiteY8" fmla="*/ 90000 h 540000"/>
                <a:gd name="connsiteX9" fmla="*/ 5956058 w 5956058"/>
                <a:gd name="connsiteY9" fmla="*/ 225000 h 540000"/>
                <a:gd name="connsiteX10" fmla="*/ 5956058 w 5956058"/>
                <a:gd name="connsiteY10" fmla="*/ 449998 h 540000"/>
                <a:gd name="connsiteX11" fmla="*/ 5866056 w 5956058"/>
                <a:gd name="connsiteY11" fmla="*/ 540000 h 540000"/>
                <a:gd name="connsiteX12" fmla="*/ 3793058 w 5956058"/>
                <a:gd name="connsiteY12" fmla="*/ 540000 h 540000"/>
                <a:gd name="connsiteX13" fmla="*/ 2866058 w 5956058"/>
                <a:gd name="connsiteY13" fmla="*/ 540000 h 540000"/>
                <a:gd name="connsiteX14" fmla="*/ 2866058 w 5956058"/>
                <a:gd name="connsiteY14" fmla="*/ 540000 h 540000"/>
                <a:gd name="connsiteX15" fmla="*/ 2338060 w 5956058"/>
                <a:gd name="connsiteY15" fmla="*/ 540000 h 540000"/>
                <a:gd name="connsiteX16" fmla="*/ 2248058 w 5956058"/>
                <a:gd name="connsiteY16" fmla="*/ 449998 h 540000"/>
                <a:gd name="connsiteX17" fmla="*/ 2248058 w 5956058"/>
                <a:gd name="connsiteY17" fmla="*/ 225000 h 540000"/>
                <a:gd name="connsiteX18" fmla="*/ 9 w 5956058"/>
                <a:gd name="connsiteY18" fmla="*/ 234360 h 540000"/>
                <a:gd name="connsiteX19" fmla="*/ 2220752 w 5956058"/>
                <a:gd name="connsiteY19" fmla="*/ 93452 h 540000"/>
                <a:gd name="connsiteX20" fmla="*/ 2248058 w 5956058"/>
                <a:gd name="connsiteY20" fmla="*/ 90000 h 540000"/>
                <a:gd name="connsiteX21" fmla="*/ 2250656 w 5956058"/>
                <a:gd name="connsiteY21" fmla="*/ 84807 h 540000"/>
                <a:gd name="connsiteX0" fmla="*/ 2250656 w 5956058"/>
                <a:gd name="connsiteY0" fmla="*/ 84807 h 540000"/>
                <a:gd name="connsiteX1" fmla="*/ 2338060 w 5956058"/>
                <a:gd name="connsiteY1" fmla="*/ 0 h 540000"/>
                <a:gd name="connsiteX2" fmla="*/ 2866058 w 5956058"/>
                <a:gd name="connsiteY2" fmla="*/ 0 h 540000"/>
                <a:gd name="connsiteX3" fmla="*/ 2866058 w 5956058"/>
                <a:gd name="connsiteY3" fmla="*/ 0 h 540000"/>
                <a:gd name="connsiteX4" fmla="*/ 3793058 w 5956058"/>
                <a:gd name="connsiteY4" fmla="*/ 0 h 540000"/>
                <a:gd name="connsiteX5" fmla="*/ 5866056 w 5956058"/>
                <a:gd name="connsiteY5" fmla="*/ 0 h 540000"/>
                <a:gd name="connsiteX6" fmla="*/ 5956058 w 5956058"/>
                <a:gd name="connsiteY6" fmla="*/ 90002 h 540000"/>
                <a:gd name="connsiteX7" fmla="*/ 5956058 w 5956058"/>
                <a:gd name="connsiteY7" fmla="*/ 90000 h 540000"/>
                <a:gd name="connsiteX8" fmla="*/ 5956058 w 5956058"/>
                <a:gd name="connsiteY8" fmla="*/ 90000 h 540000"/>
                <a:gd name="connsiteX9" fmla="*/ 5956058 w 5956058"/>
                <a:gd name="connsiteY9" fmla="*/ 225000 h 540000"/>
                <a:gd name="connsiteX10" fmla="*/ 5956058 w 5956058"/>
                <a:gd name="connsiteY10" fmla="*/ 449998 h 540000"/>
                <a:gd name="connsiteX11" fmla="*/ 5866056 w 5956058"/>
                <a:gd name="connsiteY11" fmla="*/ 540000 h 540000"/>
                <a:gd name="connsiteX12" fmla="*/ 3793058 w 5956058"/>
                <a:gd name="connsiteY12" fmla="*/ 540000 h 540000"/>
                <a:gd name="connsiteX13" fmla="*/ 2866058 w 5956058"/>
                <a:gd name="connsiteY13" fmla="*/ 540000 h 540000"/>
                <a:gd name="connsiteX14" fmla="*/ 2866058 w 5956058"/>
                <a:gd name="connsiteY14" fmla="*/ 540000 h 540000"/>
                <a:gd name="connsiteX15" fmla="*/ 2338060 w 5956058"/>
                <a:gd name="connsiteY15" fmla="*/ 540000 h 540000"/>
                <a:gd name="connsiteX16" fmla="*/ 2248058 w 5956058"/>
                <a:gd name="connsiteY16" fmla="*/ 449998 h 540000"/>
                <a:gd name="connsiteX17" fmla="*/ 2248058 w 5956058"/>
                <a:gd name="connsiteY17" fmla="*/ 225000 h 540000"/>
                <a:gd name="connsiteX18" fmla="*/ 9 w 5956058"/>
                <a:gd name="connsiteY18" fmla="*/ 234360 h 540000"/>
                <a:gd name="connsiteX19" fmla="*/ 2220752 w 5956058"/>
                <a:gd name="connsiteY19" fmla="*/ 93452 h 540000"/>
                <a:gd name="connsiteX20" fmla="*/ 2248058 w 5956058"/>
                <a:gd name="connsiteY20" fmla="*/ 90000 h 540000"/>
                <a:gd name="connsiteX21" fmla="*/ 2250656 w 5956058"/>
                <a:gd name="connsiteY21" fmla="*/ 84807 h 540000"/>
                <a:gd name="connsiteX0" fmla="*/ 2250647 w 5956049"/>
                <a:gd name="connsiteY0" fmla="*/ 84807 h 540000"/>
                <a:gd name="connsiteX1" fmla="*/ 2338051 w 5956049"/>
                <a:gd name="connsiteY1" fmla="*/ 0 h 540000"/>
                <a:gd name="connsiteX2" fmla="*/ 2866049 w 5956049"/>
                <a:gd name="connsiteY2" fmla="*/ 0 h 540000"/>
                <a:gd name="connsiteX3" fmla="*/ 2866049 w 5956049"/>
                <a:gd name="connsiteY3" fmla="*/ 0 h 540000"/>
                <a:gd name="connsiteX4" fmla="*/ 3793049 w 5956049"/>
                <a:gd name="connsiteY4" fmla="*/ 0 h 540000"/>
                <a:gd name="connsiteX5" fmla="*/ 5866047 w 5956049"/>
                <a:gd name="connsiteY5" fmla="*/ 0 h 540000"/>
                <a:gd name="connsiteX6" fmla="*/ 5956049 w 5956049"/>
                <a:gd name="connsiteY6" fmla="*/ 90002 h 540000"/>
                <a:gd name="connsiteX7" fmla="*/ 5956049 w 5956049"/>
                <a:gd name="connsiteY7" fmla="*/ 90000 h 540000"/>
                <a:gd name="connsiteX8" fmla="*/ 5956049 w 5956049"/>
                <a:gd name="connsiteY8" fmla="*/ 90000 h 540000"/>
                <a:gd name="connsiteX9" fmla="*/ 5956049 w 5956049"/>
                <a:gd name="connsiteY9" fmla="*/ 225000 h 540000"/>
                <a:gd name="connsiteX10" fmla="*/ 5956049 w 5956049"/>
                <a:gd name="connsiteY10" fmla="*/ 449998 h 540000"/>
                <a:gd name="connsiteX11" fmla="*/ 5866047 w 5956049"/>
                <a:gd name="connsiteY11" fmla="*/ 540000 h 540000"/>
                <a:gd name="connsiteX12" fmla="*/ 3793049 w 5956049"/>
                <a:gd name="connsiteY12" fmla="*/ 540000 h 540000"/>
                <a:gd name="connsiteX13" fmla="*/ 2866049 w 5956049"/>
                <a:gd name="connsiteY13" fmla="*/ 540000 h 540000"/>
                <a:gd name="connsiteX14" fmla="*/ 2866049 w 5956049"/>
                <a:gd name="connsiteY14" fmla="*/ 540000 h 540000"/>
                <a:gd name="connsiteX15" fmla="*/ 2338051 w 5956049"/>
                <a:gd name="connsiteY15" fmla="*/ 540000 h 540000"/>
                <a:gd name="connsiteX16" fmla="*/ 2248049 w 5956049"/>
                <a:gd name="connsiteY16" fmla="*/ 449998 h 540000"/>
                <a:gd name="connsiteX17" fmla="*/ 2248049 w 5956049"/>
                <a:gd name="connsiteY17" fmla="*/ 225000 h 540000"/>
                <a:gd name="connsiteX18" fmla="*/ 0 w 5956049"/>
                <a:gd name="connsiteY18" fmla="*/ 234360 h 540000"/>
                <a:gd name="connsiteX19" fmla="*/ 2220743 w 5956049"/>
                <a:gd name="connsiteY19" fmla="*/ 93452 h 540000"/>
                <a:gd name="connsiteX20" fmla="*/ 2248049 w 5956049"/>
                <a:gd name="connsiteY20" fmla="*/ 90000 h 540000"/>
                <a:gd name="connsiteX21" fmla="*/ 2250647 w 5956049"/>
                <a:gd name="connsiteY21" fmla="*/ 84807 h 540000"/>
                <a:gd name="connsiteX0" fmla="*/ 2250647 w 5956049"/>
                <a:gd name="connsiteY0" fmla="*/ 84807 h 540000"/>
                <a:gd name="connsiteX1" fmla="*/ 2338051 w 5956049"/>
                <a:gd name="connsiteY1" fmla="*/ 0 h 540000"/>
                <a:gd name="connsiteX2" fmla="*/ 2866049 w 5956049"/>
                <a:gd name="connsiteY2" fmla="*/ 0 h 540000"/>
                <a:gd name="connsiteX3" fmla="*/ 2866049 w 5956049"/>
                <a:gd name="connsiteY3" fmla="*/ 0 h 540000"/>
                <a:gd name="connsiteX4" fmla="*/ 3793049 w 5956049"/>
                <a:gd name="connsiteY4" fmla="*/ 0 h 540000"/>
                <a:gd name="connsiteX5" fmla="*/ 5866047 w 5956049"/>
                <a:gd name="connsiteY5" fmla="*/ 0 h 540000"/>
                <a:gd name="connsiteX6" fmla="*/ 5956049 w 5956049"/>
                <a:gd name="connsiteY6" fmla="*/ 90002 h 540000"/>
                <a:gd name="connsiteX7" fmla="*/ 5956049 w 5956049"/>
                <a:gd name="connsiteY7" fmla="*/ 90000 h 540000"/>
                <a:gd name="connsiteX8" fmla="*/ 5956049 w 5956049"/>
                <a:gd name="connsiteY8" fmla="*/ 90000 h 540000"/>
                <a:gd name="connsiteX9" fmla="*/ 5956049 w 5956049"/>
                <a:gd name="connsiteY9" fmla="*/ 225000 h 540000"/>
                <a:gd name="connsiteX10" fmla="*/ 5956049 w 5956049"/>
                <a:gd name="connsiteY10" fmla="*/ 449998 h 540000"/>
                <a:gd name="connsiteX11" fmla="*/ 5866047 w 5956049"/>
                <a:gd name="connsiteY11" fmla="*/ 540000 h 540000"/>
                <a:gd name="connsiteX12" fmla="*/ 3793049 w 5956049"/>
                <a:gd name="connsiteY12" fmla="*/ 540000 h 540000"/>
                <a:gd name="connsiteX13" fmla="*/ 2866049 w 5956049"/>
                <a:gd name="connsiteY13" fmla="*/ 540000 h 540000"/>
                <a:gd name="connsiteX14" fmla="*/ 2866049 w 5956049"/>
                <a:gd name="connsiteY14" fmla="*/ 540000 h 540000"/>
                <a:gd name="connsiteX15" fmla="*/ 2338051 w 5956049"/>
                <a:gd name="connsiteY15" fmla="*/ 540000 h 540000"/>
                <a:gd name="connsiteX16" fmla="*/ 2248049 w 5956049"/>
                <a:gd name="connsiteY16" fmla="*/ 449998 h 540000"/>
                <a:gd name="connsiteX17" fmla="*/ 2248049 w 5956049"/>
                <a:gd name="connsiteY17" fmla="*/ 225000 h 540000"/>
                <a:gd name="connsiteX18" fmla="*/ 0 w 5956049"/>
                <a:gd name="connsiteY18" fmla="*/ 234360 h 540000"/>
                <a:gd name="connsiteX19" fmla="*/ 2220743 w 5956049"/>
                <a:gd name="connsiteY19" fmla="*/ 93452 h 540000"/>
                <a:gd name="connsiteX20" fmla="*/ 2248049 w 5956049"/>
                <a:gd name="connsiteY20" fmla="*/ 90000 h 540000"/>
                <a:gd name="connsiteX21" fmla="*/ 2250647 w 5956049"/>
                <a:gd name="connsiteY21" fmla="*/ 84807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956049" h="540000">
                  <a:moveTo>
                    <a:pt x="2250647" y="84807"/>
                  </a:moveTo>
                  <a:cubicBezTo>
                    <a:pt x="2250647" y="35100"/>
                    <a:pt x="2288344" y="0"/>
                    <a:pt x="2338051" y="0"/>
                  </a:cubicBezTo>
                  <a:lnTo>
                    <a:pt x="2866049" y="0"/>
                  </a:lnTo>
                  <a:lnTo>
                    <a:pt x="2866049" y="0"/>
                  </a:lnTo>
                  <a:lnTo>
                    <a:pt x="3793049" y="0"/>
                  </a:lnTo>
                  <a:lnTo>
                    <a:pt x="5866047" y="0"/>
                  </a:lnTo>
                  <a:cubicBezTo>
                    <a:pt x="5915754" y="0"/>
                    <a:pt x="5956049" y="40295"/>
                    <a:pt x="5956049" y="90002"/>
                  </a:cubicBezTo>
                  <a:lnTo>
                    <a:pt x="5956049" y="90000"/>
                  </a:lnTo>
                  <a:lnTo>
                    <a:pt x="5956049" y="90000"/>
                  </a:lnTo>
                  <a:lnTo>
                    <a:pt x="5956049" y="225000"/>
                  </a:lnTo>
                  <a:lnTo>
                    <a:pt x="5956049" y="449998"/>
                  </a:lnTo>
                  <a:cubicBezTo>
                    <a:pt x="5956049" y="499705"/>
                    <a:pt x="5915754" y="540000"/>
                    <a:pt x="5866047" y="540000"/>
                  </a:cubicBezTo>
                  <a:lnTo>
                    <a:pt x="3793049" y="540000"/>
                  </a:lnTo>
                  <a:lnTo>
                    <a:pt x="2866049" y="540000"/>
                  </a:lnTo>
                  <a:lnTo>
                    <a:pt x="2866049" y="540000"/>
                  </a:lnTo>
                  <a:lnTo>
                    <a:pt x="2338051" y="540000"/>
                  </a:lnTo>
                  <a:cubicBezTo>
                    <a:pt x="2288344" y="540000"/>
                    <a:pt x="2248049" y="499705"/>
                    <a:pt x="2248049" y="449998"/>
                  </a:cubicBezTo>
                  <a:lnTo>
                    <a:pt x="2248049" y="225000"/>
                  </a:lnTo>
                  <a:cubicBezTo>
                    <a:pt x="1618403" y="85833"/>
                    <a:pt x="774633" y="89733"/>
                    <a:pt x="0" y="234360"/>
                  </a:cubicBezTo>
                  <a:cubicBezTo>
                    <a:pt x="576827" y="3591"/>
                    <a:pt x="1698287" y="-5512"/>
                    <a:pt x="2220743" y="93452"/>
                  </a:cubicBezTo>
                  <a:cubicBezTo>
                    <a:pt x="2218748" y="95370"/>
                    <a:pt x="2243498" y="91441"/>
                    <a:pt x="2248049" y="90000"/>
                  </a:cubicBezTo>
                  <a:lnTo>
                    <a:pt x="2250647" y="84807"/>
                  </a:lnTo>
                  <a:close/>
                </a:path>
              </a:pathLst>
            </a:custGeom>
            <a:noFill/>
            <a:ln w="25400" cap="rnd">
              <a:solidFill>
                <a:srgbClr val="FF006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01259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13" grpId="0"/>
      <p:bldP spid="15" grpId="0"/>
      <p:bldP spid="16" grpId="0"/>
      <p:bldP spid="17" grpId="0"/>
      <p:bldP spid="18" grpId="0"/>
      <p:bldP spid="20"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2000" y="234000"/>
            <a:ext cx="8640000" cy="540000"/>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ナポレオンの大陸支配</a:t>
            </a:r>
          </a:p>
        </p:txBody>
      </p:sp>
      <p:grpSp>
        <p:nvGrpSpPr>
          <p:cNvPr id="6" name="グループ化 5">
            <a:extLst>
              <a:ext uri="{FF2B5EF4-FFF2-40B4-BE49-F238E27FC236}">
                <a16:creationId xmlns:a16="http://schemas.microsoft.com/office/drawing/2014/main" id="{917A897C-D6F8-4009-9EAA-B9F46AF73D76}"/>
              </a:ext>
            </a:extLst>
          </p:cNvPr>
          <p:cNvGrpSpPr/>
          <p:nvPr/>
        </p:nvGrpSpPr>
        <p:grpSpPr>
          <a:xfrm>
            <a:off x="356322" y="2107733"/>
            <a:ext cx="1188945" cy="3700901"/>
            <a:chOff x="356322" y="2107733"/>
            <a:chExt cx="1188945" cy="3700901"/>
          </a:xfrm>
        </p:grpSpPr>
        <p:sp>
          <p:nvSpPr>
            <p:cNvPr id="8" name="左大かっこ 7">
              <a:extLst>
                <a:ext uri="{FF2B5EF4-FFF2-40B4-BE49-F238E27FC236}">
                  <a16:creationId xmlns:a16="http://schemas.microsoft.com/office/drawing/2014/main" id="{7381A8C0-BD40-4F4D-ADE9-473DFC73CF22}"/>
                </a:ext>
              </a:extLst>
            </p:cNvPr>
            <p:cNvSpPr/>
            <p:nvPr/>
          </p:nvSpPr>
          <p:spPr>
            <a:xfrm>
              <a:off x="1329267" y="2316634"/>
              <a:ext cx="216000" cy="3492000"/>
            </a:xfrm>
            <a:prstGeom prst="leftBracket">
              <a:avLst/>
            </a:prstGeom>
            <a:noFill/>
            <a:ln w="25400" cap="flat" cmpd="sng" algn="ctr">
              <a:solidFill>
                <a:srgbClr val="0070C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0" name="テキスト ボックス 9">
              <a:extLst>
                <a:ext uri="{FF2B5EF4-FFF2-40B4-BE49-F238E27FC236}">
                  <a16:creationId xmlns:a16="http://schemas.microsoft.com/office/drawing/2014/main" id="{D26CBED3-0EDF-45B5-95F8-EBE75B783063}"/>
                </a:ext>
              </a:extLst>
            </p:cNvPr>
            <p:cNvSpPr txBox="1"/>
            <p:nvPr/>
          </p:nvSpPr>
          <p:spPr>
            <a:xfrm>
              <a:off x="356322" y="2107733"/>
              <a:ext cx="108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endParaRPr lang="ja-JP" altLang="en-US" sz="2800" dirty="0">
                <a:solidFill>
                  <a:prstClr val="black"/>
                </a:solidFill>
                <a:ea typeface="ＭＳ Ｐゴシック" panose="020B0600070205080204" pitchFamily="50" charset="-128"/>
              </a:endParaRPr>
            </a:p>
          </p:txBody>
        </p:sp>
      </p:grpSp>
      <p:sp>
        <p:nvSpPr>
          <p:cNvPr id="11" name="テキスト ボックス 10">
            <a:extLst>
              <a:ext uri="{FF2B5EF4-FFF2-40B4-BE49-F238E27FC236}">
                <a16:creationId xmlns:a16="http://schemas.microsoft.com/office/drawing/2014/main" id="{957E92BD-C1FD-4506-89AB-B34129AC9939}"/>
              </a:ext>
            </a:extLst>
          </p:cNvPr>
          <p:cNvSpPr txBox="1"/>
          <p:nvPr/>
        </p:nvSpPr>
        <p:spPr>
          <a:xfrm>
            <a:off x="356322" y="5872821"/>
            <a:ext cx="8431356"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→安定をのぞむ人々の期待にこたえる</a:t>
            </a:r>
            <a:endParaRPr lang="ja-JP" altLang="en-US" sz="2800" dirty="0">
              <a:solidFill>
                <a:prstClr val="black"/>
              </a:solidFill>
              <a:ea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4B8E00E1-C6B1-45FE-92AD-1F8D652B5A47}"/>
              </a:ext>
            </a:extLst>
          </p:cNvPr>
          <p:cNvSpPr txBox="1"/>
          <p:nvPr/>
        </p:nvSpPr>
        <p:spPr>
          <a:xfrm>
            <a:off x="2200167" y="865525"/>
            <a:ext cx="576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軍人</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ナポレオン</a:t>
            </a:r>
            <a:r>
              <a:rPr lang="en-US" altLang="ja-JP"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ボナパルト</a:t>
            </a:r>
            <a:endParaRPr lang="ja-JP" altLang="en-US" sz="2800" dirty="0">
              <a:solidFill>
                <a:prstClr val="black"/>
              </a:solidFill>
              <a:ea typeface="ＭＳ Ｐゴシック" panose="020B0600070205080204" pitchFamily="50" charset="-128"/>
            </a:endParaRPr>
          </a:p>
        </p:txBody>
      </p:sp>
      <p:sp>
        <p:nvSpPr>
          <p:cNvPr id="13" name="テキスト ボックス 12">
            <a:extLst>
              <a:ext uri="{FF2B5EF4-FFF2-40B4-BE49-F238E27FC236}">
                <a16:creationId xmlns:a16="http://schemas.microsoft.com/office/drawing/2014/main" id="{3FE294BF-D97A-4263-9E76-D3F927F08135}"/>
              </a:ext>
            </a:extLst>
          </p:cNvPr>
          <p:cNvSpPr txBox="1"/>
          <p:nvPr/>
        </p:nvSpPr>
        <p:spPr>
          <a:xfrm>
            <a:off x="252000" y="865525"/>
            <a:ext cx="2160000" cy="652486"/>
          </a:xfrm>
          <a:prstGeom prst="rect">
            <a:avLst/>
          </a:prstGeom>
          <a:noFill/>
        </p:spPr>
        <p:txBody>
          <a:bodyPr wrap="square">
            <a:spAutoFit/>
          </a:bodyPr>
          <a:lstStyle/>
          <a:p>
            <a:pPr marL="250190" indent="-250190" algn="just">
              <a:lnSpc>
                <a:spcPct val="140000"/>
              </a:lnSpc>
            </a:pPr>
            <a:r>
              <a:rPr lang="ja-JP"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1799</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ja-JP" altLang="en-US" sz="2800" dirty="0">
              <a:solidFill>
                <a:prstClr val="black"/>
              </a:solidFill>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825FA5AA-B55B-4B8F-9091-F4C826B04CBD}"/>
              </a:ext>
            </a:extLst>
          </p:cNvPr>
          <p:cNvSpPr txBox="1"/>
          <p:nvPr/>
        </p:nvSpPr>
        <p:spPr>
          <a:xfrm>
            <a:off x="2200167" y="1467439"/>
            <a:ext cx="6840000" cy="652486"/>
          </a:xfrm>
          <a:prstGeom prst="rect">
            <a:avLst/>
          </a:prstGeom>
          <a:noFill/>
        </p:spPr>
        <p:txBody>
          <a:bodyPr wrap="square">
            <a:spAutoFit/>
          </a:bodyPr>
          <a:lstStyle/>
          <a:p>
            <a:pPr marL="250190" indent="-250190" algn="just">
              <a:lnSpc>
                <a:spcPct val="140000"/>
              </a:lnSpc>
            </a:pP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ブリュメール</a:t>
            </a: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のクーデタ</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で権力をにぎる</a:t>
            </a:r>
            <a:endParaRPr lang="ja-JP" altLang="en-US" sz="2800" dirty="0">
              <a:solidFill>
                <a:prstClr val="black"/>
              </a:solidFill>
              <a:ea typeface="ＭＳ Ｐゴシック" panose="020B0600070205080204" pitchFamily="50" charset="-128"/>
            </a:endParaRPr>
          </a:p>
        </p:txBody>
      </p:sp>
      <p:sp>
        <p:nvSpPr>
          <p:cNvPr id="15" name="テキスト ボックス 14">
            <a:extLst>
              <a:ext uri="{FF2B5EF4-FFF2-40B4-BE49-F238E27FC236}">
                <a16:creationId xmlns:a16="http://schemas.microsoft.com/office/drawing/2014/main" id="{7AB1A7B6-EACF-4685-9132-0803231792ED}"/>
              </a:ext>
            </a:extLst>
          </p:cNvPr>
          <p:cNvSpPr txBox="1"/>
          <p:nvPr/>
        </p:nvSpPr>
        <p:spPr>
          <a:xfrm>
            <a:off x="1428342" y="2111974"/>
            <a:ext cx="648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・周辺諸国との戦争を終結</a:t>
            </a:r>
            <a:endParaRPr lang="ja-JP" altLang="en-US" sz="2800" dirty="0">
              <a:solidFill>
                <a:prstClr val="black"/>
              </a:solidFill>
              <a:ea typeface="ＭＳ Ｐゴシック" panose="020B0600070205080204" pitchFamily="50" charset="-128"/>
            </a:endParaRPr>
          </a:p>
        </p:txBody>
      </p:sp>
      <p:sp>
        <p:nvSpPr>
          <p:cNvPr id="16" name="テキスト ボックス 15">
            <a:extLst>
              <a:ext uri="{FF2B5EF4-FFF2-40B4-BE49-F238E27FC236}">
                <a16:creationId xmlns:a16="http://schemas.microsoft.com/office/drawing/2014/main" id="{4AF94F6A-C9F7-49D0-8102-D2F7EFF07CB6}"/>
              </a:ext>
            </a:extLst>
          </p:cNvPr>
          <p:cNvSpPr txBox="1"/>
          <p:nvPr/>
        </p:nvSpPr>
        <p:spPr>
          <a:xfrm>
            <a:off x="1428342" y="2701696"/>
            <a:ext cx="648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・ナポレオン法典の制定</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(1804)</a:t>
            </a:r>
            <a:endParaRPr lang="ja-JP" altLang="en-US" sz="2800" dirty="0">
              <a:solidFill>
                <a:prstClr val="black"/>
              </a:solidFill>
              <a:ea typeface="ＭＳ Ｐゴシック" panose="020B0600070205080204" pitchFamily="50" charset="-128"/>
            </a:endParaRPr>
          </a:p>
        </p:txBody>
      </p:sp>
      <p:sp>
        <p:nvSpPr>
          <p:cNvPr id="17" name="テキスト ボックス 16">
            <a:extLst>
              <a:ext uri="{FF2B5EF4-FFF2-40B4-BE49-F238E27FC236}">
                <a16:creationId xmlns:a16="http://schemas.microsoft.com/office/drawing/2014/main" id="{BA6F9394-61C7-4A88-B7CB-F07E8498D76E}"/>
              </a:ext>
            </a:extLst>
          </p:cNvPr>
          <p:cNvSpPr txBox="1"/>
          <p:nvPr/>
        </p:nvSpPr>
        <p:spPr>
          <a:xfrm>
            <a:off x="1784510" y="3298550"/>
            <a:ext cx="6480000" cy="652486"/>
          </a:xfrm>
          <a:prstGeom prst="rect">
            <a:avLst/>
          </a:prstGeom>
          <a:noFill/>
        </p:spPr>
        <p:txBody>
          <a:bodyPr wrap="square">
            <a:spAutoFit/>
          </a:bodyPr>
          <a:lstStyle/>
          <a:p>
            <a:pPr marL="250190" indent="-250190" algn="just">
              <a:lnSpc>
                <a:spcPct val="140000"/>
              </a:lnSpc>
            </a:pP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uFill>
                  <a:solidFill>
                    <a:srgbClr val="0070C0"/>
                  </a:solidFill>
                </a:uFill>
                <a:latin typeface="メイリオ" panose="020B0604030504040204" pitchFamily="50" charset="-128"/>
                <a:ea typeface="メイリオ" panose="020B0604030504040204" pitchFamily="50" charset="-128"/>
                <a:cs typeface="Times New Roman" panose="02020603050405020304" pitchFamily="18" charset="0"/>
              </a:rPr>
              <a:t>フランス革命の理念</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をひきつぐ</a:t>
            </a:r>
            <a:endParaRPr lang="ja-JP" altLang="en-US" sz="2800" dirty="0">
              <a:solidFill>
                <a:prstClr val="black"/>
              </a:solidFill>
              <a:ea typeface="ＭＳ Ｐゴシック" panose="020B0600070205080204" pitchFamily="50" charset="-128"/>
            </a:endParaRPr>
          </a:p>
        </p:txBody>
      </p:sp>
      <p:sp>
        <p:nvSpPr>
          <p:cNvPr id="21" name="テキスト ボックス 20">
            <a:extLst>
              <a:ext uri="{FF2B5EF4-FFF2-40B4-BE49-F238E27FC236}">
                <a16:creationId xmlns:a16="http://schemas.microsoft.com/office/drawing/2014/main" id="{E985C154-5756-4B37-890B-2F71FF0E41AD}"/>
              </a:ext>
            </a:extLst>
          </p:cNvPr>
          <p:cNvSpPr txBox="1"/>
          <p:nvPr/>
        </p:nvSpPr>
        <p:spPr>
          <a:xfrm>
            <a:off x="2847805" y="3874042"/>
            <a:ext cx="432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封建制の廃止</a:t>
            </a:r>
            <a:endParaRPr lang="ja-JP" altLang="en-US" sz="2800" dirty="0">
              <a:solidFill>
                <a:prstClr val="black"/>
              </a:solidFill>
              <a:ea typeface="ＭＳ Ｐゴシック" panose="020B0600070205080204" pitchFamily="50" charset="-128"/>
            </a:endParaRPr>
          </a:p>
        </p:txBody>
      </p:sp>
      <p:grpSp>
        <p:nvGrpSpPr>
          <p:cNvPr id="5" name="グループ化 4">
            <a:extLst>
              <a:ext uri="{FF2B5EF4-FFF2-40B4-BE49-F238E27FC236}">
                <a16:creationId xmlns:a16="http://schemas.microsoft.com/office/drawing/2014/main" id="{BDB6EAE6-2AB1-472D-9A19-40FB9517DCD4}"/>
              </a:ext>
            </a:extLst>
          </p:cNvPr>
          <p:cNvGrpSpPr/>
          <p:nvPr/>
        </p:nvGrpSpPr>
        <p:grpSpPr>
          <a:xfrm>
            <a:off x="2134514" y="3871246"/>
            <a:ext cx="722908" cy="1707644"/>
            <a:chOff x="2134514" y="3871246"/>
            <a:chExt cx="722908" cy="1707644"/>
          </a:xfrm>
        </p:grpSpPr>
        <p:sp>
          <p:nvSpPr>
            <p:cNvPr id="9" name="左大かっこ 8">
              <a:extLst>
                <a:ext uri="{FF2B5EF4-FFF2-40B4-BE49-F238E27FC236}">
                  <a16:creationId xmlns:a16="http://schemas.microsoft.com/office/drawing/2014/main" id="{5B1A20A4-2D48-4975-8CDF-57D83E1D3B61}"/>
                </a:ext>
              </a:extLst>
            </p:cNvPr>
            <p:cNvSpPr/>
            <p:nvPr/>
          </p:nvSpPr>
          <p:spPr>
            <a:xfrm>
              <a:off x="2641422" y="4030890"/>
              <a:ext cx="216000" cy="1548000"/>
            </a:xfrm>
            <a:prstGeom prst="leftBracket">
              <a:avLst/>
            </a:prstGeom>
            <a:noFill/>
            <a:ln w="25400" cap="flat" cmpd="sng" algn="ctr">
              <a:solidFill>
                <a:srgbClr val="0070C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2" name="テキスト ボックス 21">
              <a:extLst>
                <a:ext uri="{FF2B5EF4-FFF2-40B4-BE49-F238E27FC236}">
                  <a16:creationId xmlns:a16="http://schemas.microsoft.com/office/drawing/2014/main" id="{620B4C88-B890-44CF-8DB7-7FBEA6C9E8A0}"/>
                </a:ext>
              </a:extLst>
            </p:cNvPr>
            <p:cNvSpPr txBox="1"/>
            <p:nvPr/>
          </p:nvSpPr>
          <p:spPr>
            <a:xfrm>
              <a:off x="2134514" y="3871246"/>
              <a:ext cx="72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800" dirty="0">
                <a:solidFill>
                  <a:prstClr val="black"/>
                </a:solidFill>
                <a:ea typeface="ＭＳ Ｐゴシック" panose="020B0600070205080204" pitchFamily="50" charset="-128"/>
              </a:endParaRPr>
            </a:p>
          </p:txBody>
        </p:sp>
      </p:grpSp>
      <p:sp>
        <p:nvSpPr>
          <p:cNvPr id="23" name="テキスト ボックス 22">
            <a:extLst>
              <a:ext uri="{FF2B5EF4-FFF2-40B4-BE49-F238E27FC236}">
                <a16:creationId xmlns:a16="http://schemas.microsoft.com/office/drawing/2014/main" id="{C6C1D37E-2D37-45C6-BA37-689925A6F937}"/>
              </a:ext>
            </a:extLst>
          </p:cNvPr>
          <p:cNvSpPr txBox="1"/>
          <p:nvPr/>
        </p:nvSpPr>
        <p:spPr>
          <a:xfrm>
            <a:off x="2847805" y="4470922"/>
            <a:ext cx="432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契約の自由</a:t>
            </a:r>
            <a:endParaRPr lang="ja-JP" altLang="en-US" sz="2800" dirty="0">
              <a:solidFill>
                <a:prstClr val="black"/>
              </a:solidFill>
              <a:ea typeface="ＭＳ Ｐゴシック" panose="020B0600070205080204" pitchFamily="50" charset="-128"/>
            </a:endParaRPr>
          </a:p>
        </p:txBody>
      </p:sp>
      <p:sp>
        <p:nvSpPr>
          <p:cNvPr id="24" name="テキスト ボックス 23">
            <a:extLst>
              <a:ext uri="{FF2B5EF4-FFF2-40B4-BE49-F238E27FC236}">
                <a16:creationId xmlns:a16="http://schemas.microsoft.com/office/drawing/2014/main" id="{042D5FC8-394C-4FA4-8484-41192F730A6C}"/>
              </a:ext>
            </a:extLst>
          </p:cNvPr>
          <p:cNvSpPr txBox="1"/>
          <p:nvPr/>
        </p:nvSpPr>
        <p:spPr>
          <a:xfrm>
            <a:off x="2847805" y="5064649"/>
            <a:ext cx="432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所有権の不可侵など</a:t>
            </a:r>
            <a:endParaRPr lang="ja-JP" altLang="en-US" sz="2800"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273078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2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P spid="16" grpId="0"/>
      <p:bldP spid="17" grpId="0"/>
      <p:bldP spid="21" grpId="0"/>
      <p:bldP spid="23"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72324" y="271013"/>
            <a:ext cx="8640000" cy="540000"/>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ナポレオンの大陸支配</a:t>
            </a:r>
          </a:p>
        </p:txBody>
      </p:sp>
      <p:sp>
        <p:nvSpPr>
          <p:cNvPr id="6" name="テキスト ボックス 5">
            <a:extLst>
              <a:ext uri="{FF2B5EF4-FFF2-40B4-BE49-F238E27FC236}">
                <a16:creationId xmlns:a16="http://schemas.microsoft.com/office/drawing/2014/main" id="{DBC59BAA-BAFE-4992-97C8-6A4021EDD58C}"/>
              </a:ext>
            </a:extLst>
          </p:cNvPr>
          <p:cNvSpPr txBox="1"/>
          <p:nvPr/>
        </p:nvSpPr>
        <p:spPr>
          <a:xfrm>
            <a:off x="724836" y="3631673"/>
            <a:ext cx="6840000" cy="652486"/>
          </a:xfrm>
          <a:prstGeom prst="rect">
            <a:avLst/>
          </a:prstGeom>
          <a:noFill/>
        </p:spPr>
        <p:txBody>
          <a:bodyPr wrap="square">
            <a:spAutoFit/>
          </a:bodyPr>
          <a:lstStyle/>
          <a:p>
            <a:pPr marL="250190" indent="-250190" algn="just">
              <a:lnSpc>
                <a:spcPct val="140000"/>
              </a:lnSpc>
            </a:pP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1812</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　</a:t>
            </a: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ロシア遠征</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に失敗</a:t>
            </a:r>
            <a:endParaRPr lang="ja-JP" altLang="en-US" sz="2800" dirty="0">
              <a:solidFill>
                <a:prstClr val="black"/>
              </a:solidFill>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B1335BBB-8A78-4D59-8C98-1A8BB8FEE801}"/>
              </a:ext>
            </a:extLst>
          </p:cNvPr>
          <p:cNvSpPr txBox="1"/>
          <p:nvPr/>
        </p:nvSpPr>
        <p:spPr>
          <a:xfrm>
            <a:off x="737028" y="1473695"/>
            <a:ext cx="792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→再開した戦争でヨーロッパ大陸諸国に勝利</a:t>
            </a:r>
            <a:endParaRPr lang="ja-JP" altLang="en-US" sz="2800" dirty="0">
              <a:solidFill>
                <a:prstClr val="black"/>
              </a:solidFill>
              <a:ea typeface="ＭＳ Ｐゴシック" panose="020B0600070205080204" pitchFamily="50" charset="-128"/>
            </a:endParaRPr>
          </a:p>
        </p:txBody>
      </p:sp>
      <p:pic>
        <p:nvPicPr>
          <p:cNvPr id="10" name="図 9" descr="link.png">
            <a:hlinkClick r:id="rId3" action="ppaction://hlinksldjump"/>
            <a:extLst>
              <a:ext uri="{FF2B5EF4-FFF2-40B4-BE49-F238E27FC236}">
                <a16:creationId xmlns:a16="http://schemas.microsoft.com/office/drawing/2014/main" id="{123448E3-0C39-4D3F-A6C0-5C91523BB8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77036" y="2203429"/>
            <a:ext cx="1048442" cy="298684"/>
          </a:xfrm>
          <a:prstGeom prst="rect">
            <a:avLst/>
          </a:prstGeom>
        </p:spPr>
      </p:pic>
      <p:sp>
        <p:nvSpPr>
          <p:cNvPr id="7" name="テキスト ボックス 6">
            <a:extLst>
              <a:ext uri="{FF2B5EF4-FFF2-40B4-BE49-F238E27FC236}">
                <a16:creationId xmlns:a16="http://schemas.microsoft.com/office/drawing/2014/main" id="{B35CCA89-FC35-4EAD-A0FB-C89675E2C5BE}"/>
              </a:ext>
            </a:extLst>
          </p:cNvPr>
          <p:cNvSpPr txBox="1"/>
          <p:nvPr/>
        </p:nvSpPr>
        <p:spPr>
          <a:xfrm>
            <a:off x="376646" y="854144"/>
            <a:ext cx="2520000" cy="652486"/>
          </a:xfrm>
          <a:prstGeom prst="rect">
            <a:avLst/>
          </a:prstGeom>
          <a:noFill/>
        </p:spPr>
        <p:txBody>
          <a:bodyPr wrap="square">
            <a:spAutoFit/>
          </a:bodyPr>
          <a:lstStyle/>
          <a:p>
            <a:pPr marL="250190" indent="-250190" algn="just">
              <a:lnSpc>
                <a:spcPct val="140000"/>
              </a:lnSpc>
            </a:pPr>
            <a:r>
              <a:rPr lang="ja-JP"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1804</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ja-JP" altLang="en-US" sz="2800" dirty="0">
              <a:solidFill>
                <a:prstClr val="black"/>
              </a:solidFill>
              <a:ea typeface="ＭＳ Ｐゴシック" panose="020B0600070205080204" pitchFamily="50" charset="-128"/>
            </a:endParaRPr>
          </a:p>
        </p:txBody>
      </p:sp>
      <p:grpSp>
        <p:nvGrpSpPr>
          <p:cNvPr id="5" name="グループ化 4">
            <a:extLst>
              <a:ext uri="{FF2B5EF4-FFF2-40B4-BE49-F238E27FC236}">
                <a16:creationId xmlns:a16="http://schemas.microsoft.com/office/drawing/2014/main" id="{AD7A65D0-FEFB-48CD-BF8A-682C16F1A40E}"/>
              </a:ext>
            </a:extLst>
          </p:cNvPr>
          <p:cNvGrpSpPr/>
          <p:nvPr/>
        </p:nvGrpSpPr>
        <p:grpSpPr>
          <a:xfrm>
            <a:off x="1299602" y="4868055"/>
            <a:ext cx="3989882" cy="1164249"/>
            <a:chOff x="1299602" y="4868055"/>
            <a:chExt cx="3989882" cy="1164249"/>
          </a:xfrm>
          <a:effectLst/>
        </p:grpSpPr>
        <p:sp>
          <p:nvSpPr>
            <p:cNvPr id="11" name="吹き出し: 角を丸めた四角形 10">
              <a:extLst>
                <a:ext uri="{FF2B5EF4-FFF2-40B4-BE49-F238E27FC236}">
                  <a16:creationId xmlns:a16="http://schemas.microsoft.com/office/drawing/2014/main" id="{A1638BAD-C323-494E-8E94-8B8C710AB4C1}"/>
                </a:ext>
              </a:extLst>
            </p:cNvPr>
            <p:cNvSpPr/>
            <p:nvPr/>
          </p:nvSpPr>
          <p:spPr>
            <a:xfrm>
              <a:off x="1299602" y="4868055"/>
              <a:ext cx="3960000" cy="1164249"/>
            </a:xfrm>
            <a:custGeom>
              <a:avLst/>
              <a:gdLst>
                <a:gd name="connsiteX0" fmla="*/ 0 w 3960000"/>
                <a:gd name="connsiteY0" fmla="*/ 108002 h 648000"/>
                <a:gd name="connsiteX1" fmla="*/ 108002 w 3960000"/>
                <a:gd name="connsiteY1" fmla="*/ 0 h 648000"/>
                <a:gd name="connsiteX2" fmla="*/ 660000 w 3960000"/>
                <a:gd name="connsiteY2" fmla="*/ 0 h 648000"/>
                <a:gd name="connsiteX3" fmla="*/ 614988 w 3960000"/>
                <a:gd name="connsiteY3" fmla="*/ -516249 h 648000"/>
                <a:gd name="connsiteX4" fmla="*/ 1650000 w 3960000"/>
                <a:gd name="connsiteY4" fmla="*/ 0 h 648000"/>
                <a:gd name="connsiteX5" fmla="*/ 3851998 w 3960000"/>
                <a:gd name="connsiteY5" fmla="*/ 0 h 648000"/>
                <a:gd name="connsiteX6" fmla="*/ 3960000 w 3960000"/>
                <a:gd name="connsiteY6" fmla="*/ 108002 h 648000"/>
                <a:gd name="connsiteX7" fmla="*/ 3960000 w 3960000"/>
                <a:gd name="connsiteY7" fmla="*/ 108000 h 648000"/>
                <a:gd name="connsiteX8" fmla="*/ 3960000 w 3960000"/>
                <a:gd name="connsiteY8" fmla="*/ 108000 h 648000"/>
                <a:gd name="connsiteX9" fmla="*/ 3960000 w 3960000"/>
                <a:gd name="connsiteY9" fmla="*/ 270000 h 648000"/>
                <a:gd name="connsiteX10" fmla="*/ 3960000 w 3960000"/>
                <a:gd name="connsiteY10" fmla="*/ 539998 h 648000"/>
                <a:gd name="connsiteX11" fmla="*/ 3851998 w 3960000"/>
                <a:gd name="connsiteY11" fmla="*/ 648000 h 648000"/>
                <a:gd name="connsiteX12" fmla="*/ 1650000 w 3960000"/>
                <a:gd name="connsiteY12" fmla="*/ 648000 h 648000"/>
                <a:gd name="connsiteX13" fmla="*/ 660000 w 3960000"/>
                <a:gd name="connsiteY13" fmla="*/ 648000 h 648000"/>
                <a:gd name="connsiteX14" fmla="*/ 660000 w 3960000"/>
                <a:gd name="connsiteY14" fmla="*/ 648000 h 648000"/>
                <a:gd name="connsiteX15" fmla="*/ 108002 w 3960000"/>
                <a:gd name="connsiteY15" fmla="*/ 648000 h 648000"/>
                <a:gd name="connsiteX16" fmla="*/ 0 w 3960000"/>
                <a:gd name="connsiteY16" fmla="*/ 539998 h 648000"/>
                <a:gd name="connsiteX17" fmla="*/ 0 w 3960000"/>
                <a:gd name="connsiteY17" fmla="*/ 270000 h 648000"/>
                <a:gd name="connsiteX18" fmla="*/ 0 w 3960000"/>
                <a:gd name="connsiteY18" fmla="*/ 108000 h 648000"/>
                <a:gd name="connsiteX19" fmla="*/ 0 w 3960000"/>
                <a:gd name="connsiteY19" fmla="*/ 108000 h 648000"/>
                <a:gd name="connsiteX20" fmla="*/ 0 w 3960000"/>
                <a:gd name="connsiteY20" fmla="*/ 108002 h 648000"/>
                <a:gd name="connsiteX0" fmla="*/ 0 w 3960000"/>
                <a:gd name="connsiteY0" fmla="*/ 624251 h 1164249"/>
                <a:gd name="connsiteX1" fmla="*/ 108002 w 3960000"/>
                <a:gd name="connsiteY1" fmla="*/ 516249 h 1164249"/>
                <a:gd name="connsiteX2" fmla="*/ 660000 w 3960000"/>
                <a:gd name="connsiteY2" fmla="*/ 516249 h 1164249"/>
                <a:gd name="connsiteX3" fmla="*/ 614988 w 3960000"/>
                <a:gd name="connsiteY3" fmla="*/ 0 h 1164249"/>
                <a:gd name="connsiteX4" fmla="*/ 974658 w 3960000"/>
                <a:gd name="connsiteY4" fmla="*/ 522226 h 1164249"/>
                <a:gd name="connsiteX5" fmla="*/ 3851998 w 3960000"/>
                <a:gd name="connsiteY5" fmla="*/ 516249 h 1164249"/>
                <a:gd name="connsiteX6" fmla="*/ 3960000 w 3960000"/>
                <a:gd name="connsiteY6" fmla="*/ 624251 h 1164249"/>
                <a:gd name="connsiteX7" fmla="*/ 3960000 w 3960000"/>
                <a:gd name="connsiteY7" fmla="*/ 624249 h 1164249"/>
                <a:gd name="connsiteX8" fmla="*/ 3960000 w 3960000"/>
                <a:gd name="connsiteY8" fmla="*/ 624249 h 1164249"/>
                <a:gd name="connsiteX9" fmla="*/ 3960000 w 3960000"/>
                <a:gd name="connsiteY9" fmla="*/ 786249 h 1164249"/>
                <a:gd name="connsiteX10" fmla="*/ 3960000 w 3960000"/>
                <a:gd name="connsiteY10" fmla="*/ 1056247 h 1164249"/>
                <a:gd name="connsiteX11" fmla="*/ 3851998 w 3960000"/>
                <a:gd name="connsiteY11" fmla="*/ 1164249 h 1164249"/>
                <a:gd name="connsiteX12" fmla="*/ 1650000 w 3960000"/>
                <a:gd name="connsiteY12" fmla="*/ 1164249 h 1164249"/>
                <a:gd name="connsiteX13" fmla="*/ 660000 w 3960000"/>
                <a:gd name="connsiteY13" fmla="*/ 1164249 h 1164249"/>
                <a:gd name="connsiteX14" fmla="*/ 660000 w 3960000"/>
                <a:gd name="connsiteY14" fmla="*/ 1164249 h 1164249"/>
                <a:gd name="connsiteX15" fmla="*/ 108002 w 3960000"/>
                <a:gd name="connsiteY15" fmla="*/ 1164249 h 1164249"/>
                <a:gd name="connsiteX16" fmla="*/ 0 w 3960000"/>
                <a:gd name="connsiteY16" fmla="*/ 1056247 h 1164249"/>
                <a:gd name="connsiteX17" fmla="*/ 0 w 3960000"/>
                <a:gd name="connsiteY17" fmla="*/ 786249 h 1164249"/>
                <a:gd name="connsiteX18" fmla="*/ 0 w 3960000"/>
                <a:gd name="connsiteY18" fmla="*/ 624249 h 1164249"/>
                <a:gd name="connsiteX19" fmla="*/ 0 w 3960000"/>
                <a:gd name="connsiteY19" fmla="*/ 624249 h 1164249"/>
                <a:gd name="connsiteX20" fmla="*/ 0 w 3960000"/>
                <a:gd name="connsiteY20" fmla="*/ 624251 h 1164249"/>
                <a:gd name="connsiteX0" fmla="*/ 0 w 3960000"/>
                <a:gd name="connsiteY0" fmla="*/ 624251 h 1164249"/>
                <a:gd name="connsiteX1" fmla="*/ 108002 w 3960000"/>
                <a:gd name="connsiteY1" fmla="*/ 516249 h 1164249"/>
                <a:gd name="connsiteX2" fmla="*/ 731717 w 3960000"/>
                <a:gd name="connsiteY2" fmla="*/ 528202 h 1164249"/>
                <a:gd name="connsiteX3" fmla="*/ 614988 w 3960000"/>
                <a:gd name="connsiteY3" fmla="*/ 0 h 1164249"/>
                <a:gd name="connsiteX4" fmla="*/ 974658 w 3960000"/>
                <a:gd name="connsiteY4" fmla="*/ 522226 h 1164249"/>
                <a:gd name="connsiteX5" fmla="*/ 3851998 w 3960000"/>
                <a:gd name="connsiteY5" fmla="*/ 516249 h 1164249"/>
                <a:gd name="connsiteX6" fmla="*/ 3960000 w 3960000"/>
                <a:gd name="connsiteY6" fmla="*/ 624251 h 1164249"/>
                <a:gd name="connsiteX7" fmla="*/ 3960000 w 3960000"/>
                <a:gd name="connsiteY7" fmla="*/ 624249 h 1164249"/>
                <a:gd name="connsiteX8" fmla="*/ 3960000 w 3960000"/>
                <a:gd name="connsiteY8" fmla="*/ 624249 h 1164249"/>
                <a:gd name="connsiteX9" fmla="*/ 3960000 w 3960000"/>
                <a:gd name="connsiteY9" fmla="*/ 786249 h 1164249"/>
                <a:gd name="connsiteX10" fmla="*/ 3960000 w 3960000"/>
                <a:gd name="connsiteY10" fmla="*/ 1056247 h 1164249"/>
                <a:gd name="connsiteX11" fmla="*/ 3851998 w 3960000"/>
                <a:gd name="connsiteY11" fmla="*/ 1164249 h 1164249"/>
                <a:gd name="connsiteX12" fmla="*/ 1650000 w 3960000"/>
                <a:gd name="connsiteY12" fmla="*/ 1164249 h 1164249"/>
                <a:gd name="connsiteX13" fmla="*/ 660000 w 3960000"/>
                <a:gd name="connsiteY13" fmla="*/ 1164249 h 1164249"/>
                <a:gd name="connsiteX14" fmla="*/ 660000 w 3960000"/>
                <a:gd name="connsiteY14" fmla="*/ 1164249 h 1164249"/>
                <a:gd name="connsiteX15" fmla="*/ 108002 w 3960000"/>
                <a:gd name="connsiteY15" fmla="*/ 1164249 h 1164249"/>
                <a:gd name="connsiteX16" fmla="*/ 0 w 3960000"/>
                <a:gd name="connsiteY16" fmla="*/ 1056247 h 1164249"/>
                <a:gd name="connsiteX17" fmla="*/ 0 w 3960000"/>
                <a:gd name="connsiteY17" fmla="*/ 786249 h 1164249"/>
                <a:gd name="connsiteX18" fmla="*/ 0 w 3960000"/>
                <a:gd name="connsiteY18" fmla="*/ 624249 h 1164249"/>
                <a:gd name="connsiteX19" fmla="*/ 0 w 3960000"/>
                <a:gd name="connsiteY19" fmla="*/ 624249 h 1164249"/>
                <a:gd name="connsiteX20" fmla="*/ 0 w 3960000"/>
                <a:gd name="connsiteY20" fmla="*/ 624251 h 1164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960000" h="1164249">
                  <a:moveTo>
                    <a:pt x="0" y="624251"/>
                  </a:moveTo>
                  <a:cubicBezTo>
                    <a:pt x="0" y="564603"/>
                    <a:pt x="48354" y="516249"/>
                    <a:pt x="108002" y="516249"/>
                  </a:cubicBezTo>
                  <a:lnTo>
                    <a:pt x="731717" y="528202"/>
                  </a:lnTo>
                  <a:lnTo>
                    <a:pt x="614988" y="0"/>
                  </a:lnTo>
                  <a:lnTo>
                    <a:pt x="974658" y="522226"/>
                  </a:lnTo>
                  <a:lnTo>
                    <a:pt x="3851998" y="516249"/>
                  </a:lnTo>
                  <a:cubicBezTo>
                    <a:pt x="3911646" y="516249"/>
                    <a:pt x="3960000" y="564603"/>
                    <a:pt x="3960000" y="624251"/>
                  </a:cubicBezTo>
                  <a:lnTo>
                    <a:pt x="3960000" y="624249"/>
                  </a:lnTo>
                  <a:lnTo>
                    <a:pt x="3960000" y="624249"/>
                  </a:lnTo>
                  <a:lnTo>
                    <a:pt x="3960000" y="786249"/>
                  </a:lnTo>
                  <a:lnTo>
                    <a:pt x="3960000" y="1056247"/>
                  </a:lnTo>
                  <a:cubicBezTo>
                    <a:pt x="3960000" y="1115895"/>
                    <a:pt x="3911646" y="1164249"/>
                    <a:pt x="3851998" y="1164249"/>
                  </a:cubicBezTo>
                  <a:lnTo>
                    <a:pt x="1650000" y="1164249"/>
                  </a:lnTo>
                  <a:lnTo>
                    <a:pt x="660000" y="1164249"/>
                  </a:lnTo>
                  <a:lnTo>
                    <a:pt x="660000" y="1164249"/>
                  </a:lnTo>
                  <a:lnTo>
                    <a:pt x="108002" y="1164249"/>
                  </a:lnTo>
                  <a:cubicBezTo>
                    <a:pt x="48354" y="1164249"/>
                    <a:pt x="0" y="1115895"/>
                    <a:pt x="0" y="1056247"/>
                  </a:cubicBezTo>
                  <a:lnTo>
                    <a:pt x="0" y="786249"/>
                  </a:lnTo>
                  <a:lnTo>
                    <a:pt x="0" y="624249"/>
                  </a:lnTo>
                  <a:lnTo>
                    <a:pt x="0" y="624249"/>
                  </a:lnTo>
                  <a:lnTo>
                    <a:pt x="0" y="624251"/>
                  </a:lnTo>
                  <a:close/>
                </a:path>
              </a:pathLst>
            </a:custGeom>
            <a:noFill/>
            <a:ln w="25400" cap="rnd" cmpd="sng" algn="ctr">
              <a:solidFill>
                <a:srgbClr val="FF0066"/>
              </a:solidFill>
              <a:prstDash val="solid"/>
            </a:ln>
            <a:effectLst/>
          </p:spPr>
          <p:txBody>
            <a:bodyPr lIns="0" tIns="0" rIns="0" bIns="0" rtlCol="0" anchor="ctr" anchorCtr="1">
              <a:noAutofit/>
            </a:bodyPr>
            <a:lstStyle/>
            <a:p>
              <a:pPr lvl="0" defTabSz="914400">
                <a:lnSpc>
                  <a:spcPts val="4000"/>
                </a:lnSpc>
                <a:defRPr/>
              </a:pPr>
              <a:endParaRPr kumimoji="0" lang="ja-JP" altLang="en-US" sz="2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テキスト ボックス 2">
              <a:extLst>
                <a:ext uri="{FF2B5EF4-FFF2-40B4-BE49-F238E27FC236}">
                  <a16:creationId xmlns:a16="http://schemas.microsoft.com/office/drawing/2014/main" id="{92E27B49-58F6-47E2-A64C-06D01E651341}"/>
                </a:ext>
              </a:extLst>
            </p:cNvPr>
            <p:cNvSpPr txBox="1"/>
            <p:nvPr/>
          </p:nvSpPr>
          <p:spPr>
            <a:xfrm>
              <a:off x="1509484" y="5570696"/>
              <a:ext cx="3780000" cy="415498"/>
            </a:xfrm>
            <a:prstGeom prst="rect">
              <a:avLst/>
            </a:prstGeom>
            <a:noFill/>
          </p:spPr>
          <p:txBody>
            <a:bodyPr wrap="square" lIns="0" tIns="0" rIns="0" bIns="0" rtlCol="0">
              <a:spAutoFit/>
            </a:bodyPr>
            <a:lstStyle/>
            <a:p>
              <a:pPr>
                <a:lnSpc>
                  <a:spcPts val="32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フランスの支配に不満</a:t>
              </a:r>
              <a:endParaRPr kumimoji="0" lang="ja-JP" altLang="en-US" sz="2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12" name="テキスト ボックス 11">
            <a:extLst>
              <a:ext uri="{FF2B5EF4-FFF2-40B4-BE49-F238E27FC236}">
                <a16:creationId xmlns:a16="http://schemas.microsoft.com/office/drawing/2014/main" id="{1630EF83-C1A2-4C7E-B842-9521EC145005}"/>
              </a:ext>
            </a:extLst>
          </p:cNvPr>
          <p:cNvSpPr txBox="1"/>
          <p:nvPr/>
        </p:nvSpPr>
        <p:spPr>
          <a:xfrm>
            <a:off x="2321270" y="862061"/>
            <a:ext cx="648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ナポレオンが皇帝</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第一帝政</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800" dirty="0">
              <a:solidFill>
                <a:prstClr val="black"/>
              </a:solidFill>
              <a:ea typeface="ＭＳ Ｐゴシック" panose="020B0600070205080204" pitchFamily="50" charset="-128"/>
            </a:endParaRPr>
          </a:p>
        </p:txBody>
      </p:sp>
      <p:sp>
        <p:nvSpPr>
          <p:cNvPr id="13" name="テキスト ボックス 12">
            <a:extLst>
              <a:ext uri="{FF2B5EF4-FFF2-40B4-BE49-F238E27FC236}">
                <a16:creationId xmlns:a16="http://schemas.microsoft.com/office/drawing/2014/main" id="{B303D087-FF2C-45ED-B12C-E9D1B093A916}"/>
              </a:ext>
            </a:extLst>
          </p:cNvPr>
          <p:cNvSpPr txBox="1"/>
          <p:nvPr/>
        </p:nvSpPr>
        <p:spPr>
          <a:xfrm>
            <a:off x="737028" y="2636925"/>
            <a:ext cx="684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大陸封鎖令</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を発してイギリスに対抗</a:t>
            </a:r>
            <a:endParaRPr lang="ja-JP" altLang="en-US" sz="2800" dirty="0">
              <a:solidFill>
                <a:prstClr val="black"/>
              </a:solidFill>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8A36D3DB-7DA7-4B52-872E-5B08C42CC983}"/>
              </a:ext>
            </a:extLst>
          </p:cNvPr>
          <p:cNvSpPr txBox="1"/>
          <p:nvPr/>
        </p:nvSpPr>
        <p:spPr>
          <a:xfrm>
            <a:off x="1078848" y="4266866"/>
            <a:ext cx="324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u="sng"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諸国民</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の反抗</a:t>
            </a:r>
            <a:endParaRPr lang="ja-JP" altLang="en-US" sz="2800" dirty="0">
              <a:solidFill>
                <a:prstClr val="black"/>
              </a:solidFill>
              <a:ea typeface="ＭＳ Ｐゴシック" panose="020B0600070205080204" pitchFamily="50" charset="-128"/>
            </a:endParaRPr>
          </a:p>
        </p:txBody>
      </p:sp>
      <p:sp>
        <p:nvSpPr>
          <p:cNvPr id="15" name="テキスト ボックス 14">
            <a:extLst>
              <a:ext uri="{FF2B5EF4-FFF2-40B4-BE49-F238E27FC236}">
                <a16:creationId xmlns:a16="http://schemas.microsoft.com/office/drawing/2014/main" id="{FE527A0D-CAE9-423C-9E86-5880CEA95403}"/>
              </a:ext>
            </a:extLst>
          </p:cNvPr>
          <p:cNvSpPr txBox="1"/>
          <p:nvPr/>
        </p:nvSpPr>
        <p:spPr>
          <a:xfrm>
            <a:off x="3694032" y="4265981"/>
            <a:ext cx="3600000" cy="652486"/>
          </a:xfrm>
          <a:prstGeom prst="rect">
            <a:avLst/>
          </a:prstGeom>
          <a:noFill/>
        </p:spPr>
        <p:txBody>
          <a:bodyPr wrap="square">
            <a:spAutoFit/>
          </a:bodyPr>
          <a:lstStyle/>
          <a:p>
            <a:pPr marL="250190" indent="-250190" algn="just">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→皇帝の敗退と退位</a:t>
            </a:r>
            <a:endParaRPr lang="ja-JP" altLang="en-US" sz="2800"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12530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9"/>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P spid="13" grpId="0"/>
      <p:bldP spid="14"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C1DC97D5-034C-4BB0-A0F5-92D6ABA6A819}"/>
              </a:ext>
            </a:extLst>
          </p:cNvPr>
          <p:cNvSpPr txBox="1"/>
          <p:nvPr/>
        </p:nvSpPr>
        <p:spPr>
          <a:xfrm>
            <a:off x="745907" y="4018204"/>
            <a:ext cx="756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u="sng"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新しい国際秩序の成立＝</a:t>
            </a:r>
            <a:r>
              <a:rPr lang="ja-JP" altLang="en-US" sz="2800" b="1" u="sng"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ウィーン体制</a:t>
            </a:r>
            <a:endParaRPr lang="ja-JP" altLang="en-US" dirty="0">
              <a:solidFill>
                <a:prstClr val="black"/>
              </a:solidFill>
              <a:ea typeface="ＭＳ Ｐゴシック" panose="020B0600070205080204" pitchFamily="50" charset="-128"/>
            </a:endParaRPr>
          </a:p>
        </p:txBody>
      </p:sp>
      <p:sp>
        <p:nvSpPr>
          <p:cNvPr id="4" name="タイトル 3"/>
          <p:cNvSpPr>
            <a:spLocks noGrp="1"/>
          </p:cNvSpPr>
          <p:nvPr>
            <p:ph type="title"/>
          </p:nvPr>
        </p:nvSpPr>
        <p:spPr>
          <a:xfrm>
            <a:off x="255183" y="361287"/>
            <a:ext cx="8640000" cy="540000"/>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ウィーン体制</a:t>
            </a:r>
          </a:p>
        </p:txBody>
      </p:sp>
      <p:pic>
        <p:nvPicPr>
          <p:cNvPr id="12" name="図 11" descr="link.png">
            <a:hlinkClick r:id="rId3" action="ppaction://hlinksldjump"/>
            <a:extLst>
              <a:ext uri="{FF2B5EF4-FFF2-40B4-BE49-F238E27FC236}">
                <a16:creationId xmlns:a16="http://schemas.microsoft.com/office/drawing/2014/main" id="{39EFF0F7-E7C1-4BEE-AB74-6554020744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67497" y="4229000"/>
            <a:ext cx="1048442" cy="298684"/>
          </a:xfrm>
          <a:prstGeom prst="rect">
            <a:avLst/>
          </a:prstGeom>
        </p:spPr>
      </p:pic>
      <p:sp>
        <p:nvSpPr>
          <p:cNvPr id="11" name="テキスト ボックス 10">
            <a:extLst>
              <a:ext uri="{FF2B5EF4-FFF2-40B4-BE49-F238E27FC236}">
                <a16:creationId xmlns:a16="http://schemas.microsoft.com/office/drawing/2014/main" id="{779D31AA-79BA-4EE9-A6D4-5076DB2D7C0A}"/>
              </a:ext>
            </a:extLst>
          </p:cNvPr>
          <p:cNvSpPr txBox="1"/>
          <p:nvPr/>
        </p:nvSpPr>
        <p:spPr>
          <a:xfrm>
            <a:off x="1907213" y="2612384"/>
            <a:ext cx="504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ナポレオン戦争の後始末</a:t>
            </a:r>
            <a:endParaRPr lang="ja-JP" altLang="en-US" dirty="0">
              <a:solidFill>
                <a:prstClr val="black"/>
              </a:solidFill>
              <a:ea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342F5E84-896A-4BE3-9FFA-7B11D0D2BEB5}"/>
              </a:ext>
            </a:extLst>
          </p:cNvPr>
          <p:cNvSpPr txBox="1"/>
          <p:nvPr/>
        </p:nvSpPr>
        <p:spPr>
          <a:xfrm>
            <a:off x="390101" y="918540"/>
            <a:ext cx="3600000" cy="652486"/>
          </a:xfrm>
          <a:prstGeom prst="rect">
            <a:avLst/>
          </a:prstGeom>
          <a:noFill/>
        </p:spPr>
        <p:txBody>
          <a:bodyPr wrap="square">
            <a:spAutoFit/>
          </a:bodyPr>
          <a:lstStyle/>
          <a:p>
            <a:pPr>
              <a:lnSpc>
                <a:spcPct val="140000"/>
              </a:lnSpc>
            </a:pPr>
            <a:r>
              <a:rPr lang="ja-JP"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1814</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15</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a:t>
            </a:r>
            <a:endParaRPr lang="ja-JP" altLang="en-US" dirty="0">
              <a:solidFill>
                <a:prstClr val="black"/>
              </a:solidFill>
              <a:ea typeface="ＭＳ Ｐゴシック" panose="020B0600070205080204" pitchFamily="50" charset="-128"/>
            </a:endParaRPr>
          </a:p>
        </p:txBody>
      </p:sp>
      <p:grpSp>
        <p:nvGrpSpPr>
          <p:cNvPr id="16" name="グループ化 15">
            <a:extLst>
              <a:ext uri="{FF2B5EF4-FFF2-40B4-BE49-F238E27FC236}">
                <a16:creationId xmlns:a16="http://schemas.microsoft.com/office/drawing/2014/main" id="{E8EEB71F-0605-4E8F-86D6-F87084B8EABA}"/>
              </a:ext>
            </a:extLst>
          </p:cNvPr>
          <p:cNvGrpSpPr/>
          <p:nvPr/>
        </p:nvGrpSpPr>
        <p:grpSpPr>
          <a:xfrm>
            <a:off x="4504453" y="1468603"/>
            <a:ext cx="4535707" cy="1061062"/>
            <a:chOff x="3895088" y="1809979"/>
            <a:chExt cx="4535707" cy="1061062"/>
          </a:xfrm>
        </p:grpSpPr>
        <p:sp>
          <p:nvSpPr>
            <p:cNvPr id="8" name="吹き出し: 角を丸めた四角形 7">
              <a:extLst>
                <a:ext uri="{FF2B5EF4-FFF2-40B4-BE49-F238E27FC236}">
                  <a16:creationId xmlns:a16="http://schemas.microsoft.com/office/drawing/2014/main" id="{EA860FAA-DC42-4A99-A29D-B3563E05DBAA}"/>
                </a:ext>
              </a:extLst>
            </p:cNvPr>
            <p:cNvSpPr/>
            <p:nvPr/>
          </p:nvSpPr>
          <p:spPr>
            <a:xfrm>
              <a:off x="3895088" y="1809979"/>
              <a:ext cx="4377446" cy="1061062"/>
            </a:xfrm>
            <a:custGeom>
              <a:avLst/>
              <a:gdLst>
                <a:gd name="connsiteX0" fmla="*/ 0 w 3441739"/>
                <a:gd name="connsiteY0" fmla="*/ 176842 h 1061032"/>
                <a:gd name="connsiteX1" fmla="*/ 176842 w 3441739"/>
                <a:gd name="connsiteY1" fmla="*/ 0 h 1061032"/>
                <a:gd name="connsiteX2" fmla="*/ 573623 w 3441739"/>
                <a:gd name="connsiteY2" fmla="*/ 0 h 1061032"/>
                <a:gd name="connsiteX3" fmla="*/ 573623 w 3441739"/>
                <a:gd name="connsiteY3" fmla="*/ 0 h 1061032"/>
                <a:gd name="connsiteX4" fmla="*/ 1434058 w 3441739"/>
                <a:gd name="connsiteY4" fmla="*/ 0 h 1061032"/>
                <a:gd name="connsiteX5" fmla="*/ 3264897 w 3441739"/>
                <a:gd name="connsiteY5" fmla="*/ 0 h 1061032"/>
                <a:gd name="connsiteX6" fmla="*/ 3441739 w 3441739"/>
                <a:gd name="connsiteY6" fmla="*/ 176842 h 1061032"/>
                <a:gd name="connsiteX7" fmla="*/ 3441739 w 3441739"/>
                <a:gd name="connsiteY7" fmla="*/ 176839 h 1061032"/>
                <a:gd name="connsiteX8" fmla="*/ 3441739 w 3441739"/>
                <a:gd name="connsiteY8" fmla="*/ 176839 h 1061032"/>
                <a:gd name="connsiteX9" fmla="*/ 3441739 w 3441739"/>
                <a:gd name="connsiteY9" fmla="*/ 442097 h 1061032"/>
                <a:gd name="connsiteX10" fmla="*/ 3441739 w 3441739"/>
                <a:gd name="connsiteY10" fmla="*/ 884190 h 1061032"/>
                <a:gd name="connsiteX11" fmla="*/ 3264897 w 3441739"/>
                <a:gd name="connsiteY11" fmla="*/ 1061032 h 1061032"/>
                <a:gd name="connsiteX12" fmla="*/ 1434058 w 3441739"/>
                <a:gd name="connsiteY12" fmla="*/ 1061032 h 1061032"/>
                <a:gd name="connsiteX13" fmla="*/ 573623 w 3441739"/>
                <a:gd name="connsiteY13" fmla="*/ 1061032 h 1061032"/>
                <a:gd name="connsiteX14" fmla="*/ 573623 w 3441739"/>
                <a:gd name="connsiteY14" fmla="*/ 1061032 h 1061032"/>
                <a:gd name="connsiteX15" fmla="*/ 176842 w 3441739"/>
                <a:gd name="connsiteY15" fmla="*/ 1061032 h 1061032"/>
                <a:gd name="connsiteX16" fmla="*/ 0 w 3441739"/>
                <a:gd name="connsiteY16" fmla="*/ 884190 h 1061032"/>
                <a:gd name="connsiteX17" fmla="*/ 0 w 3441739"/>
                <a:gd name="connsiteY17" fmla="*/ 442097 h 1061032"/>
                <a:gd name="connsiteX18" fmla="*/ -897330 w 3441739"/>
                <a:gd name="connsiteY18" fmla="*/ 193935 h 1061032"/>
                <a:gd name="connsiteX19" fmla="*/ 0 w 3441739"/>
                <a:gd name="connsiteY19" fmla="*/ 176839 h 1061032"/>
                <a:gd name="connsiteX20" fmla="*/ 0 w 3441739"/>
                <a:gd name="connsiteY20" fmla="*/ 176842 h 1061032"/>
                <a:gd name="connsiteX0" fmla="*/ 1065772 w 4507511"/>
                <a:gd name="connsiteY0" fmla="*/ 176842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5772 w 4507511"/>
                <a:gd name="connsiteY19" fmla="*/ 176839 h 1061032"/>
                <a:gd name="connsiteX20" fmla="*/ 1065772 w 4507511"/>
                <a:gd name="connsiteY20" fmla="*/ 176842 h 1061032"/>
                <a:gd name="connsiteX0" fmla="*/ 1065772 w 4507511"/>
                <a:gd name="connsiteY0" fmla="*/ 176842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5772 w 4507511"/>
                <a:gd name="connsiteY19" fmla="*/ 176839 h 1061032"/>
                <a:gd name="connsiteX20" fmla="*/ 1065772 w 4507511"/>
                <a:gd name="connsiteY20" fmla="*/ 176842 h 1061032"/>
                <a:gd name="connsiteX0" fmla="*/ 1065772 w 4507511"/>
                <a:gd name="connsiteY0" fmla="*/ 176842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5772 w 4507511"/>
                <a:gd name="connsiteY19" fmla="*/ 176839 h 1061032"/>
                <a:gd name="connsiteX20" fmla="*/ 1065772 w 4507511"/>
                <a:gd name="connsiteY20" fmla="*/ 176842 h 1061032"/>
                <a:gd name="connsiteX0" fmla="*/ 1065772 w 4507511"/>
                <a:gd name="connsiteY0" fmla="*/ 176842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5772 w 4507511"/>
                <a:gd name="connsiteY19" fmla="*/ 176839 h 1061032"/>
                <a:gd name="connsiteX20" fmla="*/ 1065772 w 4507511"/>
                <a:gd name="connsiteY20" fmla="*/ 176842 h 1061032"/>
                <a:gd name="connsiteX0" fmla="*/ 1046178 w 4507511"/>
                <a:gd name="connsiteY0" fmla="*/ 235625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5772 w 4507511"/>
                <a:gd name="connsiteY19" fmla="*/ 176839 h 1061032"/>
                <a:gd name="connsiteX20" fmla="*/ 1046178 w 4507511"/>
                <a:gd name="connsiteY20" fmla="*/ 235625 h 1061032"/>
                <a:gd name="connsiteX0" fmla="*/ 1046178 w 4507511"/>
                <a:gd name="connsiteY0" fmla="*/ 235625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5772 w 4507511"/>
                <a:gd name="connsiteY19" fmla="*/ 176839 h 1061032"/>
                <a:gd name="connsiteX20" fmla="*/ 1046178 w 4507511"/>
                <a:gd name="connsiteY20" fmla="*/ 235625 h 1061032"/>
                <a:gd name="connsiteX0" fmla="*/ 951585 w 4507511"/>
                <a:gd name="connsiteY0" fmla="*/ 259273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5772 w 4507511"/>
                <a:gd name="connsiteY19" fmla="*/ 176839 h 1061032"/>
                <a:gd name="connsiteX20" fmla="*/ 951585 w 4507511"/>
                <a:gd name="connsiteY20" fmla="*/ 259273 h 1061032"/>
                <a:gd name="connsiteX0" fmla="*/ 951585 w 4507511"/>
                <a:gd name="connsiteY0" fmla="*/ 259273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5772 w 4507511"/>
                <a:gd name="connsiteY19" fmla="*/ 176839 h 1061032"/>
                <a:gd name="connsiteX20" fmla="*/ 951585 w 4507511"/>
                <a:gd name="connsiteY20" fmla="*/ 259273 h 1061032"/>
                <a:gd name="connsiteX0" fmla="*/ 1065772 w 4507511"/>
                <a:gd name="connsiteY0" fmla="*/ 176839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5772 w 4507511"/>
                <a:gd name="connsiteY19" fmla="*/ 176839 h 1061032"/>
                <a:gd name="connsiteX0" fmla="*/ 1061831 w 4507511"/>
                <a:gd name="connsiteY0" fmla="*/ 235959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1831 w 4507511"/>
                <a:gd name="connsiteY19" fmla="*/ 235959 h 1061032"/>
                <a:gd name="connsiteX0" fmla="*/ 1061831 w 4507511"/>
                <a:gd name="connsiteY0" fmla="*/ 235959 h 1061032"/>
                <a:gd name="connsiteX1" fmla="*/ 1242614 w 4507511"/>
                <a:gd name="connsiteY1" fmla="*/ 0 h 1061032"/>
                <a:gd name="connsiteX2" fmla="*/ 1639395 w 4507511"/>
                <a:gd name="connsiteY2" fmla="*/ 0 h 1061032"/>
                <a:gd name="connsiteX3" fmla="*/ 1639395 w 4507511"/>
                <a:gd name="connsiteY3" fmla="*/ 0 h 1061032"/>
                <a:gd name="connsiteX4" fmla="*/ 2499830 w 4507511"/>
                <a:gd name="connsiteY4" fmla="*/ 0 h 1061032"/>
                <a:gd name="connsiteX5" fmla="*/ 4330669 w 4507511"/>
                <a:gd name="connsiteY5" fmla="*/ 0 h 1061032"/>
                <a:gd name="connsiteX6" fmla="*/ 4507511 w 4507511"/>
                <a:gd name="connsiteY6" fmla="*/ 176842 h 1061032"/>
                <a:gd name="connsiteX7" fmla="*/ 4507511 w 4507511"/>
                <a:gd name="connsiteY7" fmla="*/ 176839 h 1061032"/>
                <a:gd name="connsiteX8" fmla="*/ 4507511 w 4507511"/>
                <a:gd name="connsiteY8" fmla="*/ 176839 h 1061032"/>
                <a:gd name="connsiteX9" fmla="*/ 4507511 w 4507511"/>
                <a:gd name="connsiteY9" fmla="*/ 442097 h 1061032"/>
                <a:gd name="connsiteX10" fmla="*/ 4507511 w 4507511"/>
                <a:gd name="connsiteY10" fmla="*/ 884190 h 1061032"/>
                <a:gd name="connsiteX11" fmla="*/ 4330669 w 4507511"/>
                <a:gd name="connsiteY11" fmla="*/ 1061032 h 1061032"/>
                <a:gd name="connsiteX12" fmla="*/ 2499830 w 4507511"/>
                <a:gd name="connsiteY12" fmla="*/ 1061032 h 1061032"/>
                <a:gd name="connsiteX13" fmla="*/ 1639395 w 4507511"/>
                <a:gd name="connsiteY13" fmla="*/ 1061032 h 1061032"/>
                <a:gd name="connsiteX14" fmla="*/ 1639395 w 4507511"/>
                <a:gd name="connsiteY14" fmla="*/ 1061032 h 1061032"/>
                <a:gd name="connsiteX15" fmla="*/ 1242614 w 4507511"/>
                <a:gd name="connsiteY15" fmla="*/ 1061032 h 1061032"/>
                <a:gd name="connsiteX16" fmla="*/ 1065772 w 4507511"/>
                <a:gd name="connsiteY16" fmla="*/ 884190 h 1061032"/>
                <a:gd name="connsiteX17" fmla="*/ 1065772 w 4507511"/>
                <a:gd name="connsiteY17" fmla="*/ 442097 h 1061032"/>
                <a:gd name="connsiteX18" fmla="*/ 0 w 4507511"/>
                <a:gd name="connsiteY18" fmla="*/ 1430 h 1061032"/>
                <a:gd name="connsiteX19" fmla="*/ 1061831 w 4507511"/>
                <a:gd name="connsiteY19" fmla="*/ 235959 h 1061032"/>
                <a:gd name="connsiteX0" fmla="*/ 1061831 w 4507511"/>
                <a:gd name="connsiteY0" fmla="*/ 236004 h 1061077"/>
                <a:gd name="connsiteX1" fmla="*/ 1242614 w 4507511"/>
                <a:gd name="connsiteY1" fmla="*/ 45 h 1061077"/>
                <a:gd name="connsiteX2" fmla="*/ 1639395 w 4507511"/>
                <a:gd name="connsiteY2" fmla="*/ 45 h 1061077"/>
                <a:gd name="connsiteX3" fmla="*/ 1639395 w 4507511"/>
                <a:gd name="connsiteY3" fmla="*/ 45 h 1061077"/>
                <a:gd name="connsiteX4" fmla="*/ 2499830 w 4507511"/>
                <a:gd name="connsiteY4" fmla="*/ 45 h 1061077"/>
                <a:gd name="connsiteX5" fmla="*/ 4330669 w 4507511"/>
                <a:gd name="connsiteY5" fmla="*/ 45 h 1061077"/>
                <a:gd name="connsiteX6" fmla="*/ 4507511 w 4507511"/>
                <a:gd name="connsiteY6" fmla="*/ 176887 h 1061077"/>
                <a:gd name="connsiteX7" fmla="*/ 4507511 w 4507511"/>
                <a:gd name="connsiteY7" fmla="*/ 176884 h 1061077"/>
                <a:gd name="connsiteX8" fmla="*/ 4507511 w 4507511"/>
                <a:gd name="connsiteY8" fmla="*/ 176884 h 1061077"/>
                <a:gd name="connsiteX9" fmla="*/ 4507511 w 4507511"/>
                <a:gd name="connsiteY9" fmla="*/ 442142 h 1061077"/>
                <a:gd name="connsiteX10" fmla="*/ 4507511 w 4507511"/>
                <a:gd name="connsiteY10" fmla="*/ 884235 h 1061077"/>
                <a:gd name="connsiteX11" fmla="*/ 4330669 w 4507511"/>
                <a:gd name="connsiteY11" fmla="*/ 1061077 h 1061077"/>
                <a:gd name="connsiteX12" fmla="*/ 2499830 w 4507511"/>
                <a:gd name="connsiteY12" fmla="*/ 1061077 h 1061077"/>
                <a:gd name="connsiteX13" fmla="*/ 1639395 w 4507511"/>
                <a:gd name="connsiteY13" fmla="*/ 1061077 h 1061077"/>
                <a:gd name="connsiteX14" fmla="*/ 1639395 w 4507511"/>
                <a:gd name="connsiteY14" fmla="*/ 1061077 h 1061077"/>
                <a:gd name="connsiteX15" fmla="*/ 1242614 w 4507511"/>
                <a:gd name="connsiteY15" fmla="*/ 1061077 h 1061077"/>
                <a:gd name="connsiteX16" fmla="*/ 1065772 w 4507511"/>
                <a:gd name="connsiteY16" fmla="*/ 884235 h 1061077"/>
                <a:gd name="connsiteX17" fmla="*/ 1065772 w 4507511"/>
                <a:gd name="connsiteY17" fmla="*/ 442142 h 1061077"/>
                <a:gd name="connsiteX18" fmla="*/ 0 w 4507511"/>
                <a:gd name="connsiteY18" fmla="*/ 1475 h 1061077"/>
                <a:gd name="connsiteX19" fmla="*/ 1061831 w 4507511"/>
                <a:gd name="connsiteY19" fmla="*/ 236004 h 1061077"/>
                <a:gd name="connsiteX0" fmla="*/ 1061831 w 4507511"/>
                <a:gd name="connsiteY0" fmla="*/ 275403 h 1061062"/>
                <a:gd name="connsiteX1" fmla="*/ 1242614 w 4507511"/>
                <a:gd name="connsiteY1" fmla="*/ 30 h 1061062"/>
                <a:gd name="connsiteX2" fmla="*/ 1639395 w 4507511"/>
                <a:gd name="connsiteY2" fmla="*/ 30 h 1061062"/>
                <a:gd name="connsiteX3" fmla="*/ 1639395 w 4507511"/>
                <a:gd name="connsiteY3" fmla="*/ 30 h 1061062"/>
                <a:gd name="connsiteX4" fmla="*/ 2499830 w 4507511"/>
                <a:gd name="connsiteY4" fmla="*/ 30 h 1061062"/>
                <a:gd name="connsiteX5" fmla="*/ 4330669 w 4507511"/>
                <a:gd name="connsiteY5" fmla="*/ 30 h 1061062"/>
                <a:gd name="connsiteX6" fmla="*/ 4507511 w 4507511"/>
                <a:gd name="connsiteY6" fmla="*/ 176872 h 1061062"/>
                <a:gd name="connsiteX7" fmla="*/ 4507511 w 4507511"/>
                <a:gd name="connsiteY7" fmla="*/ 176869 h 1061062"/>
                <a:gd name="connsiteX8" fmla="*/ 4507511 w 4507511"/>
                <a:gd name="connsiteY8" fmla="*/ 176869 h 1061062"/>
                <a:gd name="connsiteX9" fmla="*/ 4507511 w 4507511"/>
                <a:gd name="connsiteY9" fmla="*/ 442127 h 1061062"/>
                <a:gd name="connsiteX10" fmla="*/ 4507511 w 4507511"/>
                <a:gd name="connsiteY10" fmla="*/ 884220 h 1061062"/>
                <a:gd name="connsiteX11" fmla="*/ 4330669 w 4507511"/>
                <a:gd name="connsiteY11" fmla="*/ 1061062 h 1061062"/>
                <a:gd name="connsiteX12" fmla="*/ 2499830 w 4507511"/>
                <a:gd name="connsiteY12" fmla="*/ 1061062 h 1061062"/>
                <a:gd name="connsiteX13" fmla="*/ 1639395 w 4507511"/>
                <a:gd name="connsiteY13" fmla="*/ 1061062 h 1061062"/>
                <a:gd name="connsiteX14" fmla="*/ 1639395 w 4507511"/>
                <a:gd name="connsiteY14" fmla="*/ 1061062 h 1061062"/>
                <a:gd name="connsiteX15" fmla="*/ 1242614 w 4507511"/>
                <a:gd name="connsiteY15" fmla="*/ 1061062 h 1061062"/>
                <a:gd name="connsiteX16" fmla="*/ 1065772 w 4507511"/>
                <a:gd name="connsiteY16" fmla="*/ 884220 h 1061062"/>
                <a:gd name="connsiteX17" fmla="*/ 1065772 w 4507511"/>
                <a:gd name="connsiteY17" fmla="*/ 442127 h 1061062"/>
                <a:gd name="connsiteX18" fmla="*/ 0 w 4507511"/>
                <a:gd name="connsiteY18" fmla="*/ 1460 h 1061062"/>
                <a:gd name="connsiteX19" fmla="*/ 1061831 w 4507511"/>
                <a:gd name="connsiteY19" fmla="*/ 275403 h 1061062"/>
                <a:gd name="connsiteX0" fmla="*/ 1061831 w 4507511"/>
                <a:gd name="connsiteY0" fmla="*/ 275403 h 1061062"/>
                <a:gd name="connsiteX1" fmla="*/ 1242614 w 4507511"/>
                <a:gd name="connsiteY1" fmla="*/ 30 h 1061062"/>
                <a:gd name="connsiteX2" fmla="*/ 1639395 w 4507511"/>
                <a:gd name="connsiteY2" fmla="*/ 30 h 1061062"/>
                <a:gd name="connsiteX3" fmla="*/ 1639395 w 4507511"/>
                <a:gd name="connsiteY3" fmla="*/ 30 h 1061062"/>
                <a:gd name="connsiteX4" fmla="*/ 2499830 w 4507511"/>
                <a:gd name="connsiteY4" fmla="*/ 30 h 1061062"/>
                <a:gd name="connsiteX5" fmla="*/ 4330669 w 4507511"/>
                <a:gd name="connsiteY5" fmla="*/ 30 h 1061062"/>
                <a:gd name="connsiteX6" fmla="*/ 4507511 w 4507511"/>
                <a:gd name="connsiteY6" fmla="*/ 176872 h 1061062"/>
                <a:gd name="connsiteX7" fmla="*/ 4507511 w 4507511"/>
                <a:gd name="connsiteY7" fmla="*/ 176869 h 1061062"/>
                <a:gd name="connsiteX8" fmla="*/ 4507511 w 4507511"/>
                <a:gd name="connsiteY8" fmla="*/ 176869 h 1061062"/>
                <a:gd name="connsiteX9" fmla="*/ 4507511 w 4507511"/>
                <a:gd name="connsiteY9" fmla="*/ 442127 h 1061062"/>
                <a:gd name="connsiteX10" fmla="*/ 4507511 w 4507511"/>
                <a:gd name="connsiteY10" fmla="*/ 884220 h 1061062"/>
                <a:gd name="connsiteX11" fmla="*/ 4330669 w 4507511"/>
                <a:gd name="connsiteY11" fmla="*/ 1061062 h 1061062"/>
                <a:gd name="connsiteX12" fmla="*/ 2499830 w 4507511"/>
                <a:gd name="connsiteY12" fmla="*/ 1061062 h 1061062"/>
                <a:gd name="connsiteX13" fmla="*/ 1639395 w 4507511"/>
                <a:gd name="connsiteY13" fmla="*/ 1061062 h 1061062"/>
                <a:gd name="connsiteX14" fmla="*/ 1639395 w 4507511"/>
                <a:gd name="connsiteY14" fmla="*/ 1061062 h 1061062"/>
                <a:gd name="connsiteX15" fmla="*/ 1242614 w 4507511"/>
                <a:gd name="connsiteY15" fmla="*/ 1061062 h 1061062"/>
                <a:gd name="connsiteX16" fmla="*/ 1065772 w 4507511"/>
                <a:gd name="connsiteY16" fmla="*/ 884220 h 1061062"/>
                <a:gd name="connsiteX17" fmla="*/ 1065772 w 4507511"/>
                <a:gd name="connsiteY17" fmla="*/ 442127 h 1061062"/>
                <a:gd name="connsiteX18" fmla="*/ 0 w 4507511"/>
                <a:gd name="connsiteY18" fmla="*/ 1460 h 1061062"/>
                <a:gd name="connsiteX19" fmla="*/ 1061831 w 4507511"/>
                <a:gd name="connsiteY19" fmla="*/ 275403 h 1061062"/>
                <a:gd name="connsiteX0" fmla="*/ 931766 w 4377446"/>
                <a:gd name="connsiteY0" fmla="*/ 275403 h 1061062"/>
                <a:gd name="connsiteX1" fmla="*/ 1112549 w 4377446"/>
                <a:gd name="connsiteY1" fmla="*/ 30 h 1061062"/>
                <a:gd name="connsiteX2" fmla="*/ 1509330 w 4377446"/>
                <a:gd name="connsiteY2" fmla="*/ 30 h 1061062"/>
                <a:gd name="connsiteX3" fmla="*/ 1509330 w 4377446"/>
                <a:gd name="connsiteY3" fmla="*/ 30 h 1061062"/>
                <a:gd name="connsiteX4" fmla="*/ 2369765 w 4377446"/>
                <a:gd name="connsiteY4" fmla="*/ 30 h 1061062"/>
                <a:gd name="connsiteX5" fmla="*/ 4200604 w 4377446"/>
                <a:gd name="connsiteY5" fmla="*/ 30 h 1061062"/>
                <a:gd name="connsiteX6" fmla="*/ 4377446 w 4377446"/>
                <a:gd name="connsiteY6" fmla="*/ 176872 h 1061062"/>
                <a:gd name="connsiteX7" fmla="*/ 4377446 w 4377446"/>
                <a:gd name="connsiteY7" fmla="*/ 176869 h 1061062"/>
                <a:gd name="connsiteX8" fmla="*/ 4377446 w 4377446"/>
                <a:gd name="connsiteY8" fmla="*/ 176869 h 1061062"/>
                <a:gd name="connsiteX9" fmla="*/ 4377446 w 4377446"/>
                <a:gd name="connsiteY9" fmla="*/ 442127 h 1061062"/>
                <a:gd name="connsiteX10" fmla="*/ 4377446 w 4377446"/>
                <a:gd name="connsiteY10" fmla="*/ 884220 h 1061062"/>
                <a:gd name="connsiteX11" fmla="*/ 4200604 w 4377446"/>
                <a:gd name="connsiteY11" fmla="*/ 1061062 h 1061062"/>
                <a:gd name="connsiteX12" fmla="*/ 2369765 w 4377446"/>
                <a:gd name="connsiteY12" fmla="*/ 1061062 h 1061062"/>
                <a:gd name="connsiteX13" fmla="*/ 1509330 w 4377446"/>
                <a:gd name="connsiteY13" fmla="*/ 1061062 h 1061062"/>
                <a:gd name="connsiteX14" fmla="*/ 1509330 w 4377446"/>
                <a:gd name="connsiteY14" fmla="*/ 1061062 h 1061062"/>
                <a:gd name="connsiteX15" fmla="*/ 1112549 w 4377446"/>
                <a:gd name="connsiteY15" fmla="*/ 1061062 h 1061062"/>
                <a:gd name="connsiteX16" fmla="*/ 935707 w 4377446"/>
                <a:gd name="connsiteY16" fmla="*/ 884220 h 1061062"/>
                <a:gd name="connsiteX17" fmla="*/ 935707 w 4377446"/>
                <a:gd name="connsiteY17" fmla="*/ 442127 h 1061062"/>
                <a:gd name="connsiteX18" fmla="*/ 0 w 4377446"/>
                <a:gd name="connsiteY18" fmla="*/ 1460 h 1061062"/>
                <a:gd name="connsiteX19" fmla="*/ 931766 w 4377446"/>
                <a:gd name="connsiteY19" fmla="*/ 275403 h 1061062"/>
                <a:gd name="connsiteX0" fmla="*/ 931766 w 4377446"/>
                <a:gd name="connsiteY0" fmla="*/ 275403 h 1061062"/>
                <a:gd name="connsiteX1" fmla="*/ 1112549 w 4377446"/>
                <a:gd name="connsiteY1" fmla="*/ 30 h 1061062"/>
                <a:gd name="connsiteX2" fmla="*/ 1509330 w 4377446"/>
                <a:gd name="connsiteY2" fmla="*/ 30 h 1061062"/>
                <a:gd name="connsiteX3" fmla="*/ 1509330 w 4377446"/>
                <a:gd name="connsiteY3" fmla="*/ 30 h 1061062"/>
                <a:gd name="connsiteX4" fmla="*/ 2369765 w 4377446"/>
                <a:gd name="connsiteY4" fmla="*/ 30 h 1061062"/>
                <a:gd name="connsiteX5" fmla="*/ 4200604 w 4377446"/>
                <a:gd name="connsiteY5" fmla="*/ 30 h 1061062"/>
                <a:gd name="connsiteX6" fmla="*/ 4377446 w 4377446"/>
                <a:gd name="connsiteY6" fmla="*/ 176872 h 1061062"/>
                <a:gd name="connsiteX7" fmla="*/ 4377446 w 4377446"/>
                <a:gd name="connsiteY7" fmla="*/ 176869 h 1061062"/>
                <a:gd name="connsiteX8" fmla="*/ 4377446 w 4377446"/>
                <a:gd name="connsiteY8" fmla="*/ 176869 h 1061062"/>
                <a:gd name="connsiteX9" fmla="*/ 4377446 w 4377446"/>
                <a:gd name="connsiteY9" fmla="*/ 442127 h 1061062"/>
                <a:gd name="connsiteX10" fmla="*/ 4377446 w 4377446"/>
                <a:gd name="connsiteY10" fmla="*/ 884220 h 1061062"/>
                <a:gd name="connsiteX11" fmla="*/ 4200604 w 4377446"/>
                <a:gd name="connsiteY11" fmla="*/ 1061062 h 1061062"/>
                <a:gd name="connsiteX12" fmla="*/ 2369765 w 4377446"/>
                <a:gd name="connsiteY12" fmla="*/ 1061062 h 1061062"/>
                <a:gd name="connsiteX13" fmla="*/ 1509330 w 4377446"/>
                <a:gd name="connsiteY13" fmla="*/ 1061062 h 1061062"/>
                <a:gd name="connsiteX14" fmla="*/ 1509330 w 4377446"/>
                <a:gd name="connsiteY14" fmla="*/ 1061062 h 1061062"/>
                <a:gd name="connsiteX15" fmla="*/ 1112549 w 4377446"/>
                <a:gd name="connsiteY15" fmla="*/ 1061062 h 1061062"/>
                <a:gd name="connsiteX16" fmla="*/ 935707 w 4377446"/>
                <a:gd name="connsiteY16" fmla="*/ 884220 h 1061062"/>
                <a:gd name="connsiteX17" fmla="*/ 935707 w 4377446"/>
                <a:gd name="connsiteY17" fmla="*/ 442127 h 1061062"/>
                <a:gd name="connsiteX18" fmla="*/ 0 w 4377446"/>
                <a:gd name="connsiteY18" fmla="*/ 1460 h 1061062"/>
                <a:gd name="connsiteX19" fmla="*/ 931766 w 4377446"/>
                <a:gd name="connsiteY19" fmla="*/ 275403 h 1061062"/>
                <a:gd name="connsiteX0" fmla="*/ 931766 w 4377446"/>
                <a:gd name="connsiteY0" fmla="*/ 275403 h 1061062"/>
                <a:gd name="connsiteX1" fmla="*/ 1112549 w 4377446"/>
                <a:gd name="connsiteY1" fmla="*/ 30 h 1061062"/>
                <a:gd name="connsiteX2" fmla="*/ 1509330 w 4377446"/>
                <a:gd name="connsiteY2" fmla="*/ 30 h 1061062"/>
                <a:gd name="connsiteX3" fmla="*/ 1509330 w 4377446"/>
                <a:gd name="connsiteY3" fmla="*/ 30 h 1061062"/>
                <a:gd name="connsiteX4" fmla="*/ 2369765 w 4377446"/>
                <a:gd name="connsiteY4" fmla="*/ 30 h 1061062"/>
                <a:gd name="connsiteX5" fmla="*/ 4200604 w 4377446"/>
                <a:gd name="connsiteY5" fmla="*/ 30 h 1061062"/>
                <a:gd name="connsiteX6" fmla="*/ 4377446 w 4377446"/>
                <a:gd name="connsiteY6" fmla="*/ 176872 h 1061062"/>
                <a:gd name="connsiteX7" fmla="*/ 4377446 w 4377446"/>
                <a:gd name="connsiteY7" fmla="*/ 176869 h 1061062"/>
                <a:gd name="connsiteX8" fmla="*/ 4377446 w 4377446"/>
                <a:gd name="connsiteY8" fmla="*/ 176869 h 1061062"/>
                <a:gd name="connsiteX9" fmla="*/ 4377446 w 4377446"/>
                <a:gd name="connsiteY9" fmla="*/ 442127 h 1061062"/>
                <a:gd name="connsiteX10" fmla="*/ 4377446 w 4377446"/>
                <a:gd name="connsiteY10" fmla="*/ 884220 h 1061062"/>
                <a:gd name="connsiteX11" fmla="*/ 4200604 w 4377446"/>
                <a:gd name="connsiteY11" fmla="*/ 1061062 h 1061062"/>
                <a:gd name="connsiteX12" fmla="*/ 2369765 w 4377446"/>
                <a:gd name="connsiteY12" fmla="*/ 1061062 h 1061062"/>
                <a:gd name="connsiteX13" fmla="*/ 1509330 w 4377446"/>
                <a:gd name="connsiteY13" fmla="*/ 1061062 h 1061062"/>
                <a:gd name="connsiteX14" fmla="*/ 1509330 w 4377446"/>
                <a:gd name="connsiteY14" fmla="*/ 1061062 h 1061062"/>
                <a:gd name="connsiteX15" fmla="*/ 1112549 w 4377446"/>
                <a:gd name="connsiteY15" fmla="*/ 1061062 h 1061062"/>
                <a:gd name="connsiteX16" fmla="*/ 935707 w 4377446"/>
                <a:gd name="connsiteY16" fmla="*/ 884220 h 1061062"/>
                <a:gd name="connsiteX17" fmla="*/ 935707 w 4377446"/>
                <a:gd name="connsiteY17" fmla="*/ 442127 h 1061062"/>
                <a:gd name="connsiteX18" fmla="*/ 0 w 4377446"/>
                <a:gd name="connsiteY18" fmla="*/ 1460 h 1061062"/>
                <a:gd name="connsiteX19" fmla="*/ 931766 w 4377446"/>
                <a:gd name="connsiteY19" fmla="*/ 275403 h 106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377446" h="1061062">
                  <a:moveTo>
                    <a:pt x="931766" y="275403"/>
                  </a:moveTo>
                  <a:cubicBezTo>
                    <a:pt x="922092" y="105686"/>
                    <a:pt x="989356" y="-2029"/>
                    <a:pt x="1112549" y="30"/>
                  </a:cubicBezTo>
                  <a:lnTo>
                    <a:pt x="1509330" y="30"/>
                  </a:lnTo>
                  <a:lnTo>
                    <a:pt x="1509330" y="30"/>
                  </a:lnTo>
                  <a:lnTo>
                    <a:pt x="2369765" y="30"/>
                  </a:lnTo>
                  <a:lnTo>
                    <a:pt x="4200604" y="30"/>
                  </a:lnTo>
                  <a:cubicBezTo>
                    <a:pt x="4298271" y="30"/>
                    <a:pt x="4377446" y="79205"/>
                    <a:pt x="4377446" y="176872"/>
                  </a:cubicBezTo>
                  <a:lnTo>
                    <a:pt x="4377446" y="176869"/>
                  </a:lnTo>
                  <a:lnTo>
                    <a:pt x="4377446" y="176869"/>
                  </a:lnTo>
                  <a:lnTo>
                    <a:pt x="4377446" y="442127"/>
                  </a:lnTo>
                  <a:lnTo>
                    <a:pt x="4377446" y="884220"/>
                  </a:lnTo>
                  <a:cubicBezTo>
                    <a:pt x="4377446" y="981887"/>
                    <a:pt x="4298271" y="1061062"/>
                    <a:pt x="4200604" y="1061062"/>
                  </a:cubicBezTo>
                  <a:lnTo>
                    <a:pt x="2369765" y="1061062"/>
                  </a:lnTo>
                  <a:lnTo>
                    <a:pt x="1509330" y="1061062"/>
                  </a:lnTo>
                  <a:lnTo>
                    <a:pt x="1509330" y="1061062"/>
                  </a:lnTo>
                  <a:lnTo>
                    <a:pt x="1112549" y="1061062"/>
                  </a:lnTo>
                  <a:cubicBezTo>
                    <a:pt x="1014882" y="1061062"/>
                    <a:pt x="935707" y="981887"/>
                    <a:pt x="935707" y="884220"/>
                  </a:cubicBezTo>
                  <a:lnTo>
                    <a:pt x="935707" y="442127"/>
                  </a:lnTo>
                  <a:cubicBezTo>
                    <a:pt x="623481" y="435088"/>
                    <a:pt x="70925" y="309323"/>
                    <a:pt x="0" y="1460"/>
                  </a:cubicBezTo>
                  <a:cubicBezTo>
                    <a:pt x="211086" y="188820"/>
                    <a:pt x="769637" y="291819"/>
                    <a:pt x="931766" y="275403"/>
                  </a:cubicBezTo>
                  <a:close/>
                </a:path>
              </a:pathLst>
            </a:custGeom>
            <a:noFill/>
            <a:ln w="25400" cap="rnd" cmpd="sng" algn="ctr">
              <a:solidFill>
                <a:srgbClr val="FF0066"/>
              </a:solidFill>
              <a:prstDash val="solid"/>
            </a:ln>
            <a:effectLst/>
          </p:spPr>
          <p:txBody>
            <a:bodyPr lIns="0" tIns="0" rIns="0" bIns="0" rtlCol="0" anchor="ctr" anchorCtr="1"/>
            <a:lstStyle/>
            <a:p>
              <a:pPr lvl="0" defTabSz="914400">
                <a:lnSpc>
                  <a:spcPts val="3600"/>
                </a:lnSpc>
                <a:defRPr/>
              </a:pPr>
              <a:endParaRPr kumimoji="0" lang="ja-JP" altLang="en-US" sz="2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5" name="テキスト ボックス 14">
              <a:extLst>
                <a:ext uri="{FF2B5EF4-FFF2-40B4-BE49-F238E27FC236}">
                  <a16:creationId xmlns:a16="http://schemas.microsoft.com/office/drawing/2014/main" id="{44D2D6E1-00C6-4221-84AB-34E1D9B17008}"/>
                </a:ext>
              </a:extLst>
            </p:cNvPr>
            <p:cNvSpPr txBox="1"/>
            <p:nvPr/>
          </p:nvSpPr>
          <p:spPr>
            <a:xfrm>
              <a:off x="4830795" y="1934180"/>
              <a:ext cx="3600000" cy="918200"/>
            </a:xfrm>
            <a:prstGeom prst="rect">
              <a:avLst/>
            </a:prstGeom>
            <a:noFill/>
          </p:spPr>
          <p:txBody>
            <a:bodyPr wrap="square" rtlCol="0">
              <a:spAutoFit/>
            </a:bodyPr>
            <a:lstStyle/>
            <a:p>
              <a:pPr lvl="0" defTabSz="914400">
                <a:lnSpc>
                  <a:spcPts val="3200"/>
                </a:lnSpc>
                <a:defRPr/>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オーストリアの</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lvl="0" defTabSz="914400">
                <a:lnSpc>
                  <a:spcPts val="3200"/>
                </a:lnSpc>
                <a:defRPr/>
              </a:pP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メッテルニヒ</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が主催</a:t>
              </a:r>
              <a:endParaRPr kumimoji="0" lang="ja-JP" altLang="en-US" sz="2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18" name="グループ化 17">
            <a:extLst>
              <a:ext uri="{FF2B5EF4-FFF2-40B4-BE49-F238E27FC236}">
                <a16:creationId xmlns:a16="http://schemas.microsoft.com/office/drawing/2014/main" id="{D3854AED-2F9A-4EB2-8B45-69E611329BB0}"/>
              </a:ext>
            </a:extLst>
          </p:cNvPr>
          <p:cNvGrpSpPr/>
          <p:nvPr/>
        </p:nvGrpSpPr>
        <p:grpSpPr>
          <a:xfrm>
            <a:off x="745907" y="2729945"/>
            <a:ext cx="1800000" cy="1074787"/>
            <a:chOff x="1007213" y="2616798"/>
            <a:chExt cx="1800000" cy="1074787"/>
          </a:xfrm>
        </p:grpSpPr>
        <p:sp>
          <p:nvSpPr>
            <p:cNvPr id="9" name="左中かっこ 8">
              <a:extLst>
                <a:ext uri="{FF2B5EF4-FFF2-40B4-BE49-F238E27FC236}">
                  <a16:creationId xmlns:a16="http://schemas.microsoft.com/office/drawing/2014/main" id="{C950C679-DE89-4B37-A4B6-3B9CE8304B9F}"/>
                </a:ext>
              </a:extLst>
            </p:cNvPr>
            <p:cNvSpPr/>
            <p:nvPr/>
          </p:nvSpPr>
          <p:spPr>
            <a:xfrm>
              <a:off x="1937521" y="2791585"/>
              <a:ext cx="216000" cy="900000"/>
            </a:xfrm>
            <a:prstGeom prst="leftBrace">
              <a:avLst>
                <a:gd name="adj1" fmla="val 37434"/>
                <a:gd name="adj2" fmla="val 20957"/>
              </a:avLst>
            </a:prstGeom>
            <a:noFill/>
            <a:ln w="25400" cap="flat" cmpd="sng" algn="ctr">
              <a:solidFill>
                <a:srgbClr val="0070C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57318C36-18CF-405C-BBE9-022297AE7608}"/>
                </a:ext>
              </a:extLst>
            </p:cNvPr>
            <p:cNvSpPr txBox="1"/>
            <p:nvPr/>
          </p:nvSpPr>
          <p:spPr>
            <a:xfrm>
              <a:off x="1007213" y="2616798"/>
              <a:ext cx="180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目的</a:t>
              </a:r>
              <a:endParaRPr lang="ja-JP" altLang="en-US" dirty="0">
                <a:solidFill>
                  <a:prstClr val="black"/>
                </a:solidFill>
                <a:ea typeface="ＭＳ Ｐゴシック" panose="020B0600070205080204" pitchFamily="50" charset="-128"/>
              </a:endParaRPr>
            </a:p>
          </p:txBody>
        </p:sp>
      </p:grpSp>
      <p:sp>
        <p:nvSpPr>
          <p:cNvPr id="19" name="テキスト ボックス 18">
            <a:extLst>
              <a:ext uri="{FF2B5EF4-FFF2-40B4-BE49-F238E27FC236}">
                <a16:creationId xmlns:a16="http://schemas.microsoft.com/office/drawing/2014/main" id="{390080C6-2CD1-44CE-B22B-139BF554A35A}"/>
              </a:ext>
            </a:extLst>
          </p:cNvPr>
          <p:cNvSpPr txBox="1"/>
          <p:nvPr/>
        </p:nvSpPr>
        <p:spPr>
          <a:xfrm>
            <a:off x="1892215" y="3315294"/>
            <a:ext cx="6120000" cy="652486"/>
          </a:xfrm>
          <a:prstGeom prst="rect">
            <a:avLst/>
          </a:prstGeom>
          <a:noFill/>
        </p:spPr>
        <p:txBody>
          <a:bodyPr wrap="square">
            <a:spAutoFit/>
          </a:bodyPr>
          <a:lstStyle/>
          <a:p>
            <a:pP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新たなヨーロッパの秩序をつくる</a:t>
            </a:r>
            <a:endParaRPr lang="ja-JP" altLang="en-US" dirty="0">
              <a:solidFill>
                <a:prstClr val="black"/>
              </a:solidFill>
              <a:ea typeface="ＭＳ Ｐゴシック" panose="020B0600070205080204" pitchFamily="50" charset="-128"/>
            </a:endParaRPr>
          </a:p>
        </p:txBody>
      </p:sp>
      <p:grpSp>
        <p:nvGrpSpPr>
          <p:cNvPr id="27" name="グループ化 26">
            <a:extLst>
              <a:ext uri="{FF2B5EF4-FFF2-40B4-BE49-F238E27FC236}">
                <a16:creationId xmlns:a16="http://schemas.microsoft.com/office/drawing/2014/main" id="{313CB6A8-56F7-456F-8803-82AB81A511C3}"/>
              </a:ext>
            </a:extLst>
          </p:cNvPr>
          <p:cNvGrpSpPr/>
          <p:nvPr/>
        </p:nvGrpSpPr>
        <p:grpSpPr>
          <a:xfrm>
            <a:off x="1542510" y="4662303"/>
            <a:ext cx="5924987" cy="1700629"/>
            <a:chOff x="1542510" y="4662303"/>
            <a:chExt cx="5924987" cy="1700629"/>
          </a:xfrm>
        </p:grpSpPr>
        <p:sp>
          <p:nvSpPr>
            <p:cNvPr id="7" name="テキスト ボックス 6">
              <a:extLst>
                <a:ext uri="{FF2B5EF4-FFF2-40B4-BE49-F238E27FC236}">
                  <a16:creationId xmlns:a16="http://schemas.microsoft.com/office/drawing/2014/main" id="{2A3B2978-B424-4A72-A953-29DE5F31EC60}"/>
                </a:ext>
              </a:extLst>
            </p:cNvPr>
            <p:cNvSpPr txBox="1"/>
            <p:nvPr/>
          </p:nvSpPr>
          <p:spPr>
            <a:xfrm>
              <a:off x="3027510" y="4662303"/>
              <a:ext cx="2160000" cy="652486"/>
            </a:xfrm>
            <a:prstGeom prst="rect">
              <a:avLst/>
            </a:prstGeom>
            <a:noFill/>
          </p:spPr>
          <p:txBody>
            <a:bodyPr wrap="square">
              <a:spAutoFit/>
            </a:bodyPr>
            <a:lstStyle/>
            <a:p>
              <a:pPr algn="ct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ささえる</a:t>
              </a:r>
            </a:p>
          </p:txBody>
        </p:sp>
        <p:grpSp>
          <p:nvGrpSpPr>
            <p:cNvPr id="25" name="グループ化 24">
              <a:extLst>
                <a:ext uri="{FF2B5EF4-FFF2-40B4-BE49-F238E27FC236}">
                  <a16:creationId xmlns:a16="http://schemas.microsoft.com/office/drawing/2014/main" id="{7B577C8F-0605-4327-A411-1A87FD58E354}"/>
                </a:ext>
              </a:extLst>
            </p:cNvPr>
            <p:cNvGrpSpPr/>
            <p:nvPr/>
          </p:nvGrpSpPr>
          <p:grpSpPr>
            <a:xfrm>
              <a:off x="1542510" y="4682546"/>
              <a:ext cx="2160000" cy="1256914"/>
              <a:chOff x="1542510" y="4663118"/>
              <a:chExt cx="2160000" cy="1256914"/>
            </a:xfrm>
          </p:grpSpPr>
          <p:sp>
            <p:nvSpPr>
              <p:cNvPr id="13" name="台形 12">
                <a:extLst>
                  <a:ext uri="{FF2B5EF4-FFF2-40B4-BE49-F238E27FC236}">
                    <a16:creationId xmlns:a16="http://schemas.microsoft.com/office/drawing/2014/main" id="{123A49F3-0AA0-4B9A-AAAC-82E4326243F6}"/>
                  </a:ext>
                </a:extLst>
              </p:cNvPr>
              <p:cNvSpPr/>
              <p:nvPr/>
            </p:nvSpPr>
            <p:spPr>
              <a:xfrm>
                <a:off x="2352510" y="4663118"/>
                <a:ext cx="540000" cy="612000"/>
              </a:xfrm>
              <a:prstGeom prst="trapezoid">
                <a:avLst>
                  <a:gd name="adj" fmla="val 31912"/>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1" name="テキスト ボックス 20">
                <a:extLst>
                  <a:ext uri="{FF2B5EF4-FFF2-40B4-BE49-F238E27FC236}">
                    <a16:creationId xmlns:a16="http://schemas.microsoft.com/office/drawing/2014/main" id="{117D7C3B-9893-4231-9153-2ABC02E81408}"/>
                  </a:ext>
                </a:extLst>
              </p:cNvPr>
              <p:cNvSpPr txBox="1"/>
              <p:nvPr/>
            </p:nvSpPr>
            <p:spPr>
              <a:xfrm>
                <a:off x="1542510" y="5267546"/>
                <a:ext cx="2160000" cy="652486"/>
              </a:xfrm>
              <a:prstGeom prst="rect">
                <a:avLst/>
              </a:prstGeom>
              <a:noFill/>
            </p:spPr>
            <p:txBody>
              <a:bodyPr wrap="square">
                <a:spAutoFit/>
              </a:bodyPr>
              <a:lstStyle/>
              <a:p>
                <a:pPr algn="ctr">
                  <a:lnSpc>
                    <a:spcPct val="140000"/>
                  </a:lnSpc>
                </a:pP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神聖同盟</a:t>
                </a:r>
              </a:p>
            </p:txBody>
          </p:sp>
        </p:grpSp>
        <p:grpSp>
          <p:nvGrpSpPr>
            <p:cNvPr id="26" name="グループ化 25">
              <a:extLst>
                <a:ext uri="{FF2B5EF4-FFF2-40B4-BE49-F238E27FC236}">
                  <a16:creationId xmlns:a16="http://schemas.microsoft.com/office/drawing/2014/main" id="{877ECCCD-3A42-4CE6-A218-F324217383D4}"/>
                </a:ext>
              </a:extLst>
            </p:cNvPr>
            <p:cNvGrpSpPr/>
            <p:nvPr/>
          </p:nvGrpSpPr>
          <p:grpSpPr>
            <a:xfrm>
              <a:off x="4227497" y="4682546"/>
              <a:ext cx="3240000" cy="1680386"/>
              <a:chOff x="4227497" y="4663118"/>
              <a:chExt cx="3240000" cy="1680386"/>
            </a:xfrm>
          </p:grpSpPr>
          <p:sp>
            <p:nvSpPr>
              <p:cNvPr id="22" name="テキスト ボックス 21">
                <a:extLst>
                  <a:ext uri="{FF2B5EF4-FFF2-40B4-BE49-F238E27FC236}">
                    <a16:creationId xmlns:a16="http://schemas.microsoft.com/office/drawing/2014/main" id="{6E416702-EBCA-4A66-B6FE-28D6F8F611DB}"/>
                  </a:ext>
                </a:extLst>
              </p:cNvPr>
              <p:cNvSpPr txBox="1"/>
              <p:nvPr/>
            </p:nvSpPr>
            <p:spPr>
              <a:xfrm>
                <a:off x="4227497" y="5389397"/>
                <a:ext cx="3240000" cy="954107"/>
              </a:xfrm>
              <a:prstGeom prst="rect">
                <a:avLst/>
              </a:prstGeom>
              <a:noFill/>
            </p:spPr>
            <p:txBody>
              <a:bodyPr wrap="square">
                <a:spAutoFit/>
              </a:bodyPr>
              <a:lstStyle/>
              <a:p>
                <a:pPr algn="ct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四国同盟</a:t>
                </a:r>
                <a:endPar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ct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のち五国同盟</a:t>
                </a:r>
                <a:r>
                  <a:rPr lang="en-US" altLang="ja-JP"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28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3" name="台形 22">
                <a:extLst>
                  <a:ext uri="{FF2B5EF4-FFF2-40B4-BE49-F238E27FC236}">
                    <a16:creationId xmlns:a16="http://schemas.microsoft.com/office/drawing/2014/main" id="{CD9B3A88-4256-4103-8C16-CE1ADE456EBB}"/>
                  </a:ext>
                </a:extLst>
              </p:cNvPr>
              <p:cNvSpPr/>
              <p:nvPr/>
            </p:nvSpPr>
            <p:spPr>
              <a:xfrm>
                <a:off x="5577497" y="4663118"/>
                <a:ext cx="540000" cy="612000"/>
              </a:xfrm>
              <a:prstGeom prst="trapezoid">
                <a:avLst>
                  <a:gd name="adj" fmla="val 31912"/>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grpSp>
      <p:sp>
        <p:nvSpPr>
          <p:cNvPr id="29" name="テキスト ボックス 28">
            <a:extLst>
              <a:ext uri="{FF2B5EF4-FFF2-40B4-BE49-F238E27FC236}">
                <a16:creationId xmlns:a16="http://schemas.microsoft.com/office/drawing/2014/main" id="{8AED9FE2-1EBE-4139-847F-3DD609236AB4}"/>
              </a:ext>
            </a:extLst>
          </p:cNvPr>
          <p:cNvSpPr txBox="1"/>
          <p:nvPr/>
        </p:nvSpPr>
        <p:spPr>
          <a:xfrm>
            <a:off x="3139397" y="912631"/>
            <a:ext cx="3600000" cy="652486"/>
          </a:xfrm>
          <a:prstGeom prst="rect">
            <a:avLst/>
          </a:prstGeom>
          <a:noFill/>
        </p:spPr>
        <p:txBody>
          <a:bodyPr wrap="square">
            <a:spAutoFit/>
          </a:bodyPr>
          <a:lstStyle/>
          <a:p>
            <a:pPr>
              <a:lnSpc>
                <a:spcPct val="140000"/>
              </a:lnSpc>
            </a:pPr>
            <a:r>
              <a:rPr lang="ja-JP" altLang="en-US" sz="2800" b="1" u="sng"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ウィーン会議</a:t>
            </a:r>
            <a:endParaRPr lang="ja-JP" altLang="en-US"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27043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nodeType="after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1" grpId="0"/>
      <p:bldP spid="19" grpId="0"/>
      <p:bldP spid="29"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4866</TotalTime>
  <Words>1505</Words>
  <PresentationFormat>画面に合わせる (4:3)</PresentationFormat>
  <Paragraphs>190</Paragraphs>
  <Slides>18</Slides>
  <Notes>18</Notes>
  <HiddenSlides>4</HiddenSlides>
  <MMClips>0</MMClips>
  <ScaleCrop>false</ScaleCrop>
  <HeadingPairs>
    <vt:vector size="8" baseType="variant">
      <vt:variant>
        <vt:lpstr>使用されているフォント</vt:lpstr>
      </vt:variant>
      <vt:variant>
        <vt:i4>11</vt:i4>
      </vt:variant>
      <vt:variant>
        <vt:lpstr>テーマ</vt:lpstr>
      </vt:variant>
      <vt:variant>
        <vt:i4>3</vt:i4>
      </vt:variant>
      <vt:variant>
        <vt:lpstr>スライド タイトル</vt:lpstr>
      </vt:variant>
      <vt:variant>
        <vt:i4>18</vt:i4>
      </vt:variant>
      <vt:variant>
        <vt:lpstr>目的別スライド ショー</vt:lpstr>
      </vt:variant>
      <vt:variant>
        <vt:i4>2</vt:i4>
      </vt:variant>
    </vt:vector>
  </HeadingPairs>
  <TitlesOfParts>
    <vt:vector size="34" baseType="lpstr">
      <vt:lpstr>Meiryo UI</vt:lpstr>
      <vt:lpstr>ＭＳ Ｐゴシック</vt:lpstr>
      <vt:lpstr>ＭＳ 明朝</vt:lpstr>
      <vt:lpstr>UD デジタル 教科書体 NK-R</vt:lpstr>
      <vt:lpstr>メイリオ</vt:lpstr>
      <vt:lpstr>游ゴシック</vt:lpstr>
      <vt:lpstr>Arial</vt:lpstr>
      <vt:lpstr>Calibri</vt:lpstr>
      <vt:lpstr>Century</vt:lpstr>
      <vt:lpstr>Times New Roman</vt:lpstr>
      <vt:lpstr>Wingdings</vt:lpstr>
      <vt:lpstr>Office テーマ</vt:lpstr>
      <vt:lpstr>2_Office テーマ</vt:lpstr>
      <vt:lpstr>1_Office テーマ</vt:lpstr>
      <vt:lpstr>PowerPoint プレゼンテーション</vt:lpstr>
      <vt:lpstr>PowerPoint プレゼンテーション</vt:lpstr>
      <vt:lpstr>PowerPoint プレゼンテーション</vt:lpstr>
      <vt:lpstr>フランス革命</vt:lpstr>
      <vt:lpstr>PowerPoint プレゼンテーション</vt:lpstr>
      <vt:lpstr>フランス革命</vt:lpstr>
      <vt:lpstr>ナポレオンの大陸支配</vt:lpstr>
      <vt:lpstr>ナポレオンの大陸支配</vt:lpstr>
      <vt:lpstr>ウィーン体制</vt:lpstr>
      <vt:lpstr>ウィーン体制</vt:lpstr>
      <vt:lpstr>ウィーン体制</vt:lpstr>
      <vt:lpstr>ウィーン体制</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目的別スライド ショー2</vt:lpstr>
      <vt:lpstr>目的別スライド ショー3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2021-10-28T07:37:37Z</cp:lastPrinted>
  <dcterms:created xsi:type="dcterms:W3CDTF">2015-09-24T02:31:28Z</dcterms:created>
  <dcterms:modified xsi:type="dcterms:W3CDTF">2022-07-27T00:30:08Z</dcterms:modified>
</cp:coreProperties>
</file>