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2" r:id="rId1"/>
  </p:sldMasterIdLst>
  <p:notesMasterIdLst>
    <p:notesMasterId r:id="rId20"/>
  </p:notesMasterIdLst>
  <p:handoutMasterIdLst>
    <p:handoutMasterId r:id="rId21"/>
  </p:handoutMasterIdLst>
  <p:sldIdLst>
    <p:sldId id="383" r:id="rId2"/>
    <p:sldId id="384" r:id="rId3"/>
    <p:sldId id="385" r:id="rId4"/>
    <p:sldId id="388" r:id="rId5"/>
    <p:sldId id="386" r:id="rId6"/>
    <p:sldId id="387" r:id="rId7"/>
    <p:sldId id="390" r:id="rId8"/>
    <p:sldId id="389" r:id="rId9"/>
    <p:sldId id="392" r:id="rId10"/>
    <p:sldId id="398" r:id="rId11"/>
    <p:sldId id="400" r:id="rId12"/>
    <p:sldId id="401" r:id="rId13"/>
    <p:sldId id="402" r:id="rId14"/>
    <p:sldId id="404" r:id="rId15"/>
    <p:sldId id="403" r:id="rId16"/>
    <p:sldId id="391" r:id="rId17"/>
    <p:sldId id="397" r:id="rId18"/>
    <p:sldId id="399" r:id="rId19"/>
  </p:sldIdLst>
  <p:sldSz cx="9144000" cy="6858000" type="screen4x3"/>
  <p:notesSz cx="6735763" cy="9866313"/>
  <p:custShowLst>
    <p:custShow name="目的別スライド ショー2" id="0">
      <p:sldLst/>
    </p:custShow>
    <p:custShow name="目的別スライド ショー3" id="1">
      <p:sldLst/>
    </p:custShow>
  </p:custShowLst>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主題の問い" id="{4DFCC8BC-1632-4443-8514-EA6B5DB957FA}">
          <p14:sldIdLst>
            <p14:sldId id="383"/>
            <p14:sldId id="384"/>
          </p14:sldIdLst>
        </p14:section>
        <p14:section name="フランス革命" id="{8CA875E2-8290-4400-A5BC-68FCC718D66E}">
          <p14:sldIdLst>
            <p14:sldId id="385"/>
            <p14:sldId id="388"/>
            <p14:sldId id="386"/>
            <p14:sldId id="387"/>
            <p14:sldId id="390"/>
            <p14:sldId id="389"/>
          </p14:sldIdLst>
        </p14:section>
        <p14:section name="ナポレオンの大陸支配" id="{D5199EC0-2EC5-46DE-9330-63334F257808}">
          <p14:sldIdLst>
            <p14:sldId id="392"/>
          </p14:sldIdLst>
        </p14:section>
        <p14:section name="ウィーン体制" id="{D054A419-5CF5-43B3-9D96-2AB4AC311E2D}">
          <p14:sldIdLst>
            <p14:sldId id="398"/>
            <p14:sldId id="400"/>
            <p14:sldId id="401"/>
            <p14:sldId id="402"/>
          </p14:sldIdLst>
        </p14:section>
        <p14:section name="トライ！" id="{8A9F3E3D-85F8-40C8-B85A-BA7FCC125963}">
          <p14:sldIdLst>
            <p14:sldId id="404"/>
            <p14:sldId id="403"/>
          </p14:sldIdLst>
        </p14:section>
        <p14:section name="補足" id="{58DF3599-8A30-49CB-AD38-246B37FC692A}">
          <p14:sldIdLst>
            <p14:sldId id="391"/>
            <p14:sldId id="397"/>
            <p14:sldId id="3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9D63"/>
    <a:srgbClr val="9E8360"/>
    <a:srgbClr val="008000"/>
    <a:srgbClr val="FFFFFF"/>
    <a:srgbClr val="FF0066"/>
    <a:srgbClr val="00B050"/>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87042" autoAdjust="0"/>
  </p:normalViewPr>
  <p:slideViewPr>
    <p:cSldViewPr snapToGrid="0" snapToObjects="1">
      <p:cViewPr varScale="1">
        <p:scale>
          <a:sx n="68" d="100"/>
          <a:sy n="68" d="100"/>
        </p:scale>
        <p:origin x="1891" y="6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snapToObjects="1">
      <p:cViewPr varScale="1">
        <p:scale>
          <a:sx n="60" d="100"/>
          <a:sy n="60" d="100"/>
        </p:scale>
        <p:origin x="279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13F3783F-6A90-CE42-8BB6-75EE8570AAB8}" type="datetimeFigureOut">
              <a:rPr kumimoji="1" lang="ja-JP" altLang="en-US" smtClean="0"/>
              <a:t>2025/4/18</a:t>
            </a:fld>
            <a:endParaRPr kumimoji="1"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C9FCCDDA-B10B-124E-922B-EA2A8908D375}" type="slidenum">
              <a:rPr kumimoji="1" lang="ja-JP" altLang="en-US" smtClean="0"/>
              <a:t>‹#›</a:t>
            </a:fld>
            <a:endParaRPr kumimoji="1" lang="ja-JP" altLang="en-US"/>
          </a:p>
        </p:txBody>
      </p:sp>
    </p:spTree>
    <p:extLst>
      <p:ext uri="{BB962C8B-B14F-4D97-AF65-F5344CB8AC3E}">
        <p14:creationId xmlns:p14="http://schemas.microsoft.com/office/powerpoint/2010/main" val="22717152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621" cy="494812"/>
          </a:xfrm>
          <a:prstGeom prst="rect">
            <a:avLst/>
          </a:prstGeom>
        </p:spPr>
        <p:txBody>
          <a:bodyPr vert="horz" lIns="90650" tIns="45325" rIns="90650" bIns="4532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573" y="2"/>
            <a:ext cx="2918621" cy="494812"/>
          </a:xfrm>
          <a:prstGeom prst="rect">
            <a:avLst/>
          </a:prstGeom>
        </p:spPr>
        <p:txBody>
          <a:bodyPr vert="horz" lIns="90650" tIns="45325" rIns="90650" bIns="45325" rtlCol="0"/>
          <a:lstStyle>
            <a:lvl1pPr algn="r">
              <a:defRPr sz="1200"/>
            </a:lvl1pPr>
          </a:lstStyle>
          <a:p>
            <a:fld id="{828386BE-5DF1-4953-969B-D3628206E192}" type="datetimeFigureOut">
              <a:rPr kumimoji="1" lang="ja-JP" altLang="en-US" smtClean="0"/>
              <a:t>2025/4/18</a:t>
            </a:fld>
            <a:endParaRPr kumimoji="1" lang="ja-JP" altLang="en-US"/>
          </a:p>
        </p:txBody>
      </p:sp>
      <p:sp>
        <p:nvSpPr>
          <p:cNvPr id="4" name="スライド イメージ プレースホルダー 3"/>
          <p:cNvSpPr>
            <a:spLocks noGrp="1" noRot="1" noChangeAspect="1"/>
          </p:cNvSpPr>
          <p:nvPr>
            <p:ph type="sldImg" idx="2"/>
          </p:nvPr>
        </p:nvSpPr>
        <p:spPr>
          <a:xfrm>
            <a:off x="1149350" y="1235075"/>
            <a:ext cx="4437063" cy="3328988"/>
          </a:xfrm>
          <a:prstGeom prst="rect">
            <a:avLst/>
          </a:prstGeom>
          <a:noFill/>
          <a:ln w="12700">
            <a:solidFill>
              <a:prstClr val="black"/>
            </a:solidFill>
          </a:ln>
        </p:spPr>
        <p:txBody>
          <a:bodyPr vert="horz" lIns="90650" tIns="45325" rIns="90650" bIns="45325" rtlCol="0" anchor="ctr"/>
          <a:lstStyle/>
          <a:p>
            <a:endParaRPr lang="ja-JP" altLang="en-US"/>
          </a:p>
        </p:txBody>
      </p:sp>
      <p:sp>
        <p:nvSpPr>
          <p:cNvPr id="5" name="ノート プレースホルダー 4"/>
          <p:cNvSpPr>
            <a:spLocks noGrp="1"/>
          </p:cNvSpPr>
          <p:nvPr>
            <p:ph type="body" sz="quarter" idx="3"/>
          </p:nvPr>
        </p:nvSpPr>
        <p:spPr>
          <a:xfrm>
            <a:off x="673891" y="4747996"/>
            <a:ext cx="5387982" cy="3884437"/>
          </a:xfrm>
          <a:prstGeom prst="rect">
            <a:avLst/>
          </a:prstGeom>
        </p:spPr>
        <p:txBody>
          <a:bodyPr vert="horz" lIns="90650" tIns="45325" rIns="90650" bIns="4532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501"/>
            <a:ext cx="2918621" cy="494812"/>
          </a:xfrm>
          <a:prstGeom prst="rect">
            <a:avLst/>
          </a:prstGeom>
        </p:spPr>
        <p:txBody>
          <a:bodyPr vert="horz" lIns="90650" tIns="45325" rIns="90650" bIns="4532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573" y="9371501"/>
            <a:ext cx="2918621" cy="494812"/>
          </a:xfrm>
          <a:prstGeom prst="rect">
            <a:avLst/>
          </a:prstGeom>
        </p:spPr>
        <p:txBody>
          <a:bodyPr vert="horz" lIns="90650" tIns="45325" rIns="90650" bIns="45325" rtlCol="0" anchor="b"/>
          <a:lstStyle>
            <a:lvl1pPr algn="r">
              <a:defRPr sz="1200"/>
            </a:lvl1pPr>
          </a:lstStyle>
          <a:p>
            <a:fld id="{95514989-C3F3-4EF1-91BE-95099DD84797}" type="slidenum">
              <a:rPr kumimoji="1" lang="ja-JP" altLang="en-US" smtClean="0"/>
              <a:t>‹#›</a:t>
            </a:fld>
            <a:endParaRPr kumimoji="1" lang="ja-JP" altLang="en-US"/>
          </a:p>
        </p:txBody>
      </p:sp>
    </p:spTree>
    <p:extLst>
      <p:ext uri="{BB962C8B-B14F-4D97-AF65-F5344CB8AC3E}">
        <p14:creationId xmlns:p14="http://schemas.microsoft.com/office/powerpoint/2010/main" val="28543876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＜留意点＞</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・フランス革命は，財政難を特権身分に課税して打開するため開催された三部会がきっかけになったことを理解させる。</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＜発問＞</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・第三身分は，どうして旧体制を批判したか？</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→解答例</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・第一身分</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僧侶</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や第二身分</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貴族</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が免税などの特権をもち，第三身分だけが重税にあえいでいたから。</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・三部会では，身分別の決定方法がとられているので，第三身分</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市民・農民</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に不利だったから。</a:t>
            </a:r>
          </a:p>
          <a:p>
            <a:pPr>
              <a:lnSpc>
                <a:spcPts val="2000"/>
              </a:lnSpc>
            </a:pPr>
            <a:endParaRPr kumimoji="1" lang="ja-JP" altLang="en-US" dirty="0">
              <a:latin typeface="+mn-lt"/>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5514989-C3F3-4EF1-91BE-95099DD84797}" type="slidenum">
              <a:rPr kumimoji="1" lang="ja-JP" altLang="en-US" smtClean="0"/>
              <a:t>4</a:t>
            </a:fld>
            <a:endParaRPr kumimoji="1" lang="ja-JP" altLang="en-US"/>
          </a:p>
        </p:txBody>
      </p:sp>
    </p:spTree>
    <p:extLst>
      <p:ext uri="{BB962C8B-B14F-4D97-AF65-F5344CB8AC3E}">
        <p14:creationId xmlns:p14="http://schemas.microsoft.com/office/powerpoint/2010/main" val="987881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＜留意点＞</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・革命がしだいに急進化し，恐怖政治となったことを理解させる。</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・総裁政府では，政治が安定せず，強い権力がうまれることがのぞまれていたことを理解させたい。</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＜発問＞</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・恐怖政治は長く続くだろうか？</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→解答例</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人々が耐えられずに，いつか崩壊する。</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・総裁政府では</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5</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人の総裁がおかれた。なぜ，そのような人数となったのか？また，それはどのような状況をうみだすだろうか？</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→解答例</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ロベスピエールのような独裁体制ができないようにした。しかし，今度は政局や経済が安定さを欠くようになった。</a:t>
            </a:r>
            <a:endParaRPr kumimoji="1"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ts val="2000"/>
              </a:lnSpc>
            </a:pPr>
            <a:endParaRPr kumimoji="1" lang="ja-JP" altLang="en-US" dirty="0">
              <a:latin typeface="+mn-lt"/>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5514989-C3F3-4EF1-91BE-95099DD84797}" type="slidenum">
              <a:rPr kumimoji="1" lang="ja-JP" altLang="en-US" smtClean="0"/>
              <a:t>6</a:t>
            </a:fld>
            <a:endParaRPr kumimoji="1" lang="ja-JP" altLang="en-US"/>
          </a:p>
        </p:txBody>
      </p:sp>
    </p:spTree>
    <p:extLst>
      <p:ext uri="{BB962C8B-B14F-4D97-AF65-F5344CB8AC3E}">
        <p14:creationId xmlns:p14="http://schemas.microsoft.com/office/powerpoint/2010/main" val="423370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＜留意点＞</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・革命がしだいに急進化し，恐怖政治となったことを理解させる。</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・総裁政府では，政治が安定せず，強い権力がうまれることがのぞまれていたことを理解させたい。</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＜発問＞</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・恐怖政治は長く続くだろうか？</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→解答例</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人々が耐えられずに，いつか崩壊する。</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・総裁政府では</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5</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人の総裁がおかれた。なぜ，そのような人数となったのか？また，それはどのような状況をうみだすだろうか？</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→解答例</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rPr>
              <a:t>ロベスピエールのような独裁体制ができないようにした。しかし，今度は政局や経済が安定さを欠くようになった。</a:t>
            </a:r>
            <a:endParaRPr kumimoji="1"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ts val="2000"/>
              </a:lnSpc>
            </a:pPr>
            <a:endParaRPr kumimoji="1" lang="ja-JP" altLang="en-US" dirty="0">
              <a:latin typeface="+mn-lt"/>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5514989-C3F3-4EF1-91BE-95099DD84797}" type="slidenum">
              <a:rPr kumimoji="1" lang="ja-JP" altLang="en-US" smtClean="0"/>
              <a:t>7</a:t>
            </a:fld>
            <a:endParaRPr kumimoji="1" lang="ja-JP" altLang="en-US"/>
          </a:p>
        </p:txBody>
      </p:sp>
    </p:spTree>
    <p:extLst>
      <p:ext uri="{BB962C8B-B14F-4D97-AF65-F5344CB8AC3E}">
        <p14:creationId xmlns:p14="http://schemas.microsoft.com/office/powerpoint/2010/main" val="3746267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000"/>
              </a:lnSpc>
            </a:pPr>
            <a:r>
              <a:rPr lang="ja-JP" altLang="en-US"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＜留意点＞</a:t>
            </a:r>
            <a:endParaRPr lang="en-US" altLang="ja-JP"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a:lnSpc>
                <a:spcPts val="2000"/>
              </a:lnSpc>
            </a:pPr>
            <a:r>
              <a:rPr lang="ja-JP" altLang="en-US"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・ナポレオンがロシアに遠征した理由</a:t>
            </a:r>
            <a:r>
              <a:rPr lang="en-US" altLang="ja-JP"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a:t>
            </a:r>
            <a:r>
              <a:rPr lang="ja-JP" altLang="en-US"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ロシアが大陸封鎖令に従わず，イギリスに穀物を輸出した</a:t>
            </a:r>
            <a:r>
              <a:rPr lang="en-US" altLang="ja-JP"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a:t>
            </a:r>
            <a:r>
              <a:rPr lang="ja-JP" altLang="en-US"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にもふれて良い。</a:t>
            </a:r>
            <a:endParaRPr lang="en-US" altLang="ja-JP"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a:lnSpc>
                <a:spcPts val="2000"/>
              </a:lnSpc>
            </a:pPr>
            <a:r>
              <a:rPr kumimoji="1" lang="ja-JP" altLang="en-US"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・ナポレオンによる諸国への進出は，現地に革命理念を伝えるとともに，そのことがフランス支配への不満をもたらしたことにもふれたい。</a:t>
            </a:r>
            <a:endParaRPr kumimoji="1" lang="en-US" altLang="ja-JP"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a:lnSpc>
                <a:spcPts val="2000"/>
              </a:lnSpc>
            </a:pPr>
            <a:endParaRPr kumimoji="1" lang="en-US" altLang="ja-JP"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a:lnSpc>
                <a:spcPts val="2000"/>
              </a:lnSpc>
            </a:pPr>
            <a:r>
              <a:rPr kumimoji="1" lang="ja-JP" altLang="en-US"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＜発問＞</a:t>
            </a:r>
            <a:endParaRPr kumimoji="1" lang="en-US" altLang="ja-JP"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a:lnSpc>
                <a:spcPts val="2000"/>
              </a:lnSpc>
            </a:pPr>
            <a:r>
              <a:rPr kumimoji="1" lang="ja-JP" altLang="en-US"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・なぜ，ナポレオンは大陸封鎖令を発したか？</a:t>
            </a:r>
            <a:endParaRPr kumimoji="1" lang="en-US" altLang="ja-JP"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a:lnSpc>
                <a:spcPts val="2000"/>
              </a:lnSpc>
            </a:pPr>
            <a:r>
              <a:rPr kumimoji="1" lang="ja-JP" altLang="en-US"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→解答例</a:t>
            </a:r>
            <a:r>
              <a:rPr kumimoji="1" lang="en-US" altLang="ja-JP"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a:t>
            </a:r>
            <a:r>
              <a:rPr kumimoji="1" lang="ja-JP" altLang="en-US" sz="1200" dirty="0">
                <a:effectLst/>
                <a:latin typeface="ＭＳ Ｐゴシック" panose="020B0600070205080204" pitchFamily="50" charset="-128"/>
                <a:ea typeface="UD デジタル 教科書体 NK-R" panose="02020400000000000000" pitchFamily="18" charset="-128"/>
                <a:cs typeface="Times New Roman" panose="02020603050405020304" pitchFamily="18" charset="0"/>
              </a:rPr>
              <a:t>イギリスがナポレオンの大陸支配を妨害したから。</a:t>
            </a:r>
            <a:endParaRPr kumimoji="1" lang="ja-JP" altLang="en-US" dirty="0">
              <a:latin typeface="+mn-lt"/>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5514989-C3F3-4EF1-91BE-95099DD84797}" type="slidenum">
              <a:rPr kumimoji="1" lang="ja-JP" altLang="en-US" smtClean="0"/>
              <a:t>8</a:t>
            </a:fld>
            <a:endParaRPr kumimoji="1" lang="ja-JP" altLang="en-US"/>
          </a:p>
        </p:txBody>
      </p:sp>
    </p:spTree>
    <p:extLst>
      <p:ext uri="{BB962C8B-B14F-4D97-AF65-F5344CB8AC3E}">
        <p14:creationId xmlns:p14="http://schemas.microsoft.com/office/powerpoint/2010/main" val="3027190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＜留意点＞</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p21</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の地図をみて，</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世紀にはラテンアメリカ諸国やギリシアがどこに支配されていたか，確認させる。</a:t>
            </a:r>
          </a:p>
          <a:p>
            <a:pPr>
              <a:lnSpc>
                <a:spcPts val="2000"/>
              </a:lnSpc>
            </a:pPr>
            <a:endParaRPr kumimoji="1" lang="ja-JP" altLang="en-US" dirty="0">
              <a:latin typeface="+mn-lt"/>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5514989-C3F3-4EF1-91BE-95099DD84797}" type="slidenum">
              <a:rPr kumimoji="1" lang="ja-JP" altLang="en-US" smtClean="0"/>
              <a:t>11</a:t>
            </a:fld>
            <a:endParaRPr kumimoji="1" lang="ja-JP" altLang="en-US"/>
          </a:p>
        </p:txBody>
      </p:sp>
    </p:spTree>
    <p:extLst>
      <p:ext uri="{BB962C8B-B14F-4D97-AF65-F5344CB8AC3E}">
        <p14:creationId xmlns:p14="http://schemas.microsoft.com/office/powerpoint/2010/main" val="22504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＜留意点＞</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　・七月革命については，</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p.34</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の「七月革命」を参照したい。</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　・二月革命後，三月にウィーンでも革命がおき，メッテルニヒはイギリスに亡命した。ｐ</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41</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の風刺画を参照する。</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＜発問＞</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・オランダが南ネーデルラント</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ベルギー</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を獲得したのは何により？</a:t>
            </a:r>
            <a:b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b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→解答例</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ウィーン会議</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ウィーン条約</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rPr>
              <a:t>により。</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UD デジタル 教科書体 NK-R" panose="02020400000000000000" pitchFamily="18" charset="-128"/>
              <a:cs typeface="Times New Roman" panose="02020603050405020304" pitchFamily="18" charset="0"/>
            </a:endParaRPr>
          </a:p>
          <a:p>
            <a:pPr>
              <a:lnSpc>
                <a:spcPts val="2000"/>
              </a:lnSpc>
            </a:pPr>
            <a:endParaRPr kumimoji="1" lang="ja-JP" altLang="en-US" dirty="0">
              <a:latin typeface="+mn-lt"/>
              <a:ea typeface="+mn-ea"/>
            </a:endParaRPr>
          </a:p>
        </p:txBody>
      </p:sp>
      <p:sp>
        <p:nvSpPr>
          <p:cNvPr id="4" name="スライド番号プレースホルダー 3"/>
          <p:cNvSpPr>
            <a:spLocks noGrp="1"/>
          </p:cNvSpPr>
          <p:nvPr>
            <p:ph type="sldNum" sz="quarter" idx="5"/>
          </p:nvPr>
        </p:nvSpPr>
        <p:spPr/>
        <p:txBody>
          <a:bodyPr/>
          <a:lstStyle/>
          <a:p>
            <a:fld id="{95514989-C3F3-4EF1-91BE-95099DD84797}" type="slidenum">
              <a:rPr kumimoji="1" lang="ja-JP" altLang="en-US" smtClean="0"/>
              <a:t>12</a:t>
            </a:fld>
            <a:endParaRPr kumimoji="1" lang="ja-JP" altLang="en-US"/>
          </a:p>
        </p:txBody>
      </p:sp>
    </p:spTree>
    <p:extLst>
      <p:ext uri="{BB962C8B-B14F-4D97-AF65-F5344CB8AC3E}">
        <p14:creationId xmlns:p14="http://schemas.microsoft.com/office/powerpoint/2010/main" val="982297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■解答例：</a:t>
            </a: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・自由主義を重要とした場合：さまざまな規制を撤廃させることで，フランス革命前の体制に戻そうとするウィーン体制を動揺させて崩し，ヨーロッパの経済発展の基礎をつくりあげたから。</a:t>
            </a:r>
            <a:b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b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・ナショナリズムを重要とした場合：各地でおこるナショナリズムにより，民族的な自覚を高めて独立運動を引き起こし，二月革命を経てウィーン体制を崩壊させたから。</a:t>
            </a:r>
            <a:endParaRPr kumimoji="1" lang="ja-JP" altLang="ja-JP" sz="1200" b="0" i="0" u="none" strike="noStrike" kern="1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5514989-C3F3-4EF1-91BE-95099DD84797}" type="slidenum">
              <a:rPr kumimoji="1" lang="ja-JP" altLang="en-US" smtClean="0"/>
              <a:t>14</a:t>
            </a:fld>
            <a:endParaRPr kumimoji="1" lang="ja-JP" altLang="en-US"/>
          </a:p>
        </p:txBody>
      </p:sp>
    </p:spTree>
    <p:extLst>
      <p:ext uri="{BB962C8B-B14F-4D97-AF65-F5344CB8AC3E}">
        <p14:creationId xmlns:p14="http://schemas.microsoft.com/office/powerpoint/2010/main" val="169900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dirty="0">
                <a:solidFill>
                  <a:srgbClr val="000000"/>
                </a:solidFill>
                <a:latin typeface="Times New Roman"/>
                <a:ea typeface="ＭＳ 明朝"/>
              </a:rPr>
              <a:t>留意点</a:t>
            </a:r>
            <a:endParaRPr lang="en-US" altLang="ja-JP" dirty="0">
              <a:solidFill>
                <a:srgbClr val="000000"/>
              </a:solidFill>
              <a:latin typeface="Times New Roman"/>
              <a:ea typeface="ＭＳ 明朝"/>
            </a:endParaRPr>
          </a:p>
          <a:p>
            <a:pPr algn="just"/>
            <a:r>
              <a:rPr lang="ja-JP" altLang="en-US" dirty="0">
                <a:solidFill>
                  <a:srgbClr val="000000"/>
                </a:solidFill>
                <a:latin typeface="Times New Roman"/>
                <a:ea typeface="ＭＳ 明朝"/>
              </a:rPr>
              <a:t>　ナポレオンのスペイン進出の際に，抵抗したマドリード市民を虐殺した様子を描いたゴヤの絵であることにふれる。</a:t>
            </a:r>
            <a:endParaRPr lang="en-US" altLang="ja-JP" dirty="0">
              <a:solidFill>
                <a:srgbClr val="000000"/>
              </a:solidFill>
              <a:latin typeface="Times New Roman"/>
              <a:ea typeface="ＭＳ 明朝"/>
            </a:endParaRP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95514989-C3F3-4EF1-91BE-95099DD84797}" type="slidenum">
              <a:rPr kumimoji="1" lang="ja-JP" altLang="en-US" smtClean="0"/>
              <a:t>16</a:t>
            </a:fld>
            <a:endParaRPr kumimoji="1" lang="ja-JP" altLang="en-US"/>
          </a:p>
        </p:txBody>
      </p:sp>
    </p:spTree>
    <p:extLst>
      <p:ext uri="{BB962C8B-B14F-4D97-AF65-F5344CB8AC3E}">
        <p14:creationId xmlns:p14="http://schemas.microsoft.com/office/powerpoint/2010/main" val="4045401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000" y="2290186"/>
            <a:ext cx="7920000" cy="2288722"/>
          </a:xfrm>
          <a:prstGeom prst="rect">
            <a:avLst/>
          </a:prstGeom>
          <a:noFill/>
          <a:ln>
            <a:noFill/>
          </a:ln>
          <a:scene3d>
            <a:camera prst="orthographicFront"/>
            <a:lightRig rig="threePt" dir="t"/>
          </a:scene3d>
          <a:sp3d>
            <a:bevelT w="0" h="0" prst="coolSlant"/>
          </a:sp3d>
        </p:spPr>
        <p:txBody>
          <a:bodyPr anchor="ctr">
            <a:noAutofit/>
          </a:bodyPr>
          <a:lstStyle>
            <a:lvl1pPr algn="ctr">
              <a:defRPr sz="4400" b="1">
                <a:latin typeface="メイリオ" panose="020B0604030504040204" pitchFamily="50" charset="-128"/>
                <a:ea typeface="メイリオ" panose="020B0604030504040204" pitchFamily="50" charset="-128"/>
              </a:defRPr>
            </a:lvl1pPr>
          </a:lstStyle>
          <a:p>
            <a:r>
              <a:rPr lang="ja-JP" altLang="en-US" dirty="0"/>
              <a:t>〇章〇節</a:t>
            </a:r>
            <a:br>
              <a:rPr lang="en-US" altLang="ja-JP" dirty="0"/>
            </a:br>
            <a:r>
              <a:rPr lang="ja-JP" altLang="en-US" dirty="0"/>
              <a:t>ｘｘｘｘｘｘ</a:t>
            </a:r>
            <a:endParaRPr lang="en-US" dirty="0"/>
          </a:p>
        </p:txBody>
      </p:sp>
      <p:sp>
        <p:nvSpPr>
          <p:cNvPr id="3" name="Subtitle 2"/>
          <p:cNvSpPr>
            <a:spLocks noGrp="1"/>
          </p:cNvSpPr>
          <p:nvPr>
            <p:ph type="subTitle" idx="1" hasCustomPrompt="1"/>
          </p:nvPr>
        </p:nvSpPr>
        <p:spPr>
          <a:xfrm>
            <a:off x="612000" y="3929974"/>
            <a:ext cx="7920000" cy="468934"/>
          </a:xfrm>
          <a:prstGeom prst="rect">
            <a:avLst/>
          </a:prstGeom>
        </p:spPr>
        <p:txBody>
          <a:bodyPr>
            <a:noAutofit/>
          </a:bodyPr>
          <a:lstStyle>
            <a:lvl1pPr marL="0" indent="0" algn="ctr">
              <a:buNone/>
              <a:defRPr sz="2000">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（教科書</a:t>
            </a:r>
            <a:r>
              <a:rPr lang="en-US" altLang="ja-JP" dirty="0"/>
              <a:t>p.00~00</a:t>
            </a:r>
            <a:r>
              <a:rPr lang="ja-JP" altLang="en-US" dirty="0"/>
              <a:t>）</a:t>
            </a:r>
            <a:endParaRPr lang="en-US" altLang="ja-JP" dirty="0"/>
          </a:p>
        </p:txBody>
      </p:sp>
      <p:sp>
        <p:nvSpPr>
          <p:cNvPr id="4" name="正方形/長方形 3">
            <a:extLst>
              <a:ext uri="{FF2B5EF4-FFF2-40B4-BE49-F238E27FC236}">
                <a16:creationId xmlns:a16="http://schemas.microsoft.com/office/drawing/2014/main" id="{7ECBC722-2676-4E15-880D-725E15C214E1}"/>
              </a:ext>
            </a:extLst>
          </p:cNvPr>
          <p:cNvSpPr/>
          <p:nvPr userDrawn="1"/>
        </p:nvSpPr>
        <p:spPr>
          <a:xfrm>
            <a:off x="0" y="119093"/>
            <a:ext cx="9144000" cy="2160000"/>
          </a:xfrm>
          <a:prstGeom prst="rect">
            <a:avLst/>
          </a:prstGeom>
          <a:solidFill>
            <a:srgbClr val="759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ローチャート: 書類 4">
            <a:extLst>
              <a:ext uri="{FF2B5EF4-FFF2-40B4-BE49-F238E27FC236}">
                <a16:creationId xmlns:a16="http://schemas.microsoft.com/office/drawing/2014/main" id="{0FD456BA-34A0-43AF-AF52-1A54368123F8}"/>
              </a:ext>
            </a:extLst>
          </p:cNvPr>
          <p:cNvSpPr/>
          <p:nvPr userDrawn="1"/>
        </p:nvSpPr>
        <p:spPr>
          <a:xfrm flipH="1">
            <a:off x="0" y="107999"/>
            <a:ext cx="9144000" cy="19800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040"/>
              <a:gd name="connsiteX1" fmla="*/ 21600 w 21600"/>
              <a:gd name="connsiteY1" fmla="*/ 0 h 21040"/>
              <a:gd name="connsiteX2" fmla="*/ 21600 w 21600"/>
              <a:gd name="connsiteY2" fmla="*/ 17322 h 21040"/>
              <a:gd name="connsiteX3" fmla="*/ 0 w 21600"/>
              <a:gd name="connsiteY3" fmla="*/ 20172 h 21040"/>
              <a:gd name="connsiteX4" fmla="*/ 0 w 21600"/>
              <a:gd name="connsiteY4" fmla="*/ 0 h 21040"/>
              <a:gd name="connsiteX0" fmla="*/ 0 w 21600"/>
              <a:gd name="connsiteY0" fmla="*/ 0 h 20953"/>
              <a:gd name="connsiteX1" fmla="*/ 21600 w 21600"/>
              <a:gd name="connsiteY1" fmla="*/ 0 h 20953"/>
              <a:gd name="connsiteX2" fmla="*/ 21600 w 21600"/>
              <a:gd name="connsiteY2" fmla="*/ 17322 h 20953"/>
              <a:gd name="connsiteX3" fmla="*/ 0 w 21600"/>
              <a:gd name="connsiteY3" fmla="*/ 20172 h 20953"/>
              <a:gd name="connsiteX4" fmla="*/ 0 w 21600"/>
              <a:gd name="connsiteY4" fmla="*/ 0 h 20953"/>
              <a:gd name="connsiteX0" fmla="*/ 0 w 21600"/>
              <a:gd name="connsiteY0" fmla="*/ 0 h 20755"/>
              <a:gd name="connsiteX1" fmla="*/ 21600 w 21600"/>
              <a:gd name="connsiteY1" fmla="*/ 0 h 20755"/>
              <a:gd name="connsiteX2" fmla="*/ 21600 w 21600"/>
              <a:gd name="connsiteY2" fmla="*/ 17322 h 20755"/>
              <a:gd name="connsiteX3" fmla="*/ 0 w 21600"/>
              <a:gd name="connsiteY3" fmla="*/ 20172 h 20755"/>
              <a:gd name="connsiteX4" fmla="*/ 0 w 21600"/>
              <a:gd name="connsiteY4" fmla="*/ 0 h 20755"/>
              <a:gd name="connsiteX0" fmla="*/ 0 w 21600"/>
              <a:gd name="connsiteY0" fmla="*/ 0 h 20264"/>
              <a:gd name="connsiteX1" fmla="*/ 21600 w 21600"/>
              <a:gd name="connsiteY1" fmla="*/ 0 h 20264"/>
              <a:gd name="connsiteX2" fmla="*/ 21600 w 21600"/>
              <a:gd name="connsiteY2" fmla="*/ 17322 h 20264"/>
              <a:gd name="connsiteX3" fmla="*/ 0 w 21600"/>
              <a:gd name="connsiteY3" fmla="*/ 20172 h 20264"/>
              <a:gd name="connsiteX4" fmla="*/ 0 w 21600"/>
              <a:gd name="connsiteY4" fmla="*/ 0 h 20264"/>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20832"/>
              <a:gd name="connsiteX1" fmla="*/ 21600 w 21600"/>
              <a:gd name="connsiteY1" fmla="*/ 0 h 20832"/>
              <a:gd name="connsiteX2" fmla="*/ 21600 w 21600"/>
              <a:gd name="connsiteY2" fmla="*/ 17322 h 20832"/>
              <a:gd name="connsiteX3" fmla="*/ 0 w 21600"/>
              <a:gd name="connsiteY3" fmla="*/ 20172 h 20832"/>
              <a:gd name="connsiteX4" fmla="*/ 0 w 21600"/>
              <a:gd name="connsiteY4" fmla="*/ 0 h 20832"/>
              <a:gd name="connsiteX0" fmla="*/ 0 w 21600"/>
              <a:gd name="connsiteY0" fmla="*/ 0 h 20960"/>
              <a:gd name="connsiteX1" fmla="*/ 21600 w 21600"/>
              <a:gd name="connsiteY1" fmla="*/ 0 h 20960"/>
              <a:gd name="connsiteX2" fmla="*/ 21600 w 21600"/>
              <a:gd name="connsiteY2" fmla="*/ 17322 h 20960"/>
              <a:gd name="connsiteX3" fmla="*/ 0 w 21600"/>
              <a:gd name="connsiteY3" fmla="*/ 20172 h 20960"/>
              <a:gd name="connsiteX4" fmla="*/ 0 w 21600"/>
              <a:gd name="connsiteY4" fmla="*/ 0 h 20960"/>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20356"/>
              <a:gd name="connsiteX1" fmla="*/ 21600 w 21600"/>
              <a:gd name="connsiteY1" fmla="*/ 0 h 20356"/>
              <a:gd name="connsiteX2" fmla="*/ 21600 w 21600"/>
              <a:gd name="connsiteY2" fmla="*/ 17322 h 20356"/>
              <a:gd name="connsiteX3" fmla="*/ 0 w 21600"/>
              <a:gd name="connsiteY3" fmla="*/ 20172 h 20356"/>
              <a:gd name="connsiteX4" fmla="*/ 0 w 21600"/>
              <a:gd name="connsiteY4" fmla="*/ 0 h 20356"/>
              <a:gd name="connsiteX0" fmla="*/ 0 w 21600"/>
              <a:gd name="connsiteY0" fmla="*/ 0 h 21361"/>
              <a:gd name="connsiteX1" fmla="*/ 21600 w 21600"/>
              <a:gd name="connsiteY1" fmla="*/ 0 h 21361"/>
              <a:gd name="connsiteX2" fmla="*/ 21600 w 21600"/>
              <a:gd name="connsiteY2" fmla="*/ 17322 h 21361"/>
              <a:gd name="connsiteX3" fmla="*/ 0 w 21600"/>
              <a:gd name="connsiteY3" fmla="*/ 20172 h 21361"/>
              <a:gd name="connsiteX4" fmla="*/ 0 w 21600"/>
              <a:gd name="connsiteY4" fmla="*/ 0 h 2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361">
                <a:moveTo>
                  <a:pt x="0" y="0"/>
                </a:moveTo>
                <a:lnTo>
                  <a:pt x="21600" y="0"/>
                </a:lnTo>
                <a:lnTo>
                  <a:pt x="21600" y="17322"/>
                </a:lnTo>
                <a:cubicBezTo>
                  <a:pt x="12734" y="11053"/>
                  <a:pt x="10058" y="25456"/>
                  <a:pt x="0" y="20172"/>
                </a:cubicBezTo>
                <a:lnTo>
                  <a:pt x="0" y="0"/>
                </a:lnTo>
                <a:close/>
              </a:path>
            </a:pathLst>
          </a:custGeom>
          <a:solidFill>
            <a:srgbClr val="DAE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669C281-BDE9-480B-A9D9-0C00E477CFF6}"/>
              </a:ext>
            </a:extLst>
          </p:cNvPr>
          <p:cNvSpPr/>
          <p:nvPr userDrawn="1"/>
        </p:nvSpPr>
        <p:spPr>
          <a:xfrm flipV="1">
            <a:off x="0" y="4590002"/>
            <a:ext cx="9144000" cy="2160000"/>
          </a:xfrm>
          <a:prstGeom prst="rect">
            <a:avLst/>
          </a:prstGeom>
          <a:solidFill>
            <a:srgbClr val="759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ローチャート: 書類 4">
            <a:extLst>
              <a:ext uri="{FF2B5EF4-FFF2-40B4-BE49-F238E27FC236}">
                <a16:creationId xmlns:a16="http://schemas.microsoft.com/office/drawing/2014/main" id="{3A990AB5-51D4-428C-A06A-F871865AA73C}"/>
              </a:ext>
            </a:extLst>
          </p:cNvPr>
          <p:cNvSpPr/>
          <p:nvPr userDrawn="1"/>
        </p:nvSpPr>
        <p:spPr>
          <a:xfrm flipV="1">
            <a:off x="0" y="4770002"/>
            <a:ext cx="9144000" cy="19800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040"/>
              <a:gd name="connsiteX1" fmla="*/ 21600 w 21600"/>
              <a:gd name="connsiteY1" fmla="*/ 0 h 21040"/>
              <a:gd name="connsiteX2" fmla="*/ 21600 w 21600"/>
              <a:gd name="connsiteY2" fmla="*/ 17322 h 21040"/>
              <a:gd name="connsiteX3" fmla="*/ 0 w 21600"/>
              <a:gd name="connsiteY3" fmla="*/ 20172 h 21040"/>
              <a:gd name="connsiteX4" fmla="*/ 0 w 21600"/>
              <a:gd name="connsiteY4" fmla="*/ 0 h 21040"/>
              <a:gd name="connsiteX0" fmla="*/ 0 w 21600"/>
              <a:gd name="connsiteY0" fmla="*/ 0 h 20953"/>
              <a:gd name="connsiteX1" fmla="*/ 21600 w 21600"/>
              <a:gd name="connsiteY1" fmla="*/ 0 h 20953"/>
              <a:gd name="connsiteX2" fmla="*/ 21600 w 21600"/>
              <a:gd name="connsiteY2" fmla="*/ 17322 h 20953"/>
              <a:gd name="connsiteX3" fmla="*/ 0 w 21600"/>
              <a:gd name="connsiteY3" fmla="*/ 20172 h 20953"/>
              <a:gd name="connsiteX4" fmla="*/ 0 w 21600"/>
              <a:gd name="connsiteY4" fmla="*/ 0 h 20953"/>
              <a:gd name="connsiteX0" fmla="*/ 0 w 21600"/>
              <a:gd name="connsiteY0" fmla="*/ 0 h 20755"/>
              <a:gd name="connsiteX1" fmla="*/ 21600 w 21600"/>
              <a:gd name="connsiteY1" fmla="*/ 0 h 20755"/>
              <a:gd name="connsiteX2" fmla="*/ 21600 w 21600"/>
              <a:gd name="connsiteY2" fmla="*/ 17322 h 20755"/>
              <a:gd name="connsiteX3" fmla="*/ 0 w 21600"/>
              <a:gd name="connsiteY3" fmla="*/ 20172 h 20755"/>
              <a:gd name="connsiteX4" fmla="*/ 0 w 21600"/>
              <a:gd name="connsiteY4" fmla="*/ 0 h 20755"/>
              <a:gd name="connsiteX0" fmla="*/ 0 w 21600"/>
              <a:gd name="connsiteY0" fmla="*/ 0 h 20264"/>
              <a:gd name="connsiteX1" fmla="*/ 21600 w 21600"/>
              <a:gd name="connsiteY1" fmla="*/ 0 h 20264"/>
              <a:gd name="connsiteX2" fmla="*/ 21600 w 21600"/>
              <a:gd name="connsiteY2" fmla="*/ 17322 h 20264"/>
              <a:gd name="connsiteX3" fmla="*/ 0 w 21600"/>
              <a:gd name="connsiteY3" fmla="*/ 20172 h 20264"/>
              <a:gd name="connsiteX4" fmla="*/ 0 w 21600"/>
              <a:gd name="connsiteY4" fmla="*/ 0 h 20264"/>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20832"/>
              <a:gd name="connsiteX1" fmla="*/ 21600 w 21600"/>
              <a:gd name="connsiteY1" fmla="*/ 0 h 20832"/>
              <a:gd name="connsiteX2" fmla="*/ 21600 w 21600"/>
              <a:gd name="connsiteY2" fmla="*/ 17322 h 20832"/>
              <a:gd name="connsiteX3" fmla="*/ 0 w 21600"/>
              <a:gd name="connsiteY3" fmla="*/ 20172 h 20832"/>
              <a:gd name="connsiteX4" fmla="*/ 0 w 21600"/>
              <a:gd name="connsiteY4" fmla="*/ 0 h 20832"/>
              <a:gd name="connsiteX0" fmla="*/ 0 w 21600"/>
              <a:gd name="connsiteY0" fmla="*/ 0 h 20960"/>
              <a:gd name="connsiteX1" fmla="*/ 21600 w 21600"/>
              <a:gd name="connsiteY1" fmla="*/ 0 h 20960"/>
              <a:gd name="connsiteX2" fmla="*/ 21600 w 21600"/>
              <a:gd name="connsiteY2" fmla="*/ 17322 h 20960"/>
              <a:gd name="connsiteX3" fmla="*/ 0 w 21600"/>
              <a:gd name="connsiteY3" fmla="*/ 20172 h 20960"/>
              <a:gd name="connsiteX4" fmla="*/ 0 w 21600"/>
              <a:gd name="connsiteY4" fmla="*/ 0 h 20960"/>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20172"/>
              <a:gd name="connsiteX1" fmla="*/ 21600 w 21600"/>
              <a:gd name="connsiteY1" fmla="*/ 0 h 20172"/>
              <a:gd name="connsiteX2" fmla="*/ 21600 w 21600"/>
              <a:gd name="connsiteY2" fmla="*/ 17322 h 20172"/>
              <a:gd name="connsiteX3" fmla="*/ 0 w 21600"/>
              <a:gd name="connsiteY3" fmla="*/ 20172 h 20172"/>
              <a:gd name="connsiteX4" fmla="*/ 0 w 21600"/>
              <a:gd name="connsiteY4" fmla="*/ 0 h 20172"/>
              <a:gd name="connsiteX0" fmla="*/ 0 w 21600"/>
              <a:gd name="connsiteY0" fmla="*/ 0 h 20356"/>
              <a:gd name="connsiteX1" fmla="*/ 21600 w 21600"/>
              <a:gd name="connsiteY1" fmla="*/ 0 h 20356"/>
              <a:gd name="connsiteX2" fmla="*/ 21600 w 21600"/>
              <a:gd name="connsiteY2" fmla="*/ 17322 h 20356"/>
              <a:gd name="connsiteX3" fmla="*/ 0 w 21600"/>
              <a:gd name="connsiteY3" fmla="*/ 20172 h 20356"/>
              <a:gd name="connsiteX4" fmla="*/ 0 w 21600"/>
              <a:gd name="connsiteY4" fmla="*/ 0 h 20356"/>
              <a:gd name="connsiteX0" fmla="*/ 0 w 21600"/>
              <a:gd name="connsiteY0" fmla="*/ 0 h 21361"/>
              <a:gd name="connsiteX1" fmla="*/ 21600 w 21600"/>
              <a:gd name="connsiteY1" fmla="*/ 0 h 21361"/>
              <a:gd name="connsiteX2" fmla="*/ 21600 w 21600"/>
              <a:gd name="connsiteY2" fmla="*/ 17322 h 21361"/>
              <a:gd name="connsiteX3" fmla="*/ 0 w 21600"/>
              <a:gd name="connsiteY3" fmla="*/ 20172 h 21361"/>
              <a:gd name="connsiteX4" fmla="*/ 0 w 21600"/>
              <a:gd name="connsiteY4" fmla="*/ 0 h 2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361">
                <a:moveTo>
                  <a:pt x="0" y="0"/>
                </a:moveTo>
                <a:lnTo>
                  <a:pt x="21600" y="0"/>
                </a:lnTo>
                <a:lnTo>
                  <a:pt x="21600" y="17322"/>
                </a:lnTo>
                <a:cubicBezTo>
                  <a:pt x="12734" y="11053"/>
                  <a:pt x="10058" y="25456"/>
                  <a:pt x="0" y="20172"/>
                </a:cubicBezTo>
                <a:lnTo>
                  <a:pt x="0" y="0"/>
                </a:lnTo>
                <a:close/>
              </a:path>
            </a:pathLst>
          </a:custGeom>
          <a:solidFill>
            <a:srgbClr val="DAE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5420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spTree>
      <p:nvGrpSpPr>
        <p:cNvPr id="1" name=""/>
        <p:cNvGrpSpPr/>
        <p:nvPr/>
      </p:nvGrpSpPr>
      <p:grpSpPr>
        <a:xfrm>
          <a:off x="0" y="0"/>
          <a:ext cx="0" cy="0"/>
          <a:chOff x="0" y="0"/>
          <a:chExt cx="0" cy="0"/>
        </a:xfrm>
      </p:grpSpPr>
      <p:sp>
        <p:nvSpPr>
          <p:cNvPr id="3" name="角丸四角形 3">
            <a:extLst>
              <a:ext uri="{FF2B5EF4-FFF2-40B4-BE49-F238E27FC236}">
                <a16:creationId xmlns:a16="http://schemas.microsoft.com/office/drawing/2014/main" id="{48F2844C-01CE-4758-B497-116E64DC0C6A}"/>
              </a:ext>
            </a:extLst>
          </p:cNvPr>
          <p:cNvSpPr/>
          <p:nvPr userDrawn="1"/>
        </p:nvSpPr>
        <p:spPr>
          <a:xfrm>
            <a:off x="288000" y="586235"/>
            <a:ext cx="8568000" cy="1188000"/>
          </a:xfrm>
          <a:prstGeom prst="roundRect">
            <a:avLst/>
          </a:prstGeom>
          <a:noFill/>
          <a:ln w="38100" cmpd="sng">
            <a:solidFill>
              <a:srgbClr val="7C9D63"/>
            </a:solidFill>
          </a:ln>
        </p:spPr>
        <p:style>
          <a:lnRef idx="1">
            <a:schemeClr val="accent3"/>
          </a:lnRef>
          <a:fillRef idx="3">
            <a:schemeClr val="accent3"/>
          </a:fillRef>
          <a:effectRef idx="2">
            <a:schemeClr val="accent3"/>
          </a:effectRef>
          <a:fontRef idx="minor">
            <a:schemeClr val="lt1"/>
          </a:fontRef>
        </p:style>
        <p:txBody>
          <a:bodyPr lIns="0" tIns="0" rIns="0" rtlCol="0" anchor="ctr"/>
          <a:lstStyle/>
          <a:p>
            <a:pPr lvl="1"/>
            <a:endParaRPr lang="en-US" altLang="ja-JP" sz="2800" b="1" dirty="0">
              <a:solidFill>
                <a:srgbClr val="000000"/>
              </a:solidFill>
              <a:latin typeface="メイリオ"/>
              <a:ea typeface="メイリオ"/>
              <a:cs typeface="メイリオ"/>
            </a:endParaRPr>
          </a:p>
        </p:txBody>
      </p:sp>
      <p:sp>
        <p:nvSpPr>
          <p:cNvPr id="9" name="Title 1">
            <a:extLst>
              <a:ext uri="{FF2B5EF4-FFF2-40B4-BE49-F238E27FC236}">
                <a16:creationId xmlns:a16="http://schemas.microsoft.com/office/drawing/2014/main" id="{8E25F171-3F5A-D31E-C20F-6044029AEC81}"/>
              </a:ext>
            </a:extLst>
          </p:cNvPr>
          <p:cNvSpPr>
            <a:spLocks noGrp="1"/>
          </p:cNvSpPr>
          <p:nvPr>
            <p:ph type="ctrTitle" hasCustomPrompt="1"/>
          </p:nvPr>
        </p:nvSpPr>
        <p:spPr>
          <a:xfrm>
            <a:off x="963038" y="909375"/>
            <a:ext cx="7368162" cy="913499"/>
          </a:xfrm>
          <a:prstGeom prst="rect">
            <a:avLst/>
          </a:prstGeom>
          <a:noFill/>
          <a:ln>
            <a:noFill/>
          </a:ln>
          <a:scene3d>
            <a:camera prst="orthographicFront"/>
            <a:lightRig rig="threePt" dir="t"/>
          </a:scene3d>
          <a:sp3d>
            <a:bevelT w="0" h="0" prst="coolSlant"/>
          </a:sp3d>
        </p:spPr>
        <p:txBody>
          <a:bodyPr anchor="ctr">
            <a:normAutofit/>
          </a:bodyPr>
          <a:lstStyle>
            <a:lvl1pPr algn="l">
              <a:defRPr sz="2800" b="1">
                <a:latin typeface="メイリオ" panose="020B0604030504040204" pitchFamily="50" charset="-128"/>
                <a:ea typeface="メイリオ" panose="020B0604030504040204" pitchFamily="50" charset="-128"/>
              </a:defRPr>
            </a:lvl1pPr>
          </a:lstStyle>
          <a:p>
            <a:r>
              <a:rPr lang="ja-JP" altLang="en-US" dirty="0"/>
              <a:t>ワークを入力</a:t>
            </a:r>
            <a:br>
              <a:rPr lang="en-US" altLang="ja-JP" dirty="0"/>
            </a:br>
            <a:r>
              <a:rPr lang="ja-JP" altLang="en-US" dirty="0"/>
              <a:t>２行</a:t>
            </a:r>
            <a:endParaRPr lang="en-US" dirty="0"/>
          </a:p>
        </p:txBody>
      </p:sp>
      <p:grpSp>
        <p:nvGrpSpPr>
          <p:cNvPr id="27" name="グループ化 26">
            <a:extLst>
              <a:ext uri="{FF2B5EF4-FFF2-40B4-BE49-F238E27FC236}">
                <a16:creationId xmlns:a16="http://schemas.microsoft.com/office/drawing/2014/main" id="{996CC43B-B3EF-4F63-7D57-522045B96F6C}"/>
              </a:ext>
            </a:extLst>
          </p:cNvPr>
          <p:cNvGrpSpPr/>
          <p:nvPr userDrawn="1"/>
        </p:nvGrpSpPr>
        <p:grpSpPr>
          <a:xfrm>
            <a:off x="140382" y="311736"/>
            <a:ext cx="2111230" cy="535500"/>
            <a:chOff x="4377119" y="3326784"/>
            <a:chExt cx="2111230" cy="535500"/>
          </a:xfrm>
        </p:grpSpPr>
        <p:sp>
          <p:nvSpPr>
            <p:cNvPr id="28" name="フリーフォーム: 図形 27">
              <a:extLst>
                <a:ext uri="{FF2B5EF4-FFF2-40B4-BE49-F238E27FC236}">
                  <a16:creationId xmlns:a16="http://schemas.microsoft.com/office/drawing/2014/main" id="{27B1E59D-E2BB-AB55-781A-3A65944D5ADF}"/>
                </a:ext>
              </a:extLst>
            </p:cNvPr>
            <p:cNvSpPr/>
            <p:nvPr userDrawn="1"/>
          </p:nvSpPr>
          <p:spPr>
            <a:xfrm>
              <a:off x="4377119" y="3340284"/>
              <a:ext cx="2111230" cy="522000"/>
            </a:xfrm>
            <a:custGeom>
              <a:avLst/>
              <a:gdLst>
                <a:gd name="connsiteX0" fmla="*/ 270000 w 2371502"/>
                <a:gd name="connsiteY0" fmla="*/ 0 h 540000"/>
                <a:gd name="connsiteX1" fmla="*/ 2101502 w 2371502"/>
                <a:gd name="connsiteY1" fmla="*/ 0 h 540000"/>
                <a:gd name="connsiteX2" fmla="*/ 2371502 w 2371502"/>
                <a:gd name="connsiteY2" fmla="*/ 270000 h 540000"/>
                <a:gd name="connsiteX3" fmla="*/ 2101502 w 2371502"/>
                <a:gd name="connsiteY3" fmla="*/ 540000 h 540000"/>
                <a:gd name="connsiteX4" fmla="*/ 270000 w 2371502"/>
                <a:gd name="connsiteY4" fmla="*/ 540000 h 540000"/>
                <a:gd name="connsiteX5" fmla="*/ 0 w 2371502"/>
                <a:gd name="connsiteY5" fmla="*/ 270000 h 540000"/>
                <a:gd name="connsiteX6" fmla="*/ 270000 w 2371502"/>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502" h="540000">
                  <a:moveTo>
                    <a:pt x="270000" y="0"/>
                  </a:moveTo>
                  <a:lnTo>
                    <a:pt x="2101502" y="0"/>
                  </a:lnTo>
                  <a:cubicBezTo>
                    <a:pt x="2250619" y="0"/>
                    <a:pt x="2371502" y="120883"/>
                    <a:pt x="2371502" y="270000"/>
                  </a:cubicBezTo>
                  <a:cubicBezTo>
                    <a:pt x="2371502" y="419117"/>
                    <a:pt x="2250619" y="540000"/>
                    <a:pt x="2101502" y="540000"/>
                  </a:cubicBezTo>
                  <a:lnTo>
                    <a:pt x="270000" y="540000"/>
                  </a:lnTo>
                  <a:cubicBezTo>
                    <a:pt x="120883" y="540000"/>
                    <a:pt x="0" y="419117"/>
                    <a:pt x="0" y="270000"/>
                  </a:cubicBezTo>
                  <a:cubicBezTo>
                    <a:pt x="0" y="120883"/>
                    <a:pt x="120883" y="0"/>
                    <a:pt x="270000" y="0"/>
                  </a:cubicBezTo>
                  <a:close/>
                </a:path>
              </a:pathLst>
            </a:custGeom>
            <a:solidFill>
              <a:schemeClr val="bg1"/>
            </a:solidFill>
            <a:ln w="38100">
              <a:solidFill>
                <a:srgbClr val="7C9D6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algn="ctr"/>
              <a:r>
                <a:rPr kumimoji="1" lang="ja-JP" altLang="en-US" sz="2800" b="1" dirty="0">
                  <a:solidFill>
                    <a:srgbClr val="7C9D63"/>
                  </a:solidFill>
                  <a:latin typeface="メイリオ" panose="020B0604030504040204" pitchFamily="50" charset="-128"/>
                  <a:ea typeface="メイリオ" panose="020B0604030504040204" pitchFamily="50" charset="-128"/>
                </a:rPr>
                <a:t>　ワーク</a:t>
              </a:r>
            </a:p>
          </p:txBody>
        </p:sp>
        <p:grpSp>
          <p:nvGrpSpPr>
            <p:cNvPr id="30" name="グループ化 29">
              <a:extLst>
                <a:ext uri="{FF2B5EF4-FFF2-40B4-BE49-F238E27FC236}">
                  <a16:creationId xmlns:a16="http://schemas.microsoft.com/office/drawing/2014/main" id="{F880254F-64FC-964F-61A6-8504ABD24F4A}"/>
                </a:ext>
              </a:extLst>
            </p:cNvPr>
            <p:cNvGrpSpPr>
              <a:grpSpLocks noChangeAspect="1"/>
            </p:cNvGrpSpPr>
            <p:nvPr userDrawn="1"/>
          </p:nvGrpSpPr>
          <p:grpSpPr>
            <a:xfrm>
              <a:off x="4408026" y="3326784"/>
              <a:ext cx="520001" cy="520001"/>
              <a:chOff x="3195617" y="4510332"/>
              <a:chExt cx="540000" cy="540000"/>
            </a:xfrm>
          </p:grpSpPr>
          <p:sp>
            <p:nvSpPr>
              <p:cNvPr id="32" name="楕円 31">
                <a:extLst>
                  <a:ext uri="{FF2B5EF4-FFF2-40B4-BE49-F238E27FC236}">
                    <a16:creationId xmlns:a16="http://schemas.microsoft.com/office/drawing/2014/main" id="{82E05C12-2DED-683B-B00E-C35125B29940}"/>
                  </a:ext>
                </a:extLst>
              </p:cNvPr>
              <p:cNvSpPr/>
              <p:nvPr userDrawn="1"/>
            </p:nvSpPr>
            <p:spPr>
              <a:xfrm>
                <a:off x="3195617" y="4510332"/>
                <a:ext cx="540000" cy="540000"/>
              </a:xfrm>
              <a:prstGeom prst="ellipse">
                <a:avLst/>
              </a:prstGeom>
              <a:solidFill>
                <a:srgbClr val="7C9D63"/>
              </a:solidFill>
              <a:ln w="38100">
                <a:solidFill>
                  <a:srgbClr val="7C9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700DED2A-5668-6A9A-8E65-52D1AC1F58C1}"/>
                  </a:ext>
                </a:extLst>
              </p:cNvPr>
              <p:cNvSpPr/>
              <p:nvPr/>
            </p:nvSpPr>
            <p:spPr>
              <a:xfrm>
                <a:off x="3267075" y="4610100"/>
                <a:ext cx="374404" cy="314326"/>
              </a:xfrm>
              <a:custGeom>
                <a:avLst/>
                <a:gdLst>
                  <a:gd name="connsiteX0" fmla="*/ 161925 w 658177"/>
                  <a:gd name="connsiteY0" fmla="*/ 497205 h 658177"/>
                  <a:gd name="connsiteX1" fmla="*/ 161925 w 658177"/>
                  <a:gd name="connsiteY1" fmla="*/ 564833 h 658177"/>
                  <a:gd name="connsiteX2" fmla="*/ 80963 w 658177"/>
                  <a:gd name="connsiteY2" fmla="*/ 591503 h 658177"/>
                  <a:gd name="connsiteX3" fmla="*/ 66675 w 658177"/>
                  <a:gd name="connsiteY3" fmla="*/ 577215 h 658177"/>
                  <a:gd name="connsiteX4" fmla="*/ 93345 w 658177"/>
                  <a:gd name="connsiteY4" fmla="*/ 496253 h 658177"/>
                  <a:gd name="connsiteX5" fmla="*/ 161925 w 658177"/>
                  <a:gd name="connsiteY5" fmla="*/ 497205 h 658177"/>
                  <a:gd name="connsiteX6" fmla="*/ 536258 w 658177"/>
                  <a:gd name="connsiteY6" fmla="*/ 0 h 658177"/>
                  <a:gd name="connsiteX7" fmla="*/ 60008 w 658177"/>
                  <a:gd name="connsiteY7" fmla="*/ 477203 h 658177"/>
                  <a:gd name="connsiteX8" fmla="*/ 0 w 658177"/>
                  <a:gd name="connsiteY8" fmla="*/ 658178 h 658177"/>
                  <a:gd name="connsiteX9" fmla="*/ 181928 w 658177"/>
                  <a:gd name="connsiteY9" fmla="*/ 598170 h 658177"/>
                  <a:gd name="connsiteX10" fmla="*/ 658178 w 658177"/>
                  <a:gd name="connsiteY10" fmla="*/ 121920 h 65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177" h="658177">
                    <a:moveTo>
                      <a:pt x="161925" y="497205"/>
                    </a:moveTo>
                    <a:cubicBezTo>
                      <a:pt x="180975" y="516255"/>
                      <a:pt x="180975" y="545783"/>
                      <a:pt x="161925" y="564833"/>
                    </a:cubicBezTo>
                    <a:lnTo>
                      <a:pt x="80963" y="591503"/>
                    </a:lnTo>
                    <a:lnTo>
                      <a:pt x="66675" y="577215"/>
                    </a:lnTo>
                    <a:lnTo>
                      <a:pt x="93345" y="496253"/>
                    </a:lnTo>
                    <a:cubicBezTo>
                      <a:pt x="113348" y="478155"/>
                      <a:pt x="142875" y="478155"/>
                      <a:pt x="161925" y="497205"/>
                    </a:cubicBezTo>
                    <a:close/>
                    <a:moveTo>
                      <a:pt x="536258" y="0"/>
                    </a:moveTo>
                    <a:lnTo>
                      <a:pt x="60008" y="477203"/>
                    </a:lnTo>
                    <a:lnTo>
                      <a:pt x="0" y="658178"/>
                    </a:lnTo>
                    <a:lnTo>
                      <a:pt x="181928" y="598170"/>
                    </a:lnTo>
                    <a:lnTo>
                      <a:pt x="658178" y="121920"/>
                    </a:lnTo>
                  </a:path>
                </a:pathLst>
              </a:custGeom>
              <a:solidFill>
                <a:schemeClr val="bg1"/>
              </a:solidFill>
              <a:ln w="9525" cap="flat">
                <a:noFill/>
                <a:prstDash val="solid"/>
                <a:miter/>
              </a:ln>
            </p:spPr>
            <p:txBody>
              <a:bodyPr rtlCol="0" anchor="ctr"/>
              <a:lstStyle/>
              <a:p>
                <a:endParaRPr lang="ja-JP" altLang="en-US"/>
              </a:p>
            </p:txBody>
          </p:sp>
        </p:grpSp>
      </p:grpSp>
    </p:spTree>
    <p:extLst>
      <p:ext uri="{BB962C8B-B14F-4D97-AF65-F5344CB8AC3E}">
        <p14:creationId xmlns:p14="http://schemas.microsoft.com/office/powerpoint/2010/main" val="2240952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E39DAE6B-56A5-BC51-7652-5FC1D9B26028}"/>
              </a:ext>
            </a:extLst>
          </p:cNvPr>
          <p:cNvSpPr>
            <a:spLocks noGrp="1"/>
          </p:cNvSpPr>
          <p:nvPr>
            <p:ph sz="quarter" idx="10" hasCustomPrompt="1"/>
          </p:nvPr>
        </p:nvSpPr>
        <p:spPr>
          <a:xfrm>
            <a:off x="0" y="86904"/>
            <a:ext cx="9144000" cy="647519"/>
          </a:xfrm>
        </p:spPr>
        <p:txBody>
          <a:bodyPr/>
          <a:lstStyle>
            <a:lvl1pPr marL="0" indent="0">
              <a:buNone/>
              <a:defRPr/>
            </a:lvl1pPr>
          </a:lstStyle>
          <a:p>
            <a:pPr lvl="0"/>
            <a:r>
              <a:rPr kumimoji="1" lang="en-US" altLang="ja-JP" dirty="0"/>
              <a:t>【</a:t>
            </a:r>
            <a:r>
              <a:rPr kumimoji="1" lang="ja-JP" altLang="en-US" dirty="0"/>
              <a:t>図版タイトル</a:t>
            </a:r>
            <a:r>
              <a:rPr kumimoji="1" lang="en-US" altLang="ja-JP" dirty="0"/>
              <a:t>】</a:t>
            </a:r>
            <a:endParaRPr kumimoji="1" lang="ja-JP" altLang="en-US" dirty="0"/>
          </a:p>
        </p:txBody>
      </p:sp>
    </p:spTree>
    <p:extLst>
      <p:ext uri="{BB962C8B-B14F-4D97-AF65-F5344CB8AC3E}">
        <p14:creationId xmlns:p14="http://schemas.microsoft.com/office/powerpoint/2010/main" val="389533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ユーザー設定レイアウト">
    <p:spTree>
      <p:nvGrpSpPr>
        <p:cNvPr id="1" name=""/>
        <p:cNvGrpSpPr/>
        <p:nvPr/>
      </p:nvGrpSpPr>
      <p:grpSpPr>
        <a:xfrm>
          <a:off x="0" y="0"/>
          <a:ext cx="0" cy="0"/>
          <a:chOff x="0" y="0"/>
          <a:chExt cx="0" cy="0"/>
        </a:xfrm>
      </p:grpSpPr>
      <p:sp>
        <p:nvSpPr>
          <p:cNvPr id="8" name="サブタイトル 2">
            <a:extLst>
              <a:ext uri="{FF2B5EF4-FFF2-40B4-BE49-F238E27FC236}">
                <a16:creationId xmlns:a16="http://schemas.microsoft.com/office/drawing/2014/main" id="{FED74020-8017-492B-8645-D06788B27EE6}"/>
              </a:ext>
            </a:extLst>
          </p:cNvPr>
          <p:cNvSpPr txBox="1">
            <a:spLocks/>
          </p:cNvSpPr>
          <p:nvPr userDrawn="1"/>
        </p:nvSpPr>
        <p:spPr>
          <a:xfrm>
            <a:off x="487681" y="2708276"/>
            <a:ext cx="8168639" cy="4032992"/>
          </a:xfrm>
          <a:prstGeom prst="rect">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t">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pPr marL="273050" lvl="1" indent="0" algn="l">
              <a:lnSpc>
                <a:spcPct val="150000"/>
              </a:lnSpc>
            </a:pPr>
            <a:r>
              <a:rPr lang="ja-JP" altLang="en-US" b="1" dirty="0">
                <a:solidFill>
                  <a:schemeClr val="tx1"/>
                </a:solidFill>
                <a:latin typeface="メイリオ" panose="020B0604030504040204" pitchFamily="50" charset="-128"/>
                <a:ea typeface="メイリオ" panose="020B0604030504040204" pitchFamily="50" charset="-128"/>
                <a:cs typeface="メイリオ"/>
              </a:rPr>
              <a:t>（解答例）</a:t>
            </a:r>
            <a:endParaRPr lang="en-US" altLang="ja-JP" b="1" dirty="0">
              <a:solidFill>
                <a:schemeClr val="tx1"/>
              </a:solidFill>
              <a:latin typeface="メイリオ" panose="020B0604030504040204" pitchFamily="50" charset="-128"/>
              <a:ea typeface="メイリオ" panose="020B0604030504040204" pitchFamily="50" charset="-128"/>
              <a:cs typeface="メイリオ"/>
            </a:endParaRPr>
          </a:p>
          <a:p>
            <a:pPr marL="273050" lvl="1" indent="0" algn="l"/>
            <a:endParaRPr lang="en-US" altLang="ja-JP" b="1" dirty="0">
              <a:solidFill>
                <a:schemeClr val="tx1"/>
              </a:solidFill>
              <a:latin typeface="メイリオ" panose="020B0604030504040204" pitchFamily="50" charset="-128"/>
              <a:ea typeface="メイリオ" panose="020B0604030504040204" pitchFamily="50" charset="-128"/>
              <a:cs typeface="メイリオ"/>
            </a:endParaRPr>
          </a:p>
          <a:p>
            <a:pPr marL="273050" lvl="1" indent="0" algn="l"/>
            <a:endParaRPr lang="en-US" altLang="ja-JP" b="1" dirty="0">
              <a:solidFill>
                <a:schemeClr val="tx1"/>
              </a:solidFill>
              <a:latin typeface="メイリオ" panose="020B0604030504040204" pitchFamily="50" charset="-128"/>
              <a:ea typeface="メイリオ" panose="020B0604030504040204" pitchFamily="50" charset="-128"/>
              <a:cs typeface="メイリオ"/>
            </a:endParaRPr>
          </a:p>
          <a:p>
            <a:pPr marL="273050" lvl="1" indent="0" algn="l"/>
            <a:endParaRPr lang="en-US" altLang="ja-JP" b="1" dirty="0">
              <a:solidFill>
                <a:schemeClr val="tx1"/>
              </a:solidFill>
              <a:latin typeface="メイリオ" panose="020B0604030504040204" pitchFamily="50" charset="-128"/>
              <a:ea typeface="メイリオ" panose="020B0604030504040204" pitchFamily="50" charset="-128"/>
              <a:cs typeface="メイリオ"/>
            </a:endParaRPr>
          </a:p>
          <a:p>
            <a:pPr marL="273050" lvl="1" indent="0" algn="l"/>
            <a:endParaRPr lang="en-US" altLang="ja-JP" b="1" dirty="0">
              <a:solidFill>
                <a:schemeClr val="tx1"/>
              </a:solidFill>
              <a:latin typeface="メイリオ" panose="020B0604030504040204" pitchFamily="50" charset="-128"/>
              <a:ea typeface="メイリオ" panose="020B0604030504040204" pitchFamily="50" charset="-128"/>
              <a:cs typeface="メイリオ"/>
            </a:endParaRPr>
          </a:p>
          <a:p>
            <a:pPr lvl="1" algn="l"/>
            <a:endParaRPr lang="ja-JP" altLang="en-US" b="1" dirty="0">
              <a:solidFill>
                <a:schemeClr val="tx1"/>
              </a:solidFill>
              <a:latin typeface="メイリオ" panose="020B0604030504040204" pitchFamily="50" charset="-128"/>
              <a:ea typeface="メイリオ" panose="020B0604030504040204" pitchFamily="50" charset="-128"/>
              <a:cs typeface="メイリオ"/>
            </a:endParaRPr>
          </a:p>
        </p:txBody>
      </p:sp>
      <p:sp>
        <p:nvSpPr>
          <p:cNvPr id="3" name="角丸四角形 3">
            <a:extLst>
              <a:ext uri="{FF2B5EF4-FFF2-40B4-BE49-F238E27FC236}">
                <a16:creationId xmlns:a16="http://schemas.microsoft.com/office/drawing/2014/main" id="{48F2844C-01CE-4758-B497-116E64DC0C6A}"/>
              </a:ext>
            </a:extLst>
          </p:cNvPr>
          <p:cNvSpPr/>
          <p:nvPr userDrawn="1"/>
        </p:nvSpPr>
        <p:spPr>
          <a:xfrm>
            <a:off x="288000" y="586235"/>
            <a:ext cx="8568000" cy="1800000"/>
          </a:xfrm>
          <a:prstGeom prst="roundRect">
            <a:avLst/>
          </a:prstGeom>
          <a:solidFill>
            <a:srgbClr val="FFFFFF"/>
          </a:solidFill>
          <a:ln w="38100" cmpd="sng">
            <a:solidFill>
              <a:srgbClr val="008000"/>
            </a:solidFill>
          </a:ln>
        </p:spPr>
        <p:style>
          <a:lnRef idx="1">
            <a:schemeClr val="accent3"/>
          </a:lnRef>
          <a:fillRef idx="3">
            <a:schemeClr val="accent3"/>
          </a:fillRef>
          <a:effectRef idx="2">
            <a:schemeClr val="accent3"/>
          </a:effectRef>
          <a:fontRef idx="minor">
            <a:schemeClr val="lt1"/>
          </a:fontRef>
        </p:style>
        <p:txBody>
          <a:bodyPr lIns="0" tIns="0" rIns="0" rtlCol="0" anchor="ctr"/>
          <a:lstStyle/>
          <a:p>
            <a:pPr lvl="1"/>
            <a:endParaRPr lang="en-US" altLang="ja-JP" sz="2800" b="1" dirty="0">
              <a:solidFill>
                <a:srgbClr val="000000"/>
              </a:solidFill>
              <a:latin typeface="メイリオ"/>
              <a:ea typeface="メイリオ"/>
              <a:cs typeface="メイリオ"/>
            </a:endParaRPr>
          </a:p>
        </p:txBody>
      </p:sp>
      <p:sp>
        <p:nvSpPr>
          <p:cNvPr id="6" name="テキスト ボックス 5">
            <a:extLst>
              <a:ext uri="{FF2B5EF4-FFF2-40B4-BE49-F238E27FC236}">
                <a16:creationId xmlns:a16="http://schemas.microsoft.com/office/drawing/2014/main" id="{BDBADBFE-E103-4C74-9C2D-B9E88A1B2984}"/>
              </a:ext>
            </a:extLst>
          </p:cNvPr>
          <p:cNvSpPr txBox="1"/>
          <p:nvPr userDrawn="1"/>
        </p:nvSpPr>
        <p:spPr>
          <a:xfrm>
            <a:off x="288000" y="586235"/>
            <a:ext cx="2160000" cy="523220"/>
          </a:xfrm>
          <a:prstGeom prst="rect">
            <a:avLst/>
          </a:prstGeom>
          <a:solidFill>
            <a:srgbClr val="008000"/>
          </a:solidFill>
          <a:ln w="38100">
            <a:solidFill>
              <a:srgbClr val="008000"/>
            </a:solidFill>
          </a:ln>
        </p:spPr>
        <p:txBody>
          <a:bodyPr wrap="square" lIns="0" tIns="0" rIns="0" bIns="0" rtlCol="0" anchor="b" anchorCtr="0">
            <a:normAutofit/>
          </a:bodyPr>
          <a:lstStyle/>
          <a:p>
            <a:pPr algn="ctr"/>
            <a:r>
              <a:rPr lang="ja-JP" altLang="en-US" sz="2800" b="1" dirty="0">
                <a:solidFill>
                  <a:schemeClr val="bg1"/>
                </a:solidFill>
                <a:latin typeface="メイリオ" panose="020B0604030504040204" pitchFamily="50" charset="-128"/>
                <a:ea typeface="メイリオ" panose="020B0604030504040204" pitchFamily="50" charset="-128"/>
              </a:rPr>
              <a:t>主題の問い</a:t>
            </a:r>
            <a:endParaRPr kumimoji="1" lang="ja-JP" altLang="en-US" sz="2800" b="1" dirty="0">
              <a:solidFill>
                <a:schemeClr val="bg1"/>
              </a:solidFill>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0E07B847-45D5-3DBC-843C-D17D74A02FC5}"/>
              </a:ext>
            </a:extLst>
          </p:cNvPr>
          <p:cNvGrpSpPr/>
          <p:nvPr userDrawn="1"/>
        </p:nvGrpSpPr>
        <p:grpSpPr>
          <a:xfrm>
            <a:off x="217680" y="2579773"/>
            <a:ext cx="540000" cy="540000"/>
            <a:chOff x="217680" y="2579773"/>
            <a:chExt cx="540000" cy="540000"/>
          </a:xfrm>
        </p:grpSpPr>
        <p:sp>
          <p:nvSpPr>
            <p:cNvPr id="2" name="楕円 1">
              <a:extLst>
                <a:ext uri="{FF2B5EF4-FFF2-40B4-BE49-F238E27FC236}">
                  <a16:creationId xmlns:a16="http://schemas.microsoft.com/office/drawing/2014/main" id="{9C763829-5AF4-5A19-0940-BBBF7DDCA741}"/>
                </a:ext>
              </a:extLst>
            </p:cNvPr>
            <p:cNvSpPr/>
            <p:nvPr userDrawn="1"/>
          </p:nvSpPr>
          <p:spPr>
            <a:xfrm>
              <a:off x="217680" y="2579773"/>
              <a:ext cx="540000" cy="5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86AEC8D7-EC0F-7749-2115-273EC5FC6AE2}"/>
                </a:ext>
              </a:extLst>
            </p:cNvPr>
            <p:cNvSpPr/>
            <p:nvPr userDrawn="1"/>
          </p:nvSpPr>
          <p:spPr>
            <a:xfrm>
              <a:off x="217680" y="2579773"/>
              <a:ext cx="540000" cy="540000"/>
            </a:xfrm>
            <a:custGeom>
              <a:avLst/>
              <a:gdLst/>
              <a:ahLst/>
              <a:cxnLst/>
              <a:rect l="l" t="t" r="r" b="b"/>
              <a:pathLst>
                <a:path w="576000" h="576000">
                  <a:moveTo>
                    <a:pt x="281452" y="141911"/>
                  </a:moveTo>
                  <a:lnTo>
                    <a:pt x="283238" y="141911"/>
                  </a:lnTo>
                  <a:cubicBezTo>
                    <a:pt x="294747" y="162152"/>
                    <a:pt x="305959" y="186659"/>
                    <a:pt x="316873" y="215432"/>
                  </a:cubicBezTo>
                  <a:cubicBezTo>
                    <a:pt x="327787" y="244206"/>
                    <a:pt x="337610" y="274368"/>
                    <a:pt x="346341" y="305920"/>
                  </a:cubicBezTo>
                  <a:lnTo>
                    <a:pt x="217158" y="305920"/>
                  </a:lnTo>
                  <a:cubicBezTo>
                    <a:pt x="225492" y="273773"/>
                    <a:pt x="235166" y="243412"/>
                    <a:pt x="246180" y="214837"/>
                  </a:cubicBezTo>
                  <a:cubicBezTo>
                    <a:pt x="257193" y="186262"/>
                    <a:pt x="268950" y="161953"/>
                    <a:pt x="281452" y="141911"/>
                  </a:cubicBezTo>
                  <a:close/>
                  <a:moveTo>
                    <a:pt x="262997" y="47852"/>
                  </a:moveTo>
                  <a:cubicBezTo>
                    <a:pt x="253671" y="47852"/>
                    <a:pt x="245783" y="49687"/>
                    <a:pt x="239333" y="53358"/>
                  </a:cubicBezTo>
                  <a:cubicBezTo>
                    <a:pt x="232884" y="57029"/>
                    <a:pt x="226683" y="63032"/>
                    <a:pt x="220730" y="71366"/>
                  </a:cubicBezTo>
                  <a:cubicBezTo>
                    <a:pt x="202871" y="96568"/>
                    <a:pt x="184317" y="133080"/>
                    <a:pt x="165068" y="180904"/>
                  </a:cubicBezTo>
                  <a:cubicBezTo>
                    <a:pt x="145820" y="228727"/>
                    <a:pt x="129498" y="278386"/>
                    <a:pt x="116104" y="329881"/>
                  </a:cubicBezTo>
                  <a:cubicBezTo>
                    <a:pt x="102709" y="381375"/>
                    <a:pt x="95218" y="424982"/>
                    <a:pt x="93631" y="460701"/>
                  </a:cubicBezTo>
                  <a:cubicBezTo>
                    <a:pt x="93432" y="470027"/>
                    <a:pt x="97500" y="474691"/>
                    <a:pt x="105835" y="474691"/>
                  </a:cubicBezTo>
                  <a:lnTo>
                    <a:pt x="176379" y="474691"/>
                  </a:lnTo>
                  <a:cubicBezTo>
                    <a:pt x="186103" y="474691"/>
                    <a:pt x="191163" y="470027"/>
                    <a:pt x="191560" y="460701"/>
                  </a:cubicBezTo>
                  <a:cubicBezTo>
                    <a:pt x="192552" y="437682"/>
                    <a:pt x="195727" y="410695"/>
                    <a:pt x="201085" y="379738"/>
                  </a:cubicBezTo>
                  <a:lnTo>
                    <a:pt x="363605" y="379738"/>
                  </a:lnTo>
                  <a:cubicBezTo>
                    <a:pt x="369955" y="411687"/>
                    <a:pt x="373527" y="438674"/>
                    <a:pt x="374321" y="460701"/>
                  </a:cubicBezTo>
                  <a:cubicBezTo>
                    <a:pt x="374717" y="470027"/>
                    <a:pt x="379579" y="474691"/>
                    <a:pt x="388906" y="474691"/>
                  </a:cubicBezTo>
                  <a:lnTo>
                    <a:pt x="460939" y="474691"/>
                  </a:lnTo>
                  <a:cubicBezTo>
                    <a:pt x="470662" y="474691"/>
                    <a:pt x="475424" y="469432"/>
                    <a:pt x="475226" y="458915"/>
                  </a:cubicBezTo>
                  <a:cubicBezTo>
                    <a:pt x="473837" y="423990"/>
                    <a:pt x="466445" y="380879"/>
                    <a:pt x="453051" y="329583"/>
                  </a:cubicBezTo>
                  <a:cubicBezTo>
                    <a:pt x="439656" y="278287"/>
                    <a:pt x="423384" y="228678"/>
                    <a:pt x="404235" y="180755"/>
                  </a:cubicBezTo>
                  <a:cubicBezTo>
                    <a:pt x="385086" y="132832"/>
                    <a:pt x="366582" y="96370"/>
                    <a:pt x="348722" y="71366"/>
                  </a:cubicBezTo>
                  <a:cubicBezTo>
                    <a:pt x="342769" y="63032"/>
                    <a:pt x="336518" y="57029"/>
                    <a:pt x="329970" y="53358"/>
                  </a:cubicBezTo>
                  <a:cubicBezTo>
                    <a:pt x="323421" y="49687"/>
                    <a:pt x="315385" y="47852"/>
                    <a:pt x="305860" y="47852"/>
                  </a:cubicBezTo>
                  <a:close/>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b="1"/>
            </a:p>
          </p:txBody>
        </p:sp>
      </p:grpSp>
      <p:sp>
        <p:nvSpPr>
          <p:cNvPr id="9" name="Title 1">
            <a:extLst>
              <a:ext uri="{FF2B5EF4-FFF2-40B4-BE49-F238E27FC236}">
                <a16:creationId xmlns:a16="http://schemas.microsoft.com/office/drawing/2014/main" id="{8E25F171-3F5A-D31E-C20F-6044029AEC81}"/>
              </a:ext>
            </a:extLst>
          </p:cNvPr>
          <p:cNvSpPr>
            <a:spLocks noGrp="1"/>
          </p:cNvSpPr>
          <p:nvPr>
            <p:ph type="ctrTitle" hasCustomPrompt="1"/>
          </p:nvPr>
        </p:nvSpPr>
        <p:spPr>
          <a:xfrm>
            <a:off x="963038" y="1109455"/>
            <a:ext cx="7368162" cy="1276780"/>
          </a:xfrm>
          <a:prstGeom prst="rect">
            <a:avLst/>
          </a:prstGeom>
          <a:noFill/>
          <a:ln>
            <a:noFill/>
          </a:ln>
          <a:scene3d>
            <a:camera prst="orthographicFront"/>
            <a:lightRig rig="threePt" dir="t"/>
          </a:scene3d>
          <a:sp3d>
            <a:bevelT w="0" h="0" prst="coolSlant"/>
          </a:sp3d>
        </p:spPr>
        <p:txBody>
          <a:bodyPr anchor="t">
            <a:noAutofit/>
          </a:bodyPr>
          <a:lstStyle>
            <a:lvl1pPr algn="l">
              <a:lnSpc>
                <a:spcPct val="100000"/>
              </a:lnSpc>
              <a:defRPr sz="2800" b="1">
                <a:latin typeface="メイリオ" panose="020B0604030504040204" pitchFamily="50" charset="-128"/>
                <a:ea typeface="メイリオ" panose="020B0604030504040204" pitchFamily="50" charset="-128"/>
              </a:defRPr>
            </a:lvl1pPr>
          </a:lstStyle>
          <a:p>
            <a:r>
              <a:rPr lang="ja-JP" altLang="en-US" dirty="0"/>
              <a:t>主題の問いを入力</a:t>
            </a:r>
            <a:endParaRPr lang="en-US" dirty="0"/>
          </a:p>
        </p:txBody>
      </p:sp>
      <p:sp>
        <p:nvSpPr>
          <p:cNvPr id="4" name="コンテンツ プレースホルダー 3">
            <a:extLst>
              <a:ext uri="{FF2B5EF4-FFF2-40B4-BE49-F238E27FC236}">
                <a16:creationId xmlns:a16="http://schemas.microsoft.com/office/drawing/2014/main" id="{429F9E30-9678-3C71-D602-2714520E8D2B}"/>
              </a:ext>
            </a:extLst>
          </p:cNvPr>
          <p:cNvSpPr>
            <a:spLocks noGrp="1"/>
          </p:cNvSpPr>
          <p:nvPr>
            <p:ph sz="quarter" idx="10" hasCustomPrompt="1"/>
          </p:nvPr>
        </p:nvSpPr>
        <p:spPr>
          <a:xfrm>
            <a:off x="757680" y="3429000"/>
            <a:ext cx="7898640" cy="3429000"/>
          </a:xfrm>
        </p:spPr>
        <p:txBody>
          <a:bodyPr>
            <a:noAutofit/>
          </a:bodyPr>
          <a:lstStyle>
            <a:lvl1pPr marL="0" indent="0">
              <a:buNone/>
              <a:defRPr/>
            </a:lvl1pPr>
          </a:lstStyle>
          <a:p>
            <a:pPr lvl="0"/>
            <a:r>
              <a:rPr kumimoji="1" lang="ja-JP" altLang="en-US" dirty="0"/>
              <a:t>解答例を記入</a:t>
            </a:r>
          </a:p>
        </p:txBody>
      </p:sp>
    </p:spTree>
    <p:extLst>
      <p:ext uri="{BB962C8B-B14F-4D97-AF65-F5344CB8AC3E}">
        <p14:creationId xmlns:p14="http://schemas.microsoft.com/office/powerpoint/2010/main" val="934183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7" name="角丸四角形 7">
            <a:extLst>
              <a:ext uri="{FF2B5EF4-FFF2-40B4-BE49-F238E27FC236}">
                <a16:creationId xmlns:a16="http://schemas.microsoft.com/office/drawing/2014/main" id="{10A9AA2E-4B9E-9F7E-3347-63DF06211330}"/>
              </a:ext>
            </a:extLst>
          </p:cNvPr>
          <p:cNvSpPr>
            <a:spLocks/>
          </p:cNvSpPr>
          <p:nvPr userDrawn="1"/>
        </p:nvSpPr>
        <p:spPr>
          <a:xfrm>
            <a:off x="288000" y="1998938"/>
            <a:ext cx="8568000" cy="2880000"/>
          </a:xfrm>
          <a:prstGeom prst="round2DiagRect">
            <a:avLst/>
          </a:prstGeom>
          <a:solidFill>
            <a:srgbClr val="FFFFFF"/>
          </a:solidFill>
          <a:ln w="38100" cmpd="sng">
            <a:solidFill>
              <a:srgbClr val="00B050"/>
            </a:solidFill>
          </a:ln>
        </p:spPr>
        <p:style>
          <a:lnRef idx="1">
            <a:schemeClr val="accent3"/>
          </a:lnRef>
          <a:fillRef idx="3">
            <a:schemeClr val="accent3"/>
          </a:fillRef>
          <a:effectRef idx="2">
            <a:schemeClr val="accent3"/>
          </a:effectRef>
          <a:fontRef idx="minor">
            <a:schemeClr val="lt1"/>
          </a:fontRef>
        </p:style>
        <p:txBody>
          <a:bodyPr tIns="90000" bIns="36000" rtlCol="0" anchor="ctr"/>
          <a:lstStyle/>
          <a:p>
            <a:pPr marL="252000" marR="0" lvl="1" indent="0" algn="l" defTabSz="4572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a:endParaRPr>
          </a:p>
        </p:txBody>
      </p:sp>
      <p:sp>
        <p:nvSpPr>
          <p:cNvPr id="8" name="テキスト ボックス 7">
            <a:extLst>
              <a:ext uri="{FF2B5EF4-FFF2-40B4-BE49-F238E27FC236}">
                <a16:creationId xmlns:a16="http://schemas.microsoft.com/office/drawing/2014/main" id="{2B6C6A8B-41A3-35B3-9790-809C8A006259}"/>
              </a:ext>
            </a:extLst>
          </p:cNvPr>
          <p:cNvSpPr txBox="1"/>
          <p:nvPr/>
        </p:nvSpPr>
        <p:spPr>
          <a:xfrm flipH="1">
            <a:off x="288000" y="1998938"/>
            <a:ext cx="1822979" cy="650723"/>
          </a:xfrm>
          <a:prstGeom prst="round1Rect">
            <a:avLst>
              <a:gd name="adj" fmla="val 50000"/>
            </a:avLst>
          </a:prstGeom>
          <a:solidFill>
            <a:srgbClr val="00B050"/>
          </a:solidFill>
          <a:ln w="38100">
            <a:solidFill>
              <a:srgbClr val="00B050"/>
            </a:solidFill>
          </a:ln>
        </p:spPr>
        <p:txBody>
          <a:bodyPr wrap="square" lIns="0" tIns="216000" rIns="180000" bIns="36000" rtlCol="0" anchor="ctr" anchorCtr="0">
            <a:spAutoFit/>
          </a:bodyPr>
          <a:lstStyle/>
          <a:p>
            <a:pPr marL="0" marR="0" lvl="0" indent="0" algn="ctr" defTabSz="457200" rtl="0" eaLnBrk="1" fontAlgn="auto" latinLnBrk="0" hangingPunct="1">
              <a:lnSpc>
                <a:spcPts val="3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トライ！</a:t>
            </a:r>
          </a:p>
        </p:txBody>
      </p:sp>
      <p:sp>
        <p:nvSpPr>
          <p:cNvPr id="9" name="Title 1">
            <a:extLst>
              <a:ext uri="{FF2B5EF4-FFF2-40B4-BE49-F238E27FC236}">
                <a16:creationId xmlns:a16="http://schemas.microsoft.com/office/drawing/2014/main" id="{DBF21976-10D8-3EB3-6ADB-53E8A3EFA76B}"/>
              </a:ext>
            </a:extLst>
          </p:cNvPr>
          <p:cNvSpPr>
            <a:spLocks noGrp="1"/>
          </p:cNvSpPr>
          <p:nvPr userDrawn="1">
            <p:ph type="ctrTitle" hasCustomPrompt="1"/>
          </p:nvPr>
        </p:nvSpPr>
        <p:spPr>
          <a:xfrm>
            <a:off x="963038" y="1998938"/>
            <a:ext cx="7368162" cy="2860124"/>
          </a:xfrm>
          <a:prstGeom prst="rect">
            <a:avLst/>
          </a:prstGeom>
          <a:noFill/>
          <a:ln>
            <a:noFill/>
          </a:ln>
          <a:scene3d>
            <a:camera prst="orthographicFront"/>
            <a:lightRig rig="threePt" dir="t"/>
          </a:scene3d>
          <a:sp3d>
            <a:bevelT w="0" h="0" prst="coolSlant"/>
          </a:sp3d>
        </p:spPr>
        <p:txBody>
          <a:bodyPr anchor="ctr">
            <a:noAutofit/>
          </a:bodyPr>
          <a:lstStyle>
            <a:lvl1pPr algn="l">
              <a:lnSpc>
                <a:spcPct val="150000"/>
              </a:lnSpc>
              <a:defRPr sz="3200" b="1">
                <a:latin typeface="メイリオ" panose="020B0604030504040204" pitchFamily="50" charset="-128"/>
                <a:ea typeface="メイリオ" panose="020B0604030504040204" pitchFamily="50" charset="-128"/>
              </a:defRPr>
            </a:lvl1pPr>
          </a:lstStyle>
          <a:p>
            <a:r>
              <a:rPr lang="ja-JP" altLang="en-US" dirty="0"/>
              <a:t>トライ！を入力</a:t>
            </a:r>
            <a:endParaRPr lang="en-US" dirty="0"/>
          </a:p>
        </p:txBody>
      </p:sp>
    </p:spTree>
    <p:extLst>
      <p:ext uri="{BB962C8B-B14F-4D97-AF65-F5344CB8AC3E}">
        <p14:creationId xmlns:p14="http://schemas.microsoft.com/office/powerpoint/2010/main" val="224691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8AC2B270-0E3A-32FE-4464-1FCC8BEB7443}"/>
              </a:ext>
            </a:extLst>
          </p:cNvPr>
          <p:cNvGrpSpPr/>
          <p:nvPr userDrawn="1"/>
        </p:nvGrpSpPr>
        <p:grpSpPr>
          <a:xfrm>
            <a:off x="288000" y="1998938"/>
            <a:ext cx="8568000" cy="2880000"/>
            <a:chOff x="288000" y="1293587"/>
            <a:chExt cx="8568000" cy="2880000"/>
          </a:xfrm>
        </p:grpSpPr>
        <p:sp>
          <p:nvSpPr>
            <p:cNvPr id="3" name="角丸四角形 3">
              <a:extLst>
                <a:ext uri="{FF2B5EF4-FFF2-40B4-BE49-F238E27FC236}">
                  <a16:creationId xmlns:a16="http://schemas.microsoft.com/office/drawing/2014/main" id="{48F2844C-01CE-4758-B497-116E64DC0C6A}"/>
                </a:ext>
              </a:extLst>
            </p:cNvPr>
            <p:cNvSpPr>
              <a:spLocks/>
            </p:cNvSpPr>
            <p:nvPr userDrawn="1"/>
          </p:nvSpPr>
          <p:spPr>
            <a:xfrm>
              <a:off x="288000" y="1293587"/>
              <a:ext cx="8568000" cy="2880000"/>
            </a:xfrm>
            <a:prstGeom prst="roundRect">
              <a:avLst/>
            </a:prstGeom>
            <a:solidFill>
              <a:srgbClr val="FFFFFF"/>
            </a:solidFill>
            <a:ln w="38100" cmpd="sng">
              <a:solidFill>
                <a:srgbClr val="008000"/>
              </a:solidFill>
            </a:ln>
          </p:spPr>
          <p:style>
            <a:lnRef idx="1">
              <a:schemeClr val="accent3"/>
            </a:lnRef>
            <a:fillRef idx="3">
              <a:schemeClr val="accent3"/>
            </a:fillRef>
            <a:effectRef idx="2">
              <a:schemeClr val="accent3"/>
            </a:effectRef>
            <a:fontRef idx="minor">
              <a:schemeClr val="lt1"/>
            </a:fontRef>
          </p:style>
          <p:txBody>
            <a:bodyPr lIns="0" tIns="0" rIns="0" rtlCol="0" anchor="ctr"/>
            <a:lstStyle/>
            <a:p>
              <a:pPr lvl="1"/>
              <a:endParaRPr lang="en-US" altLang="ja-JP" sz="2800" b="1" dirty="0">
                <a:solidFill>
                  <a:srgbClr val="000000"/>
                </a:solidFill>
                <a:latin typeface="メイリオ"/>
                <a:ea typeface="メイリオ"/>
                <a:cs typeface="メイリオ"/>
              </a:endParaRPr>
            </a:p>
          </p:txBody>
        </p:sp>
        <p:sp>
          <p:nvSpPr>
            <p:cNvPr id="6" name="テキスト ボックス 5">
              <a:extLst>
                <a:ext uri="{FF2B5EF4-FFF2-40B4-BE49-F238E27FC236}">
                  <a16:creationId xmlns:a16="http://schemas.microsoft.com/office/drawing/2014/main" id="{BDBADBFE-E103-4C74-9C2D-B9E88A1B2984}"/>
                </a:ext>
              </a:extLst>
            </p:cNvPr>
            <p:cNvSpPr txBox="1">
              <a:spLocks/>
            </p:cNvSpPr>
            <p:nvPr userDrawn="1"/>
          </p:nvSpPr>
          <p:spPr>
            <a:xfrm>
              <a:off x="288000" y="1293587"/>
              <a:ext cx="2160000" cy="523220"/>
            </a:xfrm>
            <a:prstGeom prst="rect">
              <a:avLst/>
            </a:prstGeom>
            <a:solidFill>
              <a:srgbClr val="008000"/>
            </a:solidFill>
            <a:ln w="38100">
              <a:solidFill>
                <a:srgbClr val="008000"/>
              </a:solidFill>
            </a:ln>
          </p:spPr>
          <p:txBody>
            <a:bodyPr wrap="square" lIns="0" tIns="0" rIns="0" bIns="0" rtlCol="0" anchor="b" anchorCtr="0">
              <a:normAutofit/>
            </a:bodyPr>
            <a:lstStyle/>
            <a:p>
              <a:pPr algn="ctr"/>
              <a:r>
                <a:rPr lang="ja-JP" altLang="en-US" sz="2800" b="1" dirty="0">
                  <a:solidFill>
                    <a:schemeClr val="bg1"/>
                  </a:solidFill>
                  <a:latin typeface="メイリオ" panose="020B0604030504040204" pitchFamily="50" charset="-128"/>
                  <a:ea typeface="メイリオ" panose="020B0604030504040204" pitchFamily="50" charset="-128"/>
                </a:rPr>
                <a:t>主題の問い</a:t>
              </a:r>
              <a:endParaRPr kumimoji="1" lang="ja-JP" altLang="en-US" sz="2800" b="1" dirty="0">
                <a:solidFill>
                  <a:schemeClr val="bg1"/>
                </a:solidFill>
                <a:latin typeface="メイリオ" panose="020B0604030504040204" pitchFamily="50" charset="-128"/>
                <a:ea typeface="メイリオ" panose="020B0604030504040204" pitchFamily="50" charset="-128"/>
              </a:endParaRPr>
            </a:p>
          </p:txBody>
        </p:sp>
      </p:grpSp>
      <p:sp>
        <p:nvSpPr>
          <p:cNvPr id="15" name="Title 1">
            <a:extLst>
              <a:ext uri="{FF2B5EF4-FFF2-40B4-BE49-F238E27FC236}">
                <a16:creationId xmlns:a16="http://schemas.microsoft.com/office/drawing/2014/main" id="{CEE589AD-AE1C-A414-4329-E68FCF803BCD}"/>
              </a:ext>
            </a:extLst>
          </p:cNvPr>
          <p:cNvSpPr>
            <a:spLocks noGrp="1"/>
          </p:cNvSpPr>
          <p:nvPr>
            <p:ph type="ctrTitle" hasCustomPrompt="1"/>
          </p:nvPr>
        </p:nvSpPr>
        <p:spPr>
          <a:xfrm>
            <a:off x="963038" y="1998938"/>
            <a:ext cx="7368162" cy="2860124"/>
          </a:xfrm>
          <a:prstGeom prst="rect">
            <a:avLst/>
          </a:prstGeom>
          <a:noFill/>
          <a:ln>
            <a:noFill/>
          </a:ln>
          <a:scene3d>
            <a:camera prst="orthographicFront"/>
            <a:lightRig rig="threePt" dir="t"/>
          </a:scene3d>
          <a:sp3d>
            <a:bevelT w="0" h="0" prst="coolSlant"/>
          </a:sp3d>
        </p:spPr>
        <p:txBody>
          <a:bodyPr anchor="ctr">
            <a:noAutofit/>
          </a:bodyPr>
          <a:lstStyle>
            <a:lvl1pPr algn="l">
              <a:lnSpc>
                <a:spcPct val="150000"/>
              </a:lnSpc>
              <a:defRPr sz="3200" b="1">
                <a:latin typeface="メイリオ" panose="020B0604030504040204" pitchFamily="50" charset="-128"/>
                <a:ea typeface="メイリオ" panose="020B0604030504040204" pitchFamily="50" charset="-128"/>
              </a:defRPr>
            </a:lvl1pPr>
          </a:lstStyle>
          <a:p>
            <a:r>
              <a:rPr lang="ja-JP" altLang="en-US" dirty="0"/>
              <a:t>主題の問いを入力</a:t>
            </a:r>
            <a:endParaRPr lang="en-US" dirty="0"/>
          </a:p>
        </p:txBody>
      </p:sp>
    </p:spTree>
    <p:extLst>
      <p:ext uri="{BB962C8B-B14F-4D97-AF65-F5344CB8AC3E}">
        <p14:creationId xmlns:p14="http://schemas.microsoft.com/office/powerpoint/2010/main" val="216645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B675D5-3A6B-D2BA-622C-3265F485953A}"/>
              </a:ext>
            </a:extLst>
          </p:cNvPr>
          <p:cNvSpPr>
            <a:spLocks noGrp="1"/>
          </p:cNvSpPr>
          <p:nvPr>
            <p:ph type="title" hasCustomPrompt="1"/>
          </p:nvPr>
        </p:nvSpPr>
        <p:spPr/>
        <p:txBody>
          <a:bodyPr wrap="none">
            <a:noAutofit/>
          </a:bodyPr>
          <a:lstStyle/>
          <a:p>
            <a:r>
              <a:rPr kumimoji="1" lang="ja-JP" altLang="en-US" dirty="0"/>
              <a:t>小見出し</a:t>
            </a:r>
          </a:p>
        </p:txBody>
      </p:sp>
      <p:sp>
        <p:nvSpPr>
          <p:cNvPr id="6" name="コンテンツ プレースホルダー 5">
            <a:extLst>
              <a:ext uri="{FF2B5EF4-FFF2-40B4-BE49-F238E27FC236}">
                <a16:creationId xmlns:a16="http://schemas.microsoft.com/office/drawing/2014/main" id="{A79B6BE1-2E25-5039-383E-6CF1E83351FD}"/>
              </a:ext>
            </a:extLst>
          </p:cNvPr>
          <p:cNvSpPr>
            <a:spLocks noGrp="1"/>
          </p:cNvSpPr>
          <p:nvPr>
            <p:ph sz="quarter" idx="10" hasCustomPrompt="1"/>
          </p:nvPr>
        </p:nvSpPr>
        <p:spPr>
          <a:xfrm>
            <a:off x="252412" y="950665"/>
            <a:ext cx="8891587" cy="5907336"/>
          </a:xfrm>
        </p:spPr>
        <p:txBody>
          <a:bodyPr>
            <a:noAutofit/>
          </a:bodyPr>
          <a:lstStyle>
            <a:lvl1pPr marL="0" indent="0">
              <a:lnSpc>
                <a:spcPct val="150000"/>
              </a:lnSpc>
              <a:buNone/>
              <a:defRPr/>
            </a:lvl1pPr>
          </a:lstStyle>
          <a:p>
            <a:pPr lvl="0"/>
            <a:r>
              <a:rPr kumimoji="1" lang="ja-JP" altLang="en-US" dirty="0"/>
              <a:t>テキスト入力</a:t>
            </a:r>
            <a:endParaRPr kumimoji="1" lang="en-US" altLang="ja-JP" dirty="0"/>
          </a:p>
          <a:p>
            <a:pPr lvl="0"/>
            <a:r>
              <a:rPr kumimoji="1" lang="en-US" altLang="ja-JP" dirty="0"/>
              <a:t>※</a:t>
            </a:r>
            <a:r>
              <a:rPr kumimoji="1" lang="ja-JP" altLang="en-US" dirty="0"/>
              <a:t>演習ノートと完全一致</a:t>
            </a:r>
          </a:p>
        </p:txBody>
      </p:sp>
    </p:spTree>
    <p:extLst>
      <p:ext uri="{BB962C8B-B14F-4D97-AF65-F5344CB8AC3E}">
        <p14:creationId xmlns:p14="http://schemas.microsoft.com/office/powerpoint/2010/main" val="4064822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ユーザー設定レイアウト">
    <p:spTree>
      <p:nvGrpSpPr>
        <p:cNvPr id="1" name=""/>
        <p:cNvGrpSpPr/>
        <p:nvPr/>
      </p:nvGrpSpPr>
      <p:grpSpPr>
        <a:xfrm>
          <a:off x="0" y="0"/>
          <a:ext cx="0" cy="0"/>
          <a:chOff x="0" y="0"/>
          <a:chExt cx="0" cy="0"/>
        </a:xfrm>
      </p:grpSpPr>
      <p:pic>
        <p:nvPicPr>
          <p:cNvPr id="4" name="図 3" descr="挿絵 が含まれている画像&#10;&#10;自動的に生成された説明">
            <a:extLst>
              <a:ext uri="{FF2B5EF4-FFF2-40B4-BE49-F238E27FC236}">
                <a16:creationId xmlns:a16="http://schemas.microsoft.com/office/drawing/2014/main" id="{A0B1D289-7C56-FC00-4029-C9348CD8AB25}"/>
              </a:ext>
            </a:extLst>
          </p:cNvPr>
          <p:cNvPicPr>
            <a:picLocks noChangeAspect="1"/>
          </p:cNvPicPr>
          <p:nvPr userDrawn="1"/>
        </p:nvPicPr>
        <p:blipFill rotWithShape="1">
          <a:blip r:embed="rId2">
            <a:clrChange>
              <a:clrFrom>
                <a:srgbClr val="FFAEC9"/>
              </a:clrFrom>
              <a:clrTo>
                <a:srgbClr val="FFAEC9">
                  <a:alpha val="0"/>
                </a:srgbClr>
              </a:clrTo>
            </a:clrChange>
          </a:blip>
          <a:srcRect r="50100"/>
          <a:stretch/>
        </p:blipFill>
        <p:spPr>
          <a:xfrm>
            <a:off x="297175" y="200555"/>
            <a:ext cx="1165865" cy="1080000"/>
          </a:xfrm>
          <a:prstGeom prst="rect">
            <a:avLst/>
          </a:prstGeom>
        </p:spPr>
      </p:pic>
      <p:sp>
        <p:nvSpPr>
          <p:cNvPr id="5" name="吹き出し: 角を丸めた四角形 4">
            <a:extLst>
              <a:ext uri="{FF2B5EF4-FFF2-40B4-BE49-F238E27FC236}">
                <a16:creationId xmlns:a16="http://schemas.microsoft.com/office/drawing/2014/main" id="{C9B3CABA-EB1E-A73E-3E79-EFF36268C2CD}"/>
              </a:ext>
            </a:extLst>
          </p:cNvPr>
          <p:cNvSpPr/>
          <p:nvPr userDrawn="1"/>
        </p:nvSpPr>
        <p:spPr>
          <a:xfrm>
            <a:off x="1668780" y="335281"/>
            <a:ext cx="7178045" cy="569391"/>
          </a:xfrm>
          <a:prstGeom prst="wedgeRoundRectCallout">
            <a:avLst>
              <a:gd name="adj1" fmla="val -52255"/>
              <a:gd name="adj2" fmla="val 4460"/>
              <a:gd name="adj3" fmla="val 16667"/>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Title 1">
            <a:extLst>
              <a:ext uri="{FF2B5EF4-FFF2-40B4-BE49-F238E27FC236}">
                <a16:creationId xmlns:a16="http://schemas.microsoft.com/office/drawing/2014/main" id="{B1078B6F-9733-52D3-4696-ECD6B3C09732}"/>
              </a:ext>
            </a:extLst>
          </p:cNvPr>
          <p:cNvSpPr>
            <a:spLocks noGrp="1"/>
          </p:cNvSpPr>
          <p:nvPr>
            <p:ph type="ctrTitle" hasCustomPrompt="1"/>
          </p:nvPr>
        </p:nvSpPr>
        <p:spPr>
          <a:xfrm>
            <a:off x="1813560" y="335281"/>
            <a:ext cx="7033265" cy="706442"/>
          </a:xfrm>
          <a:prstGeom prst="rect">
            <a:avLst/>
          </a:prstGeom>
          <a:noFill/>
          <a:ln>
            <a:noFill/>
          </a:ln>
          <a:scene3d>
            <a:camera prst="orthographicFront"/>
            <a:lightRig rig="threePt" dir="t"/>
          </a:scene3d>
          <a:sp3d>
            <a:bevelT w="0" h="0" prst="coolSlant"/>
          </a:sp3d>
        </p:spPr>
        <p:txBody>
          <a:bodyPr anchor="ctr">
            <a:noAutofit/>
          </a:bodyPr>
          <a:lstStyle>
            <a:lvl1pPr algn="l">
              <a:defRPr sz="2400" b="1">
                <a:latin typeface="メイリオ" panose="020B0604030504040204" pitchFamily="50" charset="-128"/>
                <a:ea typeface="メイリオ" panose="020B0604030504040204" pitchFamily="50" charset="-128"/>
              </a:defRPr>
            </a:lvl1pPr>
          </a:lstStyle>
          <a:p>
            <a:r>
              <a:rPr lang="ja-JP" altLang="en-US" dirty="0"/>
              <a:t>導入・生徒の吹き出しの問いを入力</a:t>
            </a:r>
            <a:endParaRPr lang="en-US" dirty="0"/>
          </a:p>
        </p:txBody>
      </p:sp>
    </p:spTree>
    <p:extLst>
      <p:ext uri="{BB962C8B-B14F-4D97-AF65-F5344CB8AC3E}">
        <p14:creationId xmlns:p14="http://schemas.microsoft.com/office/powerpoint/2010/main" val="1450624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spTree>
      <p:nvGrpSpPr>
        <p:cNvPr id="1" name=""/>
        <p:cNvGrpSpPr/>
        <p:nvPr/>
      </p:nvGrpSpPr>
      <p:grpSpPr>
        <a:xfrm>
          <a:off x="0" y="0"/>
          <a:ext cx="0" cy="0"/>
          <a:chOff x="0" y="0"/>
          <a:chExt cx="0" cy="0"/>
        </a:xfrm>
      </p:grpSpPr>
      <p:pic>
        <p:nvPicPr>
          <p:cNvPr id="4" name="図 3" descr="挿絵 が含まれている画像&#10;&#10;自動的に生成された説明">
            <a:extLst>
              <a:ext uri="{FF2B5EF4-FFF2-40B4-BE49-F238E27FC236}">
                <a16:creationId xmlns:a16="http://schemas.microsoft.com/office/drawing/2014/main" id="{A0B1D289-7C56-FC00-4029-C9348CD8AB25}"/>
              </a:ext>
            </a:extLst>
          </p:cNvPr>
          <p:cNvPicPr>
            <a:picLocks noChangeAspect="1"/>
          </p:cNvPicPr>
          <p:nvPr userDrawn="1"/>
        </p:nvPicPr>
        <p:blipFill rotWithShape="1">
          <a:blip r:embed="rId2">
            <a:clrChange>
              <a:clrFrom>
                <a:srgbClr val="FFAEC9"/>
              </a:clrFrom>
              <a:clrTo>
                <a:srgbClr val="FFAEC9">
                  <a:alpha val="0"/>
                </a:srgbClr>
              </a:clrTo>
            </a:clrChange>
          </a:blip>
          <a:srcRect l="58705"/>
          <a:stretch/>
        </p:blipFill>
        <p:spPr>
          <a:xfrm>
            <a:off x="243840" y="200555"/>
            <a:ext cx="964820" cy="1080000"/>
          </a:xfrm>
          <a:prstGeom prst="rect">
            <a:avLst/>
          </a:prstGeom>
        </p:spPr>
      </p:pic>
      <p:sp>
        <p:nvSpPr>
          <p:cNvPr id="5" name="吹き出し: 角を丸めた四角形 4">
            <a:extLst>
              <a:ext uri="{FF2B5EF4-FFF2-40B4-BE49-F238E27FC236}">
                <a16:creationId xmlns:a16="http://schemas.microsoft.com/office/drawing/2014/main" id="{8946BB94-1263-91DF-2393-F6C4535C1989}"/>
              </a:ext>
            </a:extLst>
          </p:cNvPr>
          <p:cNvSpPr/>
          <p:nvPr userDrawn="1"/>
        </p:nvSpPr>
        <p:spPr>
          <a:xfrm>
            <a:off x="1668780" y="335279"/>
            <a:ext cx="7178045" cy="828000"/>
          </a:xfrm>
          <a:prstGeom prst="wedgeRoundRectCallout">
            <a:avLst>
              <a:gd name="adj1" fmla="val -52255"/>
              <a:gd name="adj2" fmla="val 4460"/>
              <a:gd name="adj3" fmla="val 16667"/>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itle 1">
            <a:extLst>
              <a:ext uri="{FF2B5EF4-FFF2-40B4-BE49-F238E27FC236}">
                <a16:creationId xmlns:a16="http://schemas.microsoft.com/office/drawing/2014/main" id="{F0142935-5E65-E81F-7BF8-AC5F67C13213}"/>
              </a:ext>
            </a:extLst>
          </p:cNvPr>
          <p:cNvSpPr>
            <a:spLocks noGrp="1"/>
          </p:cNvSpPr>
          <p:nvPr>
            <p:ph type="ctrTitle" hasCustomPrompt="1"/>
          </p:nvPr>
        </p:nvSpPr>
        <p:spPr>
          <a:xfrm>
            <a:off x="1866895" y="425943"/>
            <a:ext cx="7033265" cy="720000"/>
          </a:xfrm>
          <a:prstGeom prst="rect">
            <a:avLst/>
          </a:prstGeom>
          <a:noFill/>
          <a:ln>
            <a:noFill/>
          </a:ln>
          <a:scene3d>
            <a:camera prst="orthographicFront"/>
            <a:lightRig rig="threePt" dir="t"/>
          </a:scene3d>
          <a:sp3d>
            <a:bevelT w="0" h="0" prst="coolSlant"/>
          </a:sp3d>
        </p:spPr>
        <p:txBody>
          <a:bodyPr anchor="ctr">
            <a:noAutofit/>
          </a:bodyPr>
          <a:lstStyle>
            <a:lvl1pPr algn="l">
              <a:defRPr sz="2400" b="1">
                <a:latin typeface="メイリオ" panose="020B0604030504040204" pitchFamily="50" charset="-128"/>
                <a:ea typeface="メイリオ" panose="020B0604030504040204" pitchFamily="50" charset="-128"/>
              </a:defRPr>
            </a:lvl1pPr>
          </a:lstStyle>
          <a:p>
            <a:r>
              <a:rPr lang="ja-JP" altLang="en-US" dirty="0"/>
              <a:t>導入・生徒の吹き出しの問いを入力</a:t>
            </a:r>
            <a:br>
              <a:rPr lang="en-US" altLang="ja-JP" dirty="0"/>
            </a:br>
            <a:r>
              <a:rPr lang="ja-JP" altLang="en-US" dirty="0"/>
              <a:t>２行</a:t>
            </a:r>
            <a:endParaRPr lang="en-US" dirty="0"/>
          </a:p>
        </p:txBody>
      </p:sp>
    </p:spTree>
    <p:extLst>
      <p:ext uri="{BB962C8B-B14F-4D97-AF65-F5344CB8AC3E}">
        <p14:creationId xmlns:p14="http://schemas.microsoft.com/office/powerpoint/2010/main" val="119225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ユーザー設定レイアウト">
    <p:spTree>
      <p:nvGrpSpPr>
        <p:cNvPr id="1" name=""/>
        <p:cNvGrpSpPr/>
        <p:nvPr/>
      </p:nvGrpSpPr>
      <p:grpSpPr>
        <a:xfrm>
          <a:off x="0" y="0"/>
          <a:ext cx="0" cy="0"/>
          <a:chOff x="0" y="0"/>
          <a:chExt cx="0" cy="0"/>
        </a:xfrm>
      </p:grpSpPr>
      <p:sp>
        <p:nvSpPr>
          <p:cNvPr id="3" name="角丸四角形 3">
            <a:extLst>
              <a:ext uri="{FF2B5EF4-FFF2-40B4-BE49-F238E27FC236}">
                <a16:creationId xmlns:a16="http://schemas.microsoft.com/office/drawing/2014/main" id="{48F2844C-01CE-4758-B497-116E64DC0C6A}"/>
              </a:ext>
            </a:extLst>
          </p:cNvPr>
          <p:cNvSpPr/>
          <p:nvPr userDrawn="1"/>
        </p:nvSpPr>
        <p:spPr>
          <a:xfrm>
            <a:off x="288000" y="586235"/>
            <a:ext cx="8568000" cy="864000"/>
          </a:xfrm>
          <a:prstGeom prst="roundRect">
            <a:avLst/>
          </a:prstGeom>
          <a:noFill/>
          <a:ln w="38100" cmpd="sng">
            <a:solidFill>
              <a:srgbClr val="9E8360"/>
            </a:solidFill>
          </a:ln>
        </p:spPr>
        <p:style>
          <a:lnRef idx="1">
            <a:schemeClr val="accent3"/>
          </a:lnRef>
          <a:fillRef idx="3">
            <a:schemeClr val="accent3"/>
          </a:fillRef>
          <a:effectRef idx="2">
            <a:schemeClr val="accent3"/>
          </a:effectRef>
          <a:fontRef idx="minor">
            <a:schemeClr val="lt1"/>
          </a:fontRef>
        </p:style>
        <p:txBody>
          <a:bodyPr lIns="0" tIns="0" rIns="0" rtlCol="0" anchor="ctr"/>
          <a:lstStyle/>
          <a:p>
            <a:pPr lvl="1"/>
            <a:endParaRPr lang="en-US" altLang="ja-JP" sz="2800" b="1" dirty="0">
              <a:solidFill>
                <a:srgbClr val="000000"/>
              </a:solidFill>
              <a:latin typeface="メイリオ"/>
              <a:ea typeface="メイリオ"/>
              <a:cs typeface="メイリオ"/>
            </a:endParaRPr>
          </a:p>
        </p:txBody>
      </p:sp>
      <p:sp>
        <p:nvSpPr>
          <p:cNvPr id="9" name="Title 1">
            <a:extLst>
              <a:ext uri="{FF2B5EF4-FFF2-40B4-BE49-F238E27FC236}">
                <a16:creationId xmlns:a16="http://schemas.microsoft.com/office/drawing/2014/main" id="{8E25F171-3F5A-D31E-C20F-6044029AEC81}"/>
              </a:ext>
            </a:extLst>
          </p:cNvPr>
          <p:cNvSpPr>
            <a:spLocks noGrp="1"/>
          </p:cNvSpPr>
          <p:nvPr>
            <p:ph type="ctrTitle" hasCustomPrompt="1"/>
          </p:nvPr>
        </p:nvSpPr>
        <p:spPr>
          <a:xfrm>
            <a:off x="963038" y="586236"/>
            <a:ext cx="7368162" cy="1124998"/>
          </a:xfrm>
          <a:prstGeom prst="rect">
            <a:avLst/>
          </a:prstGeom>
          <a:noFill/>
          <a:ln>
            <a:noFill/>
          </a:ln>
          <a:scene3d>
            <a:camera prst="orthographicFront"/>
            <a:lightRig rig="threePt" dir="t"/>
          </a:scene3d>
          <a:sp3d>
            <a:bevelT w="0" h="0" prst="coolSlant"/>
          </a:sp3d>
        </p:spPr>
        <p:txBody>
          <a:bodyPr anchor="ctr">
            <a:normAutofit/>
          </a:bodyPr>
          <a:lstStyle>
            <a:lvl1pPr algn="l">
              <a:defRPr sz="2800" b="1">
                <a:latin typeface="メイリオ" panose="020B0604030504040204" pitchFamily="50" charset="-128"/>
                <a:ea typeface="メイリオ" panose="020B0604030504040204" pitchFamily="50" charset="-128"/>
              </a:defRPr>
            </a:lvl1pPr>
          </a:lstStyle>
          <a:p>
            <a:r>
              <a:rPr lang="ja-JP" altLang="en-US" dirty="0"/>
              <a:t>チェックを入力</a:t>
            </a:r>
            <a:endParaRPr lang="en-US" dirty="0"/>
          </a:p>
        </p:txBody>
      </p:sp>
      <p:grpSp>
        <p:nvGrpSpPr>
          <p:cNvPr id="39" name="グループ化 38">
            <a:extLst>
              <a:ext uri="{FF2B5EF4-FFF2-40B4-BE49-F238E27FC236}">
                <a16:creationId xmlns:a16="http://schemas.microsoft.com/office/drawing/2014/main" id="{93DBFF1B-319B-D962-4E4C-D648CBBBE600}"/>
              </a:ext>
            </a:extLst>
          </p:cNvPr>
          <p:cNvGrpSpPr/>
          <p:nvPr userDrawn="1"/>
        </p:nvGrpSpPr>
        <p:grpSpPr>
          <a:xfrm>
            <a:off x="140382" y="325236"/>
            <a:ext cx="2515773" cy="522000"/>
            <a:chOff x="894269" y="1045480"/>
            <a:chExt cx="2515773" cy="522000"/>
          </a:xfrm>
        </p:grpSpPr>
        <p:sp>
          <p:nvSpPr>
            <p:cNvPr id="35" name="フリーフォーム: 図形 34">
              <a:extLst>
                <a:ext uri="{FF2B5EF4-FFF2-40B4-BE49-F238E27FC236}">
                  <a16:creationId xmlns:a16="http://schemas.microsoft.com/office/drawing/2014/main" id="{F9B19654-A72B-C16E-E0EC-3CAAB5B487A7}"/>
                </a:ext>
              </a:extLst>
            </p:cNvPr>
            <p:cNvSpPr/>
            <p:nvPr userDrawn="1"/>
          </p:nvSpPr>
          <p:spPr>
            <a:xfrm>
              <a:off x="894269" y="1045480"/>
              <a:ext cx="2515773" cy="522000"/>
            </a:xfrm>
            <a:custGeom>
              <a:avLst/>
              <a:gdLst>
                <a:gd name="connsiteX0" fmla="*/ 261000 w 2515773"/>
                <a:gd name="connsiteY0" fmla="*/ 0 h 522000"/>
                <a:gd name="connsiteX1" fmla="*/ 2249820 w 2515773"/>
                <a:gd name="connsiteY1" fmla="*/ 0 h 522000"/>
                <a:gd name="connsiteX2" fmla="*/ 2249820 w 2515773"/>
                <a:gd name="connsiteY2" fmla="*/ 499 h 522000"/>
                <a:gd name="connsiteX3" fmla="*/ 2254773 w 2515773"/>
                <a:gd name="connsiteY3" fmla="*/ 0 h 522000"/>
                <a:gd name="connsiteX4" fmla="*/ 2515773 w 2515773"/>
                <a:gd name="connsiteY4" fmla="*/ 261000 h 522000"/>
                <a:gd name="connsiteX5" fmla="*/ 2254773 w 2515773"/>
                <a:gd name="connsiteY5" fmla="*/ 522000 h 522000"/>
                <a:gd name="connsiteX6" fmla="*/ 2249820 w 2515773"/>
                <a:gd name="connsiteY6" fmla="*/ 521501 h 522000"/>
                <a:gd name="connsiteX7" fmla="*/ 2249820 w 2515773"/>
                <a:gd name="connsiteY7" fmla="*/ 522000 h 522000"/>
                <a:gd name="connsiteX8" fmla="*/ 261000 w 2515773"/>
                <a:gd name="connsiteY8" fmla="*/ 522000 h 522000"/>
                <a:gd name="connsiteX9" fmla="*/ 0 w 2515773"/>
                <a:gd name="connsiteY9" fmla="*/ 261000 h 522000"/>
                <a:gd name="connsiteX10" fmla="*/ 261000 w 2515773"/>
                <a:gd name="connsiteY10" fmla="*/ 0 h 52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5773" h="522000">
                  <a:moveTo>
                    <a:pt x="261000" y="0"/>
                  </a:moveTo>
                  <a:lnTo>
                    <a:pt x="2249820" y="0"/>
                  </a:lnTo>
                  <a:lnTo>
                    <a:pt x="2249820" y="499"/>
                  </a:lnTo>
                  <a:lnTo>
                    <a:pt x="2254773" y="0"/>
                  </a:lnTo>
                  <a:cubicBezTo>
                    <a:pt x="2398919" y="0"/>
                    <a:pt x="2515773" y="116854"/>
                    <a:pt x="2515773" y="261000"/>
                  </a:cubicBezTo>
                  <a:cubicBezTo>
                    <a:pt x="2515773" y="405146"/>
                    <a:pt x="2398919" y="522000"/>
                    <a:pt x="2254773" y="522000"/>
                  </a:cubicBezTo>
                  <a:lnTo>
                    <a:pt x="2249820" y="521501"/>
                  </a:lnTo>
                  <a:lnTo>
                    <a:pt x="2249820" y="522000"/>
                  </a:lnTo>
                  <a:lnTo>
                    <a:pt x="261000" y="522000"/>
                  </a:lnTo>
                  <a:cubicBezTo>
                    <a:pt x="116854" y="522000"/>
                    <a:pt x="0" y="405146"/>
                    <a:pt x="0" y="261000"/>
                  </a:cubicBezTo>
                  <a:cubicBezTo>
                    <a:pt x="0" y="116854"/>
                    <a:pt x="116854" y="0"/>
                    <a:pt x="261000" y="0"/>
                  </a:cubicBezTo>
                  <a:close/>
                </a:path>
              </a:pathLst>
            </a:custGeom>
            <a:solidFill>
              <a:schemeClr val="bg1"/>
            </a:solidFill>
            <a:ln w="38100">
              <a:solidFill>
                <a:srgbClr val="9E83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2800" b="1" dirty="0">
                  <a:solidFill>
                    <a:srgbClr val="9E8360"/>
                  </a:solidFill>
                  <a:latin typeface="メイリオ" panose="020B0604030504040204" pitchFamily="50" charset="-128"/>
                  <a:ea typeface="メイリオ" panose="020B0604030504040204" pitchFamily="50" charset="-128"/>
                </a:rPr>
                <a:t>　チェック</a:t>
              </a:r>
            </a:p>
          </p:txBody>
        </p:sp>
        <p:grpSp>
          <p:nvGrpSpPr>
            <p:cNvPr id="36" name="グループ化 35">
              <a:extLst>
                <a:ext uri="{FF2B5EF4-FFF2-40B4-BE49-F238E27FC236}">
                  <a16:creationId xmlns:a16="http://schemas.microsoft.com/office/drawing/2014/main" id="{DC303FD1-2FB5-6515-3976-357E829710D4}"/>
                </a:ext>
              </a:extLst>
            </p:cNvPr>
            <p:cNvGrpSpPr/>
            <p:nvPr userDrawn="1"/>
          </p:nvGrpSpPr>
          <p:grpSpPr>
            <a:xfrm>
              <a:off x="894269" y="1054480"/>
              <a:ext cx="504000" cy="504000"/>
              <a:chOff x="5120937" y="4554365"/>
              <a:chExt cx="540000" cy="540000"/>
            </a:xfrm>
          </p:grpSpPr>
          <p:sp>
            <p:nvSpPr>
              <p:cNvPr id="37" name="楕円 36">
                <a:extLst>
                  <a:ext uri="{FF2B5EF4-FFF2-40B4-BE49-F238E27FC236}">
                    <a16:creationId xmlns:a16="http://schemas.microsoft.com/office/drawing/2014/main" id="{9D371A6A-287D-F41E-49F6-AD813CE4DCFB}"/>
                  </a:ext>
                </a:extLst>
              </p:cNvPr>
              <p:cNvSpPr/>
              <p:nvPr userDrawn="1"/>
            </p:nvSpPr>
            <p:spPr>
              <a:xfrm>
                <a:off x="5120937" y="4554365"/>
                <a:ext cx="540000" cy="540000"/>
              </a:xfrm>
              <a:prstGeom prst="ellipse">
                <a:avLst/>
              </a:prstGeom>
              <a:solidFill>
                <a:srgbClr val="9E8360"/>
              </a:solidFill>
              <a:ln w="38100">
                <a:solidFill>
                  <a:srgbClr val="9E8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グラフィックス 37" descr="チェック マーク 単色塗りつぶし">
                <a:extLst>
                  <a:ext uri="{FF2B5EF4-FFF2-40B4-BE49-F238E27FC236}">
                    <a16:creationId xmlns:a16="http://schemas.microsoft.com/office/drawing/2014/main" id="{AD934503-4640-559B-91CE-44F6C07AC6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20937" y="4572365"/>
                <a:ext cx="504000" cy="504000"/>
              </a:xfrm>
              <a:prstGeom prst="rect">
                <a:avLst/>
              </a:prstGeom>
            </p:spPr>
          </p:pic>
        </p:grpSp>
      </p:grpSp>
    </p:spTree>
    <p:extLst>
      <p:ext uri="{BB962C8B-B14F-4D97-AF65-F5344CB8AC3E}">
        <p14:creationId xmlns:p14="http://schemas.microsoft.com/office/powerpoint/2010/main" val="831964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ユーザー設定レイアウト">
    <p:spTree>
      <p:nvGrpSpPr>
        <p:cNvPr id="1" name=""/>
        <p:cNvGrpSpPr/>
        <p:nvPr/>
      </p:nvGrpSpPr>
      <p:grpSpPr>
        <a:xfrm>
          <a:off x="0" y="0"/>
          <a:ext cx="0" cy="0"/>
          <a:chOff x="0" y="0"/>
          <a:chExt cx="0" cy="0"/>
        </a:xfrm>
      </p:grpSpPr>
      <p:sp>
        <p:nvSpPr>
          <p:cNvPr id="3" name="角丸四角形 3">
            <a:extLst>
              <a:ext uri="{FF2B5EF4-FFF2-40B4-BE49-F238E27FC236}">
                <a16:creationId xmlns:a16="http://schemas.microsoft.com/office/drawing/2014/main" id="{48F2844C-01CE-4758-B497-116E64DC0C6A}"/>
              </a:ext>
            </a:extLst>
          </p:cNvPr>
          <p:cNvSpPr/>
          <p:nvPr userDrawn="1"/>
        </p:nvSpPr>
        <p:spPr>
          <a:xfrm>
            <a:off x="288000" y="586233"/>
            <a:ext cx="8568000" cy="1188000"/>
          </a:xfrm>
          <a:prstGeom prst="roundRect">
            <a:avLst/>
          </a:prstGeom>
          <a:noFill/>
          <a:ln w="38100" cmpd="sng">
            <a:solidFill>
              <a:srgbClr val="9E8360"/>
            </a:solidFill>
          </a:ln>
        </p:spPr>
        <p:style>
          <a:lnRef idx="1">
            <a:schemeClr val="accent3"/>
          </a:lnRef>
          <a:fillRef idx="3">
            <a:schemeClr val="accent3"/>
          </a:fillRef>
          <a:effectRef idx="2">
            <a:schemeClr val="accent3"/>
          </a:effectRef>
          <a:fontRef idx="minor">
            <a:schemeClr val="lt1"/>
          </a:fontRef>
        </p:style>
        <p:txBody>
          <a:bodyPr lIns="0" tIns="0" rIns="0" rtlCol="0" anchor="ctr"/>
          <a:lstStyle/>
          <a:p>
            <a:pPr lvl="1"/>
            <a:endParaRPr lang="en-US" altLang="ja-JP" sz="2800" b="1" dirty="0">
              <a:solidFill>
                <a:srgbClr val="000000"/>
              </a:solidFill>
              <a:latin typeface="メイリオ"/>
              <a:ea typeface="メイリオ"/>
              <a:cs typeface="メイリオ"/>
            </a:endParaRPr>
          </a:p>
        </p:txBody>
      </p:sp>
      <p:sp>
        <p:nvSpPr>
          <p:cNvPr id="9" name="Title 1">
            <a:extLst>
              <a:ext uri="{FF2B5EF4-FFF2-40B4-BE49-F238E27FC236}">
                <a16:creationId xmlns:a16="http://schemas.microsoft.com/office/drawing/2014/main" id="{8E25F171-3F5A-D31E-C20F-6044029AEC81}"/>
              </a:ext>
            </a:extLst>
          </p:cNvPr>
          <p:cNvSpPr>
            <a:spLocks noGrp="1"/>
          </p:cNvSpPr>
          <p:nvPr>
            <p:ph type="ctrTitle" hasCustomPrompt="1"/>
          </p:nvPr>
        </p:nvSpPr>
        <p:spPr>
          <a:xfrm>
            <a:off x="963038" y="791419"/>
            <a:ext cx="7368162" cy="1124998"/>
          </a:xfrm>
          <a:prstGeom prst="rect">
            <a:avLst/>
          </a:prstGeom>
          <a:noFill/>
          <a:ln>
            <a:noFill/>
          </a:ln>
          <a:scene3d>
            <a:camera prst="orthographicFront"/>
            <a:lightRig rig="threePt" dir="t"/>
          </a:scene3d>
          <a:sp3d>
            <a:bevelT w="0" h="0" prst="coolSlant"/>
          </a:sp3d>
        </p:spPr>
        <p:txBody>
          <a:bodyPr anchor="ctr">
            <a:normAutofit/>
          </a:bodyPr>
          <a:lstStyle>
            <a:lvl1pPr algn="l">
              <a:defRPr sz="2800" b="1">
                <a:latin typeface="メイリオ" panose="020B0604030504040204" pitchFamily="50" charset="-128"/>
                <a:ea typeface="メイリオ" panose="020B0604030504040204" pitchFamily="50" charset="-128"/>
              </a:defRPr>
            </a:lvl1pPr>
          </a:lstStyle>
          <a:p>
            <a:r>
              <a:rPr lang="ja-JP" altLang="en-US" dirty="0"/>
              <a:t>チェックを入力</a:t>
            </a:r>
            <a:br>
              <a:rPr lang="en-US" altLang="ja-JP" dirty="0"/>
            </a:br>
            <a:r>
              <a:rPr lang="ja-JP" altLang="en-US" dirty="0"/>
              <a:t>２行</a:t>
            </a:r>
            <a:endParaRPr lang="en-US" dirty="0"/>
          </a:p>
        </p:txBody>
      </p:sp>
      <p:grpSp>
        <p:nvGrpSpPr>
          <p:cNvPr id="39" name="グループ化 38">
            <a:extLst>
              <a:ext uri="{FF2B5EF4-FFF2-40B4-BE49-F238E27FC236}">
                <a16:creationId xmlns:a16="http://schemas.microsoft.com/office/drawing/2014/main" id="{93DBFF1B-319B-D962-4E4C-D648CBBBE600}"/>
              </a:ext>
            </a:extLst>
          </p:cNvPr>
          <p:cNvGrpSpPr/>
          <p:nvPr userDrawn="1"/>
        </p:nvGrpSpPr>
        <p:grpSpPr>
          <a:xfrm>
            <a:off x="140382" y="325236"/>
            <a:ext cx="2515773" cy="522000"/>
            <a:chOff x="894269" y="1045480"/>
            <a:chExt cx="2515773" cy="522000"/>
          </a:xfrm>
        </p:grpSpPr>
        <p:sp>
          <p:nvSpPr>
            <p:cNvPr id="35" name="フリーフォーム: 図形 34">
              <a:extLst>
                <a:ext uri="{FF2B5EF4-FFF2-40B4-BE49-F238E27FC236}">
                  <a16:creationId xmlns:a16="http://schemas.microsoft.com/office/drawing/2014/main" id="{F9B19654-A72B-C16E-E0EC-3CAAB5B487A7}"/>
                </a:ext>
              </a:extLst>
            </p:cNvPr>
            <p:cNvSpPr/>
            <p:nvPr userDrawn="1"/>
          </p:nvSpPr>
          <p:spPr>
            <a:xfrm>
              <a:off x="894269" y="1045480"/>
              <a:ext cx="2515773" cy="522000"/>
            </a:xfrm>
            <a:custGeom>
              <a:avLst/>
              <a:gdLst>
                <a:gd name="connsiteX0" fmla="*/ 261000 w 2515773"/>
                <a:gd name="connsiteY0" fmla="*/ 0 h 522000"/>
                <a:gd name="connsiteX1" fmla="*/ 2249820 w 2515773"/>
                <a:gd name="connsiteY1" fmla="*/ 0 h 522000"/>
                <a:gd name="connsiteX2" fmla="*/ 2249820 w 2515773"/>
                <a:gd name="connsiteY2" fmla="*/ 499 h 522000"/>
                <a:gd name="connsiteX3" fmla="*/ 2254773 w 2515773"/>
                <a:gd name="connsiteY3" fmla="*/ 0 h 522000"/>
                <a:gd name="connsiteX4" fmla="*/ 2515773 w 2515773"/>
                <a:gd name="connsiteY4" fmla="*/ 261000 h 522000"/>
                <a:gd name="connsiteX5" fmla="*/ 2254773 w 2515773"/>
                <a:gd name="connsiteY5" fmla="*/ 522000 h 522000"/>
                <a:gd name="connsiteX6" fmla="*/ 2249820 w 2515773"/>
                <a:gd name="connsiteY6" fmla="*/ 521501 h 522000"/>
                <a:gd name="connsiteX7" fmla="*/ 2249820 w 2515773"/>
                <a:gd name="connsiteY7" fmla="*/ 522000 h 522000"/>
                <a:gd name="connsiteX8" fmla="*/ 261000 w 2515773"/>
                <a:gd name="connsiteY8" fmla="*/ 522000 h 522000"/>
                <a:gd name="connsiteX9" fmla="*/ 0 w 2515773"/>
                <a:gd name="connsiteY9" fmla="*/ 261000 h 522000"/>
                <a:gd name="connsiteX10" fmla="*/ 261000 w 2515773"/>
                <a:gd name="connsiteY10" fmla="*/ 0 h 52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5773" h="522000">
                  <a:moveTo>
                    <a:pt x="261000" y="0"/>
                  </a:moveTo>
                  <a:lnTo>
                    <a:pt x="2249820" y="0"/>
                  </a:lnTo>
                  <a:lnTo>
                    <a:pt x="2249820" y="499"/>
                  </a:lnTo>
                  <a:lnTo>
                    <a:pt x="2254773" y="0"/>
                  </a:lnTo>
                  <a:cubicBezTo>
                    <a:pt x="2398919" y="0"/>
                    <a:pt x="2515773" y="116854"/>
                    <a:pt x="2515773" y="261000"/>
                  </a:cubicBezTo>
                  <a:cubicBezTo>
                    <a:pt x="2515773" y="405146"/>
                    <a:pt x="2398919" y="522000"/>
                    <a:pt x="2254773" y="522000"/>
                  </a:cubicBezTo>
                  <a:lnTo>
                    <a:pt x="2249820" y="521501"/>
                  </a:lnTo>
                  <a:lnTo>
                    <a:pt x="2249820" y="522000"/>
                  </a:lnTo>
                  <a:lnTo>
                    <a:pt x="261000" y="522000"/>
                  </a:lnTo>
                  <a:cubicBezTo>
                    <a:pt x="116854" y="522000"/>
                    <a:pt x="0" y="405146"/>
                    <a:pt x="0" y="261000"/>
                  </a:cubicBezTo>
                  <a:cubicBezTo>
                    <a:pt x="0" y="116854"/>
                    <a:pt x="116854" y="0"/>
                    <a:pt x="261000" y="0"/>
                  </a:cubicBezTo>
                  <a:close/>
                </a:path>
              </a:pathLst>
            </a:custGeom>
            <a:solidFill>
              <a:schemeClr val="bg1"/>
            </a:solidFill>
            <a:ln w="38100">
              <a:solidFill>
                <a:srgbClr val="9E83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2800" b="1" dirty="0">
                  <a:solidFill>
                    <a:srgbClr val="9E8360"/>
                  </a:solidFill>
                  <a:latin typeface="メイリオ" panose="020B0604030504040204" pitchFamily="50" charset="-128"/>
                  <a:ea typeface="メイリオ" panose="020B0604030504040204" pitchFamily="50" charset="-128"/>
                </a:rPr>
                <a:t>　チェック</a:t>
              </a:r>
            </a:p>
          </p:txBody>
        </p:sp>
        <p:grpSp>
          <p:nvGrpSpPr>
            <p:cNvPr id="36" name="グループ化 35">
              <a:extLst>
                <a:ext uri="{FF2B5EF4-FFF2-40B4-BE49-F238E27FC236}">
                  <a16:creationId xmlns:a16="http://schemas.microsoft.com/office/drawing/2014/main" id="{DC303FD1-2FB5-6515-3976-357E829710D4}"/>
                </a:ext>
              </a:extLst>
            </p:cNvPr>
            <p:cNvGrpSpPr/>
            <p:nvPr userDrawn="1"/>
          </p:nvGrpSpPr>
          <p:grpSpPr>
            <a:xfrm>
              <a:off x="894269" y="1054480"/>
              <a:ext cx="504000" cy="504000"/>
              <a:chOff x="5120937" y="4554365"/>
              <a:chExt cx="540000" cy="540000"/>
            </a:xfrm>
          </p:grpSpPr>
          <p:sp>
            <p:nvSpPr>
              <p:cNvPr id="37" name="楕円 36">
                <a:extLst>
                  <a:ext uri="{FF2B5EF4-FFF2-40B4-BE49-F238E27FC236}">
                    <a16:creationId xmlns:a16="http://schemas.microsoft.com/office/drawing/2014/main" id="{9D371A6A-287D-F41E-49F6-AD813CE4DCFB}"/>
                  </a:ext>
                </a:extLst>
              </p:cNvPr>
              <p:cNvSpPr/>
              <p:nvPr userDrawn="1"/>
            </p:nvSpPr>
            <p:spPr>
              <a:xfrm>
                <a:off x="5120937" y="4554365"/>
                <a:ext cx="540000" cy="540000"/>
              </a:xfrm>
              <a:prstGeom prst="ellipse">
                <a:avLst/>
              </a:prstGeom>
              <a:solidFill>
                <a:srgbClr val="9E8360"/>
              </a:solidFill>
              <a:ln w="38100">
                <a:solidFill>
                  <a:srgbClr val="9E8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グラフィックス 37" descr="チェック マーク 単色塗りつぶし">
                <a:extLst>
                  <a:ext uri="{FF2B5EF4-FFF2-40B4-BE49-F238E27FC236}">
                    <a16:creationId xmlns:a16="http://schemas.microsoft.com/office/drawing/2014/main" id="{AD934503-4640-559B-91CE-44F6C07AC6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20937" y="4572365"/>
                <a:ext cx="504000" cy="504000"/>
              </a:xfrm>
              <a:prstGeom prst="rect">
                <a:avLst/>
              </a:prstGeom>
            </p:spPr>
          </p:pic>
        </p:grpSp>
      </p:grpSp>
    </p:spTree>
    <p:extLst>
      <p:ext uri="{BB962C8B-B14F-4D97-AF65-F5344CB8AC3E}">
        <p14:creationId xmlns:p14="http://schemas.microsoft.com/office/powerpoint/2010/main" val="323200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507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ユーザー設定レイアウト">
    <p:spTree>
      <p:nvGrpSpPr>
        <p:cNvPr id="1" name=""/>
        <p:cNvGrpSpPr/>
        <p:nvPr/>
      </p:nvGrpSpPr>
      <p:grpSpPr>
        <a:xfrm>
          <a:off x="0" y="0"/>
          <a:ext cx="0" cy="0"/>
          <a:chOff x="0" y="0"/>
          <a:chExt cx="0" cy="0"/>
        </a:xfrm>
      </p:grpSpPr>
      <p:sp>
        <p:nvSpPr>
          <p:cNvPr id="3" name="角丸四角形 3">
            <a:extLst>
              <a:ext uri="{FF2B5EF4-FFF2-40B4-BE49-F238E27FC236}">
                <a16:creationId xmlns:a16="http://schemas.microsoft.com/office/drawing/2014/main" id="{48F2844C-01CE-4758-B497-116E64DC0C6A}"/>
              </a:ext>
            </a:extLst>
          </p:cNvPr>
          <p:cNvSpPr/>
          <p:nvPr userDrawn="1"/>
        </p:nvSpPr>
        <p:spPr>
          <a:xfrm>
            <a:off x="288000" y="586235"/>
            <a:ext cx="8568000" cy="864000"/>
          </a:xfrm>
          <a:prstGeom prst="roundRect">
            <a:avLst/>
          </a:prstGeom>
          <a:noFill/>
          <a:ln w="38100" cmpd="sng">
            <a:solidFill>
              <a:srgbClr val="7C9D63"/>
            </a:solidFill>
          </a:ln>
        </p:spPr>
        <p:style>
          <a:lnRef idx="1">
            <a:schemeClr val="accent3"/>
          </a:lnRef>
          <a:fillRef idx="3">
            <a:schemeClr val="accent3"/>
          </a:fillRef>
          <a:effectRef idx="2">
            <a:schemeClr val="accent3"/>
          </a:effectRef>
          <a:fontRef idx="minor">
            <a:schemeClr val="lt1"/>
          </a:fontRef>
        </p:style>
        <p:txBody>
          <a:bodyPr lIns="0" tIns="0" rIns="0" rtlCol="0" anchor="ctr"/>
          <a:lstStyle/>
          <a:p>
            <a:pPr lvl="1"/>
            <a:endParaRPr lang="en-US" altLang="ja-JP" sz="2800" b="1" dirty="0">
              <a:solidFill>
                <a:srgbClr val="000000"/>
              </a:solidFill>
              <a:latin typeface="メイリオ"/>
              <a:ea typeface="メイリオ"/>
              <a:cs typeface="メイリオ"/>
            </a:endParaRPr>
          </a:p>
        </p:txBody>
      </p:sp>
      <p:sp>
        <p:nvSpPr>
          <p:cNvPr id="9" name="Title 1">
            <a:extLst>
              <a:ext uri="{FF2B5EF4-FFF2-40B4-BE49-F238E27FC236}">
                <a16:creationId xmlns:a16="http://schemas.microsoft.com/office/drawing/2014/main" id="{8E25F171-3F5A-D31E-C20F-6044029AEC81}"/>
              </a:ext>
            </a:extLst>
          </p:cNvPr>
          <p:cNvSpPr>
            <a:spLocks noGrp="1"/>
          </p:cNvSpPr>
          <p:nvPr>
            <p:ph type="ctrTitle" hasCustomPrompt="1"/>
          </p:nvPr>
        </p:nvSpPr>
        <p:spPr>
          <a:xfrm>
            <a:off x="963038" y="586236"/>
            <a:ext cx="7368162" cy="1124998"/>
          </a:xfrm>
          <a:prstGeom prst="rect">
            <a:avLst/>
          </a:prstGeom>
          <a:noFill/>
          <a:ln>
            <a:noFill/>
          </a:ln>
          <a:scene3d>
            <a:camera prst="orthographicFront"/>
            <a:lightRig rig="threePt" dir="t"/>
          </a:scene3d>
          <a:sp3d>
            <a:bevelT w="0" h="0" prst="coolSlant"/>
          </a:sp3d>
        </p:spPr>
        <p:txBody>
          <a:bodyPr anchor="ctr">
            <a:normAutofit/>
          </a:bodyPr>
          <a:lstStyle>
            <a:lvl1pPr algn="l">
              <a:defRPr sz="2800" b="1">
                <a:latin typeface="メイリオ" panose="020B0604030504040204" pitchFamily="50" charset="-128"/>
                <a:ea typeface="メイリオ" panose="020B0604030504040204" pitchFamily="50" charset="-128"/>
              </a:defRPr>
            </a:lvl1pPr>
          </a:lstStyle>
          <a:p>
            <a:r>
              <a:rPr lang="ja-JP" altLang="en-US" dirty="0"/>
              <a:t>ワークを入力</a:t>
            </a:r>
            <a:endParaRPr lang="en-US" dirty="0"/>
          </a:p>
        </p:txBody>
      </p:sp>
      <p:grpSp>
        <p:nvGrpSpPr>
          <p:cNvPr id="27" name="グループ化 26">
            <a:extLst>
              <a:ext uri="{FF2B5EF4-FFF2-40B4-BE49-F238E27FC236}">
                <a16:creationId xmlns:a16="http://schemas.microsoft.com/office/drawing/2014/main" id="{996CC43B-B3EF-4F63-7D57-522045B96F6C}"/>
              </a:ext>
            </a:extLst>
          </p:cNvPr>
          <p:cNvGrpSpPr/>
          <p:nvPr userDrawn="1"/>
        </p:nvGrpSpPr>
        <p:grpSpPr>
          <a:xfrm>
            <a:off x="140382" y="311736"/>
            <a:ext cx="2111230" cy="535500"/>
            <a:chOff x="4377119" y="3326784"/>
            <a:chExt cx="2111230" cy="535500"/>
          </a:xfrm>
        </p:grpSpPr>
        <p:sp>
          <p:nvSpPr>
            <p:cNvPr id="28" name="フリーフォーム: 図形 27">
              <a:extLst>
                <a:ext uri="{FF2B5EF4-FFF2-40B4-BE49-F238E27FC236}">
                  <a16:creationId xmlns:a16="http://schemas.microsoft.com/office/drawing/2014/main" id="{27B1E59D-E2BB-AB55-781A-3A65944D5ADF}"/>
                </a:ext>
              </a:extLst>
            </p:cNvPr>
            <p:cNvSpPr/>
            <p:nvPr userDrawn="1"/>
          </p:nvSpPr>
          <p:spPr>
            <a:xfrm>
              <a:off x="4377119" y="3340284"/>
              <a:ext cx="2111230" cy="522000"/>
            </a:xfrm>
            <a:custGeom>
              <a:avLst/>
              <a:gdLst>
                <a:gd name="connsiteX0" fmla="*/ 270000 w 2371502"/>
                <a:gd name="connsiteY0" fmla="*/ 0 h 540000"/>
                <a:gd name="connsiteX1" fmla="*/ 2101502 w 2371502"/>
                <a:gd name="connsiteY1" fmla="*/ 0 h 540000"/>
                <a:gd name="connsiteX2" fmla="*/ 2371502 w 2371502"/>
                <a:gd name="connsiteY2" fmla="*/ 270000 h 540000"/>
                <a:gd name="connsiteX3" fmla="*/ 2101502 w 2371502"/>
                <a:gd name="connsiteY3" fmla="*/ 540000 h 540000"/>
                <a:gd name="connsiteX4" fmla="*/ 270000 w 2371502"/>
                <a:gd name="connsiteY4" fmla="*/ 540000 h 540000"/>
                <a:gd name="connsiteX5" fmla="*/ 0 w 2371502"/>
                <a:gd name="connsiteY5" fmla="*/ 270000 h 540000"/>
                <a:gd name="connsiteX6" fmla="*/ 270000 w 2371502"/>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502" h="540000">
                  <a:moveTo>
                    <a:pt x="270000" y="0"/>
                  </a:moveTo>
                  <a:lnTo>
                    <a:pt x="2101502" y="0"/>
                  </a:lnTo>
                  <a:cubicBezTo>
                    <a:pt x="2250619" y="0"/>
                    <a:pt x="2371502" y="120883"/>
                    <a:pt x="2371502" y="270000"/>
                  </a:cubicBezTo>
                  <a:cubicBezTo>
                    <a:pt x="2371502" y="419117"/>
                    <a:pt x="2250619" y="540000"/>
                    <a:pt x="2101502" y="540000"/>
                  </a:cubicBezTo>
                  <a:lnTo>
                    <a:pt x="270000" y="540000"/>
                  </a:lnTo>
                  <a:cubicBezTo>
                    <a:pt x="120883" y="540000"/>
                    <a:pt x="0" y="419117"/>
                    <a:pt x="0" y="270000"/>
                  </a:cubicBezTo>
                  <a:cubicBezTo>
                    <a:pt x="0" y="120883"/>
                    <a:pt x="120883" y="0"/>
                    <a:pt x="270000" y="0"/>
                  </a:cubicBezTo>
                  <a:close/>
                </a:path>
              </a:pathLst>
            </a:custGeom>
            <a:solidFill>
              <a:schemeClr val="bg1"/>
            </a:solidFill>
            <a:ln w="38100">
              <a:solidFill>
                <a:srgbClr val="7C9D6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algn="ctr"/>
              <a:r>
                <a:rPr kumimoji="1" lang="ja-JP" altLang="en-US" sz="2800" b="1" dirty="0">
                  <a:solidFill>
                    <a:srgbClr val="7C9D63"/>
                  </a:solidFill>
                  <a:latin typeface="メイリオ" panose="020B0604030504040204" pitchFamily="50" charset="-128"/>
                  <a:ea typeface="メイリオ" panose="020B0604030504040204" pitchFamily="50" charset="-128"/>
                </a:rPr>
                <a:t>　ワーク</a:t>
              </a:r>
            </a:p>
          </p:txBody>
        </p:sp>
        <p:grpSp>
          <p:nvGrpSpPr>
            <p:cNvPr id="30" name="グループ化 29">
              <a:extLst>
                <a:ext uri="{FF2B5EF4-FFF2-40B4-BE49-F238E27FC236}">
                  <a16:creationId xmlns:a16="http://schemas.microsoft.com/office/drawing/2014/main" id="{F880254F-64FC-964F-61A6-8504ABD24F4A}"/>
                </a:ext>
              </a:extLst>
            </p:cNvPr>
            <p:cNvGrpSpPr>
              <a:grpSpLocks noChangeAspect="1"/>
            </p:cNvGrpSpPr>
            <p:nvPr userDrawn="1"/>
          </p:nvGrpSpPr>
          <p:grpSpPr>
            <a:xfrm>
              <a:off x="4408026" y="3326784"/>
              <a:ext cx="520001" cy="520001"/>
              <a:chOff x="3195617" y="4510332"/>
              <a:chExt cx="540000" cy="540000"/>
            </a:xfrm>
          </p:grpSpPr>
          <p:sp>
            <p:nvSpPr>
              <p:cNvPr id="32" name="楕円 31">
                <a:extLst>
                  <a:ext uri="{FF2B5EF4-FFF2-40B4-BE49-F238E27FC236}">
                    <a16:creationId xmlns:a16="http://schemas.microsoft.com/office/drawing/2014/main" id="{82E05C12-2DED-683B-B00E-C35125B29940}"/>
                  </a:ext>
                </a:extLst>
              </p:cNvPr>
              <p:cNvSpPr/>
              <p:nvPr userDrawn="1"/>
            </p:nvSpPr>
            <p:spPr>
              <a:xfrm>
                <a:off x="3195617" y="4510332"/>
                <a:ext cx="540000" cy="540000"/>
              </a:xfrm>
              <a:prstGeom prst="ellipse">
                <a:avLst/>
              </a:prstGeom>
              <a:solidFill>
                <a:srgbClr val="7C9D63"/>
              </a:solidFill>
              <a:ln w="38100">
                <a:solidFill>
                  <a:srgbClr val="7C9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700DED2A-5668-6A9A-8E65-52D1AC1F58C1}"/>
                  </a:ext>
                </a:extLst>
              </p:cNvPr>
              <p:cNvSpPr/>
              <p:nvPr/>
            </p:nvSpPr>
            <p:spPr>
              <a:xfrm>
                <a:off x="3267075" y="4610100"/>
                <a:ext cx="374404" cy="314326"/>
              </a:xfrm>
              <a:custGeom>
                <a:avLst/>
                <a:gdLst>
                  <a:gd name="connsiteX0" fmla="*/ 161925 w 658177"/>
                  <a:gd name="connsiteY0" fmla="*/ 497205 h 658177"/>
                  <a:gd name="connsiteX1" fmla="*/ 161925 w 658177"/>
                  <a:gd name="connsiteY1" fmla="*/ 564833 h 658177"/>
                  <a:gd name="connsiteX2" fmla="*/ 80963 w 658177"/>
                  <a:gd name="connsiteY2" fmla="*/ 591503 h 658177"/>
                  <a:gd name="connsiteX3" fmla="*/ 66675 w 658177"/>
                  <a:gd name="connsiteY3" fmla="*/ 577215 h 658177"/>
                  <a:gd name="connsiteX4" fmla="*/ 93345 w 658177"/>
                  <a:gd name="connsiteY4" fmla="*/ 496253 h 658177"/>
                  <a:gd name="connsiteX5" fmla="*/ 161925 w 658177"/>
                  <a:gd name="connsiteY5" fmla="*/ 497205 h 658177"/>
                  <a:gd name="connsiteX6" fmla="*/ 536258 w 658177"/>
                  <a:gd name="connsiteY6" fmla="*/ 0 h 658177"/>
                  <a:gd name="connsiteX7" fmla="*/ 60008 w 658177"/>
                  <a:gd name="connsiteY7" fmla="*/ 477203 h 658177"/>
                  <a:gd name="connsiteX8" fmla="*/ 0 w 658177"/>
                  <a:gd name="connsiteY8" fmla="*/ 658178 h 658177"/>
                  <a:gd name="connsiteX9" fmla="*/ 181928 w 658177"/>
                  <a:gd name="connsiteY9" fmla="*/ 598170 h 658177"/>
                  <a:gd name="connsiteX10" fmla="*/ 658178 w 658177"/>
                  <a:gd name="connsiteY10" fmla="*/ 121920 h 65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177" h="658177">
                    <a:moveTo>
                      <a:pt x="161925" y="497205"/>
                    </a:moveTo>
                    <a:cubicBezTo>
                      <a:pt x="180975" y="516255"/>
                      <a:pt x="180975" y="545783"/>
                      <a:pt x="161925" y="564833"/>
                    </a:cubicBezTo>
                    <a:lnTo>
                      <a:pt x="80963" y="591503"/>
                    </a:lnTo>
                    <a:lnTo>
                      <a:pt x="66675" y="577215"/>
                    </a:lnTo>
                    <a:lnTo>
                      <a:pt x="93345" y="496253"/>
                    </a:lnTo>
                    <a:cubicBezTo>
                      <a:pt x="113348" y="478155"/>
                      <a:pt x="142875" y="478155"/>
                      <a:pt x="161925" y="497205"/>
                    </a:cubicBezTo>
                    <a:close/>
                    <a:moveTo>
                      <a:pt x="536258" y="0"/>
                    </a:moveTo>
                    <a:lnTo>
                      <a:pt x="60008" y="477203"/>
                    </a:lnTo>
                    <a:lnTo>
                      <a:pt x="0" y="658178"/>
                    </a:lnTo>
                    <a:lnTo>
                      <a:pt x="181928" y="598170"/>
                    </a:lnTo>
                    <a:lnTo>
                      <a:pt x="658178" y="121920"/>
                    </a:lnTo>
                  </a:path>
                </a:pathLst>
              </a:custGeom>
              <a:solidFill>
                <a:schemeClr val="bg1"/>
              </a:solidFill>
              <a:ln w="9525" cap="flat">
                <a:noFill/>
                <a:prstDash val="solid"/>
                <a:miter/>
              </a:ln>
            </p:spPr>
            <p:txBody>
              <a:bodyPr rtlCol="0" anchor="ctr"/>
              <a:lstStyle/>
              <a:p>
                <a:endParaRPr lang="ja-JP" altLang="en-US"/>
              </a:p>
            </p:txBody>
          </p:sp>
        </p:grpSp>
      </p:grpSp>
    </p:spTree>
    <p:extLst>
      <p:ext uri="{BB962C8B-B14F-4D97-AF65-F5344CB8AC3E}">
        <p14:creationId xmlns:p14="http://schemas.microsoft.com/office/powerpoint/2010/main" val="1725340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410664"/>
            <a:ext cx="8640000" cy="540000"/>
          </a:xfrm>
          <a:prstGeom prst="roundRect">
            <a:avLst/>
          </a:prstGeom>
          <a:gradFill flip="none" rotWithShape="1">
            <a:gsLst>
              <a:gs pos="0">
                <a:srgbClr val="D56101">
                  <a:lumMod val="36000"/>
                  <a:lumOff val="64000"/>
                </a:srgbClr>
              </a:gs>
              <a:gs pos="50000">
                <a:srgbClr val="E5B153">
                  <a:lumMod val="76000"/>
                  <a:lumOff val="24000"/>
                </a:srgbClr>
              </a:gs>
              <a:gs pos="100000">
                <a:srgbClr val="FFBA75">
                  <a:shade val="100000"/>
                  <a:satMod val="115000"/>
                  <a:lumMod val="76000"/>
                  <a:lumOff val="24000"/>
                </a:srgbClr>
              </a:gs>
            </a:gsLst>
            <a:lin ang="16200000" scaled="1"/>
            <a:tileRect/>
          </a:gradFill>
          <a:ln>
            <a:solidFill>
              <a:schemeClr val="accent2">
                <a:lumMod val="50000"/>
              </a:schemeClr>
            </a:solidFill>
          </a:ln>
          <a:scene3d>
            <a:camera prst="orthographicFront"/>
            <a:lightRig rig="threePt" dir="t"/>
          </a:scene3d>
          <a:sp3d>
            <a:bevelT w="101600" h="50800" prst="coolSlant"/>
          </a:sp3d>
        </p:spPr>
        <p:txBody>
          <a:bodyPr vert="horz" lIns="91440" tIns="180000" rIns="91440" bIns="18000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252000" y="1014980"/>
            <a:ext cx="8640000" cy="584302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endParaRPr lang="en-US" altLang="ja-JP" dirty="0"/>
          </a:p>
        </p:txBody>
      </p:sp>
      <p:sp>
        <p:nvSpPr>
          <p:cNvPr id="8" name="スライド番号プレースホルダー 5">
            <a:extLst>
              <a:ext uri="{FF2B5EF4-FFF2-40B4-BE49-F238E27FC236}">
                <a16:creationId xmlns:a16="http://schemas.microsoft.com/office/drawing/2014/main" id="{A1CE984B-9F9A-4031-B7C7-CCD08AC29BDE}"/>
              </a:ext>
            </a:extLst>
          </p:cNvPr>
          <p:cNvSpPr txBox="1">
            <a:spLocks/>
          </p:cNvSpPr>
          <p:nvPr userDrawn="1"/>
        </p:nvSpPr>
        <p:spPr>
          <a:xfrm>
            <a:off x="6784126" y="103949"/>
            <a:ext cx="2133600" cy="242399"/>
          </a:xfrm>
          <a:prstGeom prst="rect">
            <a:avLst/>
          </a:prstGeom>
        </p:spPr>
        <p:txBody>
          <a:bodyPr vert="horz" lIns="51435" tIns="25718" rIns="51435" bIns="25718"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en-US" altLang="ja-JP" sz="675" dirty="0">
                <a:latin typeface="+mn-ea"/>
                <a:ea typeface="+mn-ea"/>
              </a:rPr>
              <a:t>/</a:t>
            </a:r>
            <a:r>
              <a:rPr lang="en-US" altLang="ja-JP" sz="675" baseline="0" dirty="0">
                <a:latin typeface="+mn-ea"/>
                <a:ea typeface="+mn-ea"/>
              </a:rPr>
              <a:t> </a:t>
            </a:r>
            <a:r>
              <a:rPr lang="en-US" altLang="ja-JP" sz="675" dirty="0">
                <a:latin typeface="+mn-ea"/>
                <a:ea typeface="+mn-ea"/>
              </a:rPr>
              <a:t>13</a:t>
            </a:r>
          </a:p>
        </p:txBody>
      </p:sp>
      <p:sp>
        <p:nvSpPr>
          <p:cNvPr id="7" name="スライド番号プレースホルダー 5">
            <a:extLst>
              <a:ext uri="{FF2B5EF4-FFF2-40B4-BE49-F238E27FC236}">
                <a16:creationId xmlns:a16="http://schemas.microsoft.com/office/drawing/2014/main" id="{7B81AE0A-E246-4582-8798-16FA8E0519DE}"/>
              </a:ext>
            </a:extLst>
          </p:cNvPr>
          <p:cNvSpPr txBox="1">
            <a:spLocks/>
          </p:cNvSpPr>
          <p:nvPr userDrawn="1"/>
        </p:nvSpPr>
        <p:spPr>
          <a:xfrm>
            <a:off x="6527542" y="103949"/>
            <a:ext cx="2133600" cy="242399"/>
          </a:xfrm>
          <a:prstGeom prst="rect">
            <a:avLst/>
          </a:prstGeom>
        </p:spPr>
        <p:txBody>
          <a:bodyPr vert="horz" lIns="51435" tIns="25718" rIns="51435" bIns="25718"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25C77DFE-49EF-EE47-AFEC-D88D2E6B4C14}" type="slidenum">
              <a:rPr lang="ja-JP" altLang="en-US" sz="675" smtClean="0"/>
              <a:pPr/>
              <a:t>‹#›</a:t>
            </a:fld>
            <a:endParaRPr lang="ja-JP" altLang="en-US" sz="675" dirty="0"/>
          </a:p>
        </p:txBody>
      </p:sp>
      <p:sp>
        <p:nvSpPr>
          <p:cNvPr id="4" name="正方形/長方形 3">
            <a:extLst>
              <a:ext uri="{FF2B5EF4-FFF2-40B4-BE49-F238E27FC236}">
                <a16:creationId xmlns:a16="http://schemas.microsoft.com/office/drawing/2014/main" id="{69E54679-961C-47F0-90C1-89268A539B1A}"/>
              </a:ext>
            </a:extLst>
          </p:cNvPr>
          <p:cNvSpPr/>
          <p:nvPr userDrawn="1"/>
        </p:nvSpPr>
        <p:spPr>
          <a:xfrm>
            <a:off x="0" y="-1"/>
            <a:ext cx="9144000" cy="108000"/>
          </a:xfrm>
          <a:prstGeom prst="rect">
            <a:avLst/>
          </a:prstGeom>
          <a:solidFill>
            <a:srgbClr val="759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99868B8-21ED-4A4B-BC7C-97AAC5341747}"/>
              </a:ext>
            </a:extLst>
          </p:cNvPr>
          <p:cNvSpPr/>
          <p:nvPr userDrawn="1"/>
        </p:nvSpPr>
        <p:spPr>
          <a:xfrm>
            <a:off x="0" y="6761575"/>
            <a:ext cx="9144000" cy="108000"/>
          </a:xfrm>
          <a:prstGeom prst="rect">
            <a:avLst/>
          </a:prstGeom>
          <a:solidFill>
            <a:srgbClr val="759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292771"/>
      </p:ext>
    </p:extLst>
  </p:cSld>
  <p:clrMap bg1="lt1" tx1="dk1" bg2="lt2" tx2="dk2" accent1="accent1" accent2="accent2" accent3="accent3" accent4="accent4" accent5="accent5" accent6="accent6" hlink="hlink" folHlink="folHlink"/>
  <p:sldLayoutIdLst>
    <p:sldLayoutId id="2147483663" r:id="rId1"/>
    <p:sldLayoutId id="2147483678" r:id="rId2"/>
    <p:sldLayoutId id="2147483687" r:id="rId3"/>
    <p:sldLayoutId id="2147483682" r:id="rId4"/>
    <p:sldLayoutId id="2147483683" r:id="rId5"/>
    <p:sldLayoutId id="2147483685" r:id="rId6"/>
    <p:sldLayoutId id="2147483690" r:id="rId7"/>
    <p:sldLayoutId id="2147483688" r:id="rId8"/>
    <p:sldLayoutId id="2147483686" r:id="rId9"/>
    <p:sldLayoutId id="2147483691" r:id="rId10"/>
    <p:sldLayoutId id="2147483689" r:id="rId11"/>
    <p:sldLayoutId id="2147483679" r:id="rId12"/>
    <p:sldLayoutId id="2147483681" r:id="rId13"/>
  </p:sldLayoutIdLst>
  <p:txStyles>
    <p:titleStyle>
      <a:lvl1pPr algn="l" defTabSz="914400" rtl="0" eaLnBrk="1" latinLnBrk="0" hangingPunct="1">
        <a:lnSpc>
          <a:spcPct val="90000"/>
        </a:lnSpc>
        <a:spcBef>
          <a:spcPct val="0"/>
        </a:spcBef>
        <a:buNone/>
        <a:defRPr kumimoji="1" sz="2800" b="0" i="0" kern="1200">
          <a:solidFill>
            <a:schemeClr val="tx1"/>
          </a:solidFill>
          <a:effectLst/>
          <a:latin typeface="メイリオ" panose="020B0604030504040204" pitchFamily="50" charset="-128"/>
          <a:ea typeface="メイリオ" panose="020B0604030504040204" pitchFamily="50" charset="-128"/>
          <a:cs typeface="+mj-cs"/>
        </a:defRPr>
      </a:lvl1pPr>
    </p:titleStyle>
    <p:bodyStyle>
      <a:lvl1pPr marL="514350" indent="-514350" algn="l" defTabSz="914400" rtl="0" eaLnBrk="1" latinLnBrk="0" hangingPunct="1">
        <a:lnSpc>
          <a:spcPct val="140000"/>
        </a:lnSpc>
        <a:spcBef>
          <a:spcPts val="672"/>
        </a:spcBef>
        <a:buFont typeface="+mj-ea"/>
        <a:buAutoNum type="circleNumDbPlain"/>
        <a:defRPr kumimoji="1" sz="2800" kern="1200">
          <a:solidFill>
            <a:schemeClr val="tx1"/>
          </a:solidFill>
          <a:latin typeface="メイリオ" panose="020B0604030504040204" pitchFamily="50" charset="-128"/>
          <a:ea typeface="メイリオ" panose="020B0604030504040204" pitchFamily="50" charset="-128"/>
          <a:cs typeface="+mn-cs"/>
        </a:defRPr>
      </a:lvl1pPr>
      <a:lvl2pPr marL="914400" indent="-457200" algn="l" defTabSz="914400" rtl="0" eaLnBrk="1" latinLnBrk="0" hangingPunct="1">
        <a:lnSpc>
          <a:spcPct val="140000"/>
        </a:lnSpc>
        <a:spcBef>
          <a:spcPts val="672"/>
        </a:spcBef>
        <a:buFont typeface="Wingdings" panose="05000000000000000000" pitchFamily="2" charset="2"/>
        <a:buChar char="l"/>
        <a:defRPr kumimoji="1" sz="2800" kern="1200">
          <a:solidFill>
            <a:schemeClr val="tx1"/>
          </a:solidFill>
          <a:latin typeface="メイリオ" panose="020B0604030504040204" pitchFamily="50" charset="-128"/>
          <a:ea typeface="メイリオ" panose="020B0604030504040204" pitchFamily="50" charset="-128"/>
          <a:cs typeface="+mn-cs"/>
        </a:defRPr>
      </a:lvl2pPr>
      <a:lvl3pPr marL="1371600" indent="-457200" algn="l" defTabSz="914400" rtl="0" eaLnBrk="1" latinLnBrk="0" hangingPunct="1">
        <a:lnSpc>
          <a:spcPct val="140000"/>
        </a:lnSpc>
        <a:spcBef>
          <a:spcPts val="672"/>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Tx/>
        <a:buNone/>
        <a:defRPr kumimoji="1" sz="2800" kern="1200">
          <a:solidFill>
            <a:schemeClr val="tx1"/>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Tx/>
        <a:buNone/>
        <a:defRPr kumimoji="1" sz="2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7.xml"/><Relationship Id="rId1" Type="http://schemas.openxmlformats.org/officeDocument/2006/relationships/slideLayout" Target="../slideLayouts/slideLayout11.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FF9A15-8852-5EF1-E164-17B1318D37AC}"/>
              </a:ext>
            </a:extLst>
          </p:cNvPr>
          <p:cNvSpPr>
            <a:spLocks noGrp="1"/>
          </p:cNvSpPr>
          <p:nvPr>
            <p:ph type="ctrTitle"/>
          </p:nvPr>
        </p:nvSpPr>
        <p:spPr>
          <a:xfrm>
            <a:off x="612000" y="2290187"/>
            <a:ext cx="7920000" cy="1875414"/>
          </a:xfrm>
        </p:spPr>
        <p:txBody>
          <a:bodyPr anchor="ctr">
            <a:normAutofit/>
          </a:bodyPr>
          <a:lstStyle/>
          <a:p>
            <a:r>
              <a:rPr lang="ja-JP" altLang="en-US" sz="4000" b="1" dirty="0">
                <a:latin typeface="メイリオ"/>
                <a:ea typeface="メイリオ"/>
                <a:cs typeface="メイリオ"/>
              </a:rPr>
              <a:t>第２章５節</a:t>
            </a:r>
            <a:br>
              <a:rPr lang="en-US" altLang="ja-JP" sz="4000" b="1" dirty="0">
                <a:latin typeface="メイリオ"/>
                <a:ea typeface="メイリオ"/>
                <a:cs typeface="メイリオ"/>
              </a:rPr>
            </a:br>
            <a:r>
              <a:rPr lang="ja-JP" altLang="en-US" sz="4000" b="1" dirty="0">
                <a:latin typeface="メイリオ"/>
                <a:ea typeface="メイリオ"/>
                <a:cs typeface="メイリオ"/>
              </a:rPr>
              <a:t>フランス革命とウィーン体制</a:t>
            </a:r>
            <a:endParaRPr kumimoji="1" lang="ja-JP" altLang="en-US" sz="4000" dirty="0"/>
          </a:p>
        </p:txBody>
      </p:sp>
      <p:sp>
        <p:nvSpPr>
          <p:cNvPr id="3" name="字幕 2">
            <a:extLst>
              <a:ext uri="{FF2B5EF4-FFF2-40B4-BE49-F238E27FC236}">
                <a16:creationId xmlns:a16="http://schemas.microsoft.com/office/drawing/2014/main" id="{68A64486-2D8B-3F1F-4792-E50BEA5CF917}"/>
              </a:ext>
            </a:extLst>
          </p:cNvPr>
          <p:cNvSpPr>
            <a:spLocks noGrp="1"/>
          </p:cNvSpPr>
          <p:nvPr>
            <p:ph type="subTitle" idx="1"/>
          </p:nvPr>
        </p:nvSpPr>
        <p:spPr>
          <a:xfrm>
            <a:off x="612000" y="3894667"/>
            <a:ext cx="7920000" cy="654755"/>
          </a:xfrm>
        </p:spPr>
        <p:txBody>
          <a:bodyPr>
            <a:noAutofit/>
          </a:bodyPr>
          <a:lstStyle/>
          <a:p>
            <a:r>
              <a:rPr lang="en-US" altLang="ja-JP" dirty="0">
                <a:solidFill>
                  <a:prstClr val="black"/>
                </a:solidFill>
                <a:latin typeface="メイリオ"/>
                <a:ea typeface="メイリオ"/>
                <a:cs typeface="メイリオ"/>
              </a:rPr>
              <a:t>(</a:t>
            </a:r>
            <a:r>
              <a:rPr lang="ja-JP" altLang="en-US" dirty="0">
                <a:solidFill>
                  <a:prstClr val="black"/>
                </a:solidFill>
                <a:latin typeface="メイリオ"/>
                <a:ea typeface="メイリオ"/>
                <a:cs typeface="メイリオ"/>
              </a:rPr>
              <a:t>教科書</a:t>
            </a:r>
            <a:r>
              <a:rPr lang="en-US" altLang="ja-JP" dirty="0">
                <a:solidFill>
                  <a:prstClr val="black"/>
                </a:solidFill>
                <a:latin typeface="メイリオ"/>
                <a:ea typeface="メイリオ"/>
                <a:cs typeface="メイリオ"/>
              </a:rPr>
              <a:t>p.40</a:t>
            </a:r>
            <a:r>
              <a:rPr lang="ja-JP" altLang="en-US" dirty="0">
                <a:solidFill>
                  <a:prstClr val="black"/>
                </a:solidFill>
                <a:latin typeface="メイリオ"/>
                <a:ea typeface="メイリオ"/>
                <a:cs typeface="メイリオ"/>
              </a:rPr>
              <a:t>～</a:t>
            </a:r>
            <a:r>
              <a:rPr lang="en-US" altLang="ja-JP" dirty="0">
                <a:solidFill>
                  <a:prstClr val="black"/>
                </a:solidFill>
                <a:latin typeface="メイリオ"/>
                <a:ea typeface="メイリオ"/>
                <a:cs typeface="メイリオ"/>
              </a:rPr>
              <a:t>41)</a:t>
            </a:r>
            <a:endParaRPr kumimoji="1" lang="ja-JP" altLang="en-US" dirty="0"/>
          </a:p>
        </p:txBody>
      </p:sp>
    </p:spTree>
    <p:extLst>
      <p:ext uri="{BB962C8B-B14F-4D97-AF65-F5344CB8AC3E}">
        <p14:creationId xmlns:p14="http://schemas.microsoft.com/office/powerpoint/2010/main" val="2754619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B837DD-CDB2-E87B-AE34-A3FB062AAA00}"/>
              </a:ext>
            </a:extLst>
          </p:cNvPr>
          <p:cNvSpPr>
            <a:spLocks noGrp="1"/>
          </p:cNvSpPr>
          <p:nvPr>
            <p:ph type="title"/>
          </p:nvPr>
        </p:nvSpPr>
        <p:spPr/>
        <p:txBody>
          <a:bodyPr/>
          <a:lstStyle/>
          <a:p>
            <a:r>
              <a:rPr kumimoji="1" lang="ja-JP" altLang="en-US" dirty="0"/>
              <a:t>ウィーン体制</a:t>
            </a:r>
          </a:p>
        </p:txBody>
      </p:sp>
      <p:sp>
        <p:nvSpPr>
          <p:cNvPr id="3" name="コンテンツ プレースホルダー 2">
            <a:extLst>
              <a:ext uri="{FF2B5EF4-FFF2-40B4-BE49-F238E27FC236}">
                <a16:creationId xmlns:a16="http://schemas.microsoft.com/office/drawing/2014/main" id="{B92958C3-6C7B-0362-3CE2-F24205675F77}"/>
              </a:ext>
            </a:extLst>
          </p:cNvPr>
          <p:cNvSpPr>
            <a:spLocks noGrp="1"/>
          </p:cNvSpPr>
          <p:nvPr>
            <p:ph sz="quarter" idx="10"/>
          </p:nvPr>
        </p:nvSpPr>
        <p:spPr/>
        <p:txBody>
          <a:bodyPr/>
          <a:lstStyle/>
          <a:p>
            <a:r>
              <a:rPr kumimoji="1" lang="ja-JP" altLang="en-US" dirty="0">
                <a:solidFill>
                  <a:schemeClr val="accent1"/>
                </a:solidFill>
              </a:rPr>
              <a:t>◆</a:t>
            </a:r>
            <a:r>
              <a:rPr kumimoji="1" lang="en-US" altLang="ja-JP" dirty="0"/>
              <a:t>1814</a:t>
            </a:r>
            <a:r>
              <a:rPr kumimoji="1" lang="ja-JP" altLang="en-US" dirty="0"/>
              <a:t>～</a:t>
            </a:r>
            <a:r>
              <a:rPr kumimoji="1" lang="en-US" altLang="ja-JP" dirty="0"/>
              <a:t>15</a:t>
            </a:r>
            <a:r>
              <a:rPr kumimoji="1" lang="ja-JP" altLang="en-US" dirty="0"/>
              <a:t>年、オーストリアの</a:t>
            </a:r>
            <a:r>
              <a:rPr kumimoji="1" lang="en-US" altLang="ja-JP" dirty="0"/>
              <a:t>〈</a:t>
            </a:r>
            <a:r>
              <a:rPr kumimoji="1" lang="ja-JP" altLang="en-US" dirty="0"/>
              <a:t>⑩</a:t>
            </a:r>
            <a:r>
              <a:rPr kumimoji="1" lang="ja-JP" altLang="en-US" b="1" dirty="0">
                <a:solidFill>
                  <a:srgbClr val="FF0000"/>
                </a:solidFill>
              </a:rPr>
              <a:t>メッテルニヒ</a:t>
            </a:r>
            <a:r>
              <a:rPr kumimoji="1" lang="en-US" altLang="ja-JP" dirty="0"/>
              <a:t>〉</a:t>
            </a:r>
          </a:p>
          <a:p>
            <a:r>
              <a:rPr lang="ja-JP" altLang="en-US" dirty="0"/>
              <a:t>　</a:t>
            </a:r>
            <a:r>
              <a:rPr kumimoji="1" lang="ja-JP" altLang="en-US" dirty="0"/>
              <a:t>が主催するウィーン会議の開催</a:t>
            </a:r>
          </a:p>
          <a:p>
            <a:r>
              <a:rPr kumimoji="1" lang="ja-JP" altLang="en-US" dirty="0">
                <a:highlight>
                  <a:srgbClr val="FFFF00"/>
                </a:highlight>
              </a:rPr>
              <a:t>目的</a:t>
            </a:r>
            <a:r>
              <a:rPr kumimoji="1" lang="ja-JP" altLang="en-US" dirty="0"/>
              <a:t>　ナポレオン戦争の後始末と</a:t>
            </a:r>
            <a:endParaRPr kumimoji="1" lang="en-US" altLang="ja-JP" dirty="0"/>
          </a:p>
          <a:p>
            <a:r>
              <a:rPr lang="ja-JP" altLang="en-US" dirty="0"/>
              <a:t>　　　</a:t>
            </a:r>
            <a:r>
              <a:rPr kumimoji="1" lang="ja-JP" altLang="en-US" dirty="0"/>
              <a:t>新たなヨーロッパの秩序をつくる</a:t>
            </a:r>
          </a:p>
          <a:p>
            <a:r>
              <a:rPr kumimoji="1" lang="ja-JP" altLang="en-US" dirty="0"/>
              <a:t>　→ウィーン体制とよばれる国際秩序の成立</a:t>
            </a:r>
            <a:endParaRPr kumimoji="1" lang="en-US" altLang="ja-JP" dirty="0"/>
          </a:p>
          <a:p>
            <a:r>
              <a:rPr lang="ja-JP" altLang="en-US" dirty="0"/>
              <a:t>　</a:t>
            </a:r>
            <a:r>
              <a:rPr lang="en-US" altLang="ja-JP" dirty="0"/>
              <a:t>…</a:t>
            </a:r>
            <a:r>
              <a:rPr kumimoji="1" lang="ja-JP" altLang="en-US" dirty="0"/>
              <a:t>神聖同盟と四国同盟（のち五国同盟）がささえる</a:t>
            </a:r>
          </a:p>
          <a:p>
            <a:endParaRPr kumimoji="1" lang="ja-JP" altLang="en-US" dirty="0"/>
          </a:p>
        </p:txBody>
      </p:sp>
    </p:spTree>
    <p:extLst>
      <p:ext uri="{BB962C8B-B14F-4D97-AF65-F5344CB8AC3E}">
        <p14:creationId xmlns:p14="http://schemas.microsoft.com/office/powerpoint/2010/main" val="423639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B837DD-CDB2-E87B-AE34-A3FB062AAA00}"/>
              </a:ext>
            </a:extLst>
          </p:cNvPr>
          <p:cNvSpPr>
            <a:spLocks noGrp="1"/>
          </p:cNvSpPr>
          <p:nvPr>
            <p:ph type="title"/>
          </p:nvPr>
        </p:nvSpPr>
        <p:spPr/>
        <p:txBody>
          <a:bodyPr/>
          <a:lstStyle/>
          <a:p>
            <a:r>
              <a:rPr kumimoji="1" lang="ja-JP" altLang="en-US" dirty="0"/>
              <a:t>ウィーン体制</a:t>
            </a:r>
          </a:p>
        </p:txBody>
      </p:sp>
      <p:sp>
        <p:nvSpPr>
          <p:cNvPr id="3" name="コンテンツ プレースホルダー 2">
            <a:extLst>
              <a:ext uri="{FF2B5EF4-FFF2-40B4-BE49-F238E27FC236}">
                <a16:creationId xmlns:a16="http://schemas.microsoft.com/office/drawing/2014/main" id="{B92958C3-6C7B-0362-3CE2-F24205675F77}"/>
              </a:ext>
            </a:extLst>
          </p:cNvPr>
          <p:cNvSpPr>
            <a:spLocks noGrp="1"/>
          </p:cNvSpPr>
          <p:nvPr>
            <p:ph sz="quarter" idx="10"/>
          </p:nvPr>
        </p:nvSpPr>
        <p:spPr/>
        <p:txBody>
          <a:bodyPr>
            <a:normAutofit/>
          </a:bodyPr>
          <a:lstStyle/>
          <a:p>
            <a:r>
              <a:rPr kumimoji="1" lang="ja-JP" altLang="en-US" dirty="0">
                <a:solidFill>
                  <a:schemeClr val="accent1"/>
                </a:solidFill>
              </a:rPr>
              <a:t>◆</a:t>
            </a:r>
            <a:r>
              <a:rPr kumimoji="1" lang="ja-JP" altLang="en-US" dirty="0"/>
              <a:t>ウィーン体制</a:t>
            </a:r>
            <a:endParaRPr kumimoji="1" lang="en-US" altLang="ja-JP" dirty="0"/>
          </a:p>
          <a:p>
            <a:r>
              <a:rPr kumimoji="1" lang="ja-JP" altLang="en-US" dirty="0"/>
              <a:t>　</a:t>
            </a:r>
            <a:r>
              <a:rPr kumimoji="1" lang="en-US" altLang="ja-JP" dirty="0"/>
              <a:t>…</a:t>
            </a:r>
            <a:r>
              <a:rPr kumimoji="1" lang="ja-JP" altLang="en-US" dirty="0"/>
              <a:t>フランス革命前にもどす［⑪</a:t>
            </a:r>
            <a:r>
              <a:rPr kumimoji="1" lang="ja-JP" altLang="en-US" b="1" dirty="0">
                <a:solidFill>
                  <a:srgbClr val="FF0000"/>
                </a:solidFill>
              </a:rPr>
              <a:t>正統主義</a:t>
            </a:r>
            <a:r>
              <a:rPr kumimoji="1" lang="ja-JP" altLang="en-US" dirty="0"/>
              <a:t>］にたつ</a:t>
            </a:r>
            <a:endParaRPr kumimoji="1" lang="en-US" altLang="ja-JP" dirty="0"/>
          </a:p>
          <a:p>
            <a:r>
              <a:rPr lang="ja-JP" altLang="en-US" dirty="0"/>
              <a:t>　</a:t>
            </a:r>
            <a:r>
              <a:rPr kumimoji="1" lang="en-US" altLang="ja-JP" dirty="0"/>
              <a:t>…</a:t>
            </a:r>
            <a:r>
              <a:rPr kumimoji="1" lang="ja-JP" altLang="en-US" dirty="0"/>
              <a:t>大国の勢力均衡が優先</a:t>
            </a:r>
          </a:p>
          <a:p>
            <a:r>
              <a:rPr kumimoji="1" lang="ja-JP" altLang="en-US" dirty="0"/>
              <a:t>　→自由主義や［⑫</a:t>
            </a:r>
            <a:r>
              <a:rPr kumimoji="1" lang="ja-JP" altLang="en-US" b="1" dirty="0">
                <a:solidFill>
                  <a:srgbClr val="FF0000"/>
                </a:solidFill>
              </a:rPr>
              <a:t>ナショナリズム</a:t>
            </a:r>
            <a:r>
              <a:rPr kumimoji="1" lang="ja-JP" altLang="en-US" dirty="0"/>
              <a:t>］などの考え方に</a:t>
            </a:r>
            <a:endParaRPr kumimoji="1" lang="en-US" altLang="ja-JP" dirty="0"/>
          </a:p>
          <a:p>
            <a:r>
              <a:rPr lang="ja-JP" altLang="en-US" dirty="0"/>
              <a:t>　　</a:t>
            </a:r>
            <a:r>
              <a:rPr kumimoji="1" lang="ja-JP" altLang="en-US" dirty="0"/>
              <a:t>たつ人々がはげしく反発</a:t>
            </a:r>
          </a:p>
          <a:p>
            <a:r>
              <a:rPr kumimoji="1" lang="ja-JP" altLang="en-US" dirty="0"/>
              <a:t>　→各地で自由・独立・統一を求める運動があいつぐ</a:t>
            </a:r>
            <a:endParaRPr kumimoji="1" lang="en-US" altLang="ja-JP" dirty="0"/>
          </a:p>
          <a:p>
            <a:r>
              <a:rPr kumimoji="1" lang="ja-JP" altLang="en-US" dirty="0"/>
              <a:t>　→鎮圧</a:t>
            </a:r>
          </a:p>
          <a:p>
            <a:endParaRPr kumimoji="1" lang="ja-JP" altLang="en-US" dirty="0"/>
          </a:p>
        </p:txBody>
      </p:sp>
      <p:pic>
        <p:nvPicPr>
          <p:cNvPr id="4" name="図 3" descr="link.png">
            <a:hlinkClick r:id="rId2" action="ppaction://hlinksldjump"/>
            <a:extLst>
              <a:ext uri="{FF2B5EF4-FFF2-40B4-BE49-F238E27FC236}">
                <a16:creationId xmlns:a16="http://schemas.microsoft.com/office/drawing/2014/main" id="{02366F27-EBD4-94D9-C6D8-B08B2CB40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233" y="1151263"/>
            <a:ext cx="1048442" cy="298684"/>
          </a:xfrm>
          <a:prstGeom prst="rect">
            <a:avLst/>
          </a:prstGeom>
        </p:spPr>
      </p:pic>
    </p:spTree>
    <p:extLst>
      <p:ext uri="{BB962C8B-B14F-4D97-AF65-F5344CB8AC3E}">
        <p14:creationId xmlns:p14="http://schemas.microsoft.com/office/powerpoint/2010/main" val="335967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B837DD-CDB2-E87B-AE34-A3FB062AAA00}"/>
              </a:ext>
            </a:extLst>
          </p:cNvPr>
          <p:cNvSpPr>
            <a:spLocks noGrp="1"/>
          </p:cNvSpPr>
          <p:nvPr>
            <p:ph type="title"/>
          </p:nvPr>
        </p:nvSpPr>
        <p:spPr/>
        <p:txBody>
          <a:bodyPr/>
          <a:lstStyle/>
          <a:p>
            <a:r>
              <a:rPr kumimoji="1" lang="ja-JP" altLang="en-US" dirty="0"/>
              <a:t>ウィーン体制</a:t>
            </a:r>
          </a:p>
        </p:txBody>
      </p:sp>
      <p:sp>
        <p:nvSpPr>
          <p:cNvPr id="3" name="コンテンツ プレースホルダー 2">
            <a:extLst>
              <a:ext uri="{FF2B5EF4-FFF2-40B4-BE49-F238E27FC236}">
                <a16:creationId xmlns:a16="http://schemas.microsoft.com/office/drawing/2014/main" id="{B92958C3-6C7B-0362-3CE2-F24205675F77}"/>
              </a:ext>
            </a:extLst>
          </p:cNvPr>
          <p:cNvSpPr>
            <a:spLocks noGrp="1"/>
          </p:cNvSpPr>
          <p:nvPr>
            <p:ph sz="quarter" idx="10"/>
          </p:nvPr>
        </p:nvSpPr>
        <p:spPr/>
        <p:txBody>
          <a:bodyPr>
            <a:noAutofit/>
          </a:bodyPr>
          <a:lstStyle/>
          <a:p>
            <a:r>
              <a:rPr lang="ja-JP" altLang="en-US" dirty="0">
                <a:solidFill>
                  <a:schemeClr val="accent1"/>
                </a:solidFill>
              </a:rPr>
              <a:t>◆</a:t>
            </a:r>
            <a:r>
              <a:rPr lang="ja-JP" altLang="en-US" dirty="0"/>
              <a:t>海外</a:t>
            </a:r>
            <a:r>
              <a:rPr lang="en-US" altLang="ja-JP" dirty="0"/>
              <a:t>…</a:t>
            </a:r>
          </a:p>
          <a:p>
            <a:r>
              <a:rPr lang="ja-JP" altLang="en-US" dirty="0"/>
              <a:t>　・ラテンアメリカ諸国が，</a:t>
            </a:r>
            <a:endParaRPr lang="en-US" altLang="ja-JP" dirty="0"/>
          </a:p>
          <a:p>
            <a:r>
              <a:rPr lang="ja-JP" altLang="en-US" dirty="0"/>
              <a:t>　　スペインやポルトガルから独立</a:t>
            </a:r>
          </a:p>
          <a:p>
            <a:r>
              <a:rPr lang="ja-JP" altLang="en-US" dirty="0"/>
              <a:t>　・地中海の東部のギリシアが，</a:t>
            </a:r>
            <a:endParaRPr lang="en-US" altLang="ja-JP" dirty="0"/>
          </a:p>
          <a:p>
            <a:r>
              <a:rPr lang="ja-JP" altLang="en-US" dirty="0"/>
              <a:t>　　オスマン帝国に対する独立戦争を経て独立</a:t>
            </a:r>
            <a:endParaRPr lang="en-US" altLang="ja-JP" dirty="0"/>
          </a:p>
          <a:p>
            <a:endParaRPr lang="ja-JP" altLang="en-US" dirty="0"/>
          </a:p>
          <a:p>
            <a:r>
              <a:rPr lang="ja-JP" altLang="en-US" dirty="0"/>
              <a:t>　→ウィーン体制が大きく動揺</a:t>
            </a:r>
          </a:p>
          <a:p>
            <a:endParaRPr kumimoji="1" lang="ja-JP" altLang="en-US" dirty="0"/>
          </a:p>
        </p:txBody>
      </p:sp>
    </p:spTree>
    <p:extLst>
      <p:ext uri="{BB962C8B-B14F-4D97-AF65-F5344CB8AC3E}">
        <p14:creationId xmlns:p14="http://schemas.microsoft.com/office/powerpoint/2010/main" val="312261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B837DD-CDB2-E87B-AE34-A3FB062AAA00}"/>
              </a:ext>
            </a:extLst>
          </p:cNvPr>
          <p:cNvSpPr>
            <a:spLocks noGrp="1"/>
          </p:cNvSpPr>
          <p:nvPr>
            <p:ph type="title"/>
          </p:nvPr>
        </p:nvSpPr>
        <p:spPr/>
        <p:txBody>
          <a:bodyPr/>
          <a:lstStyle/>
          <a:p>
            <a:r>
              <a:rPr kumimoji="1" lang="ja-JP" altLang="en-US" dirty="0"/>
              <a:t>ウィーン体制</a:t>
            </a:r>
          </a:p>
        </p:txBody>
      </p:sp>
      <p:sp>
        <p:nvSpPr>
          <p:cNvPr id="3" name="コンテンツ プレースホルダー 2">
            <a:extLst>
              <a:ext uri="{FF2B5EF4-FFF2-40B4-BE49-F238E27FC236}">
                <a16:creationId xmlns:a16="http://schemas.microsoft.com/office/drawing/2014/main" id="{B92958C3-6C7B-0362-3CE2-F24205675F77}"/>
              </a:ext>
            </a:extLst>
          </p:cNvPr>
          <p:cNvSpPr>
            <a:spLocks noGrp="1"/>
          </p:cNvSpPr>
          <p:nvPr>
            <p:ph sz="quarter" idx="10"/>
          </p:nvPr>
        </p:nvSpPr>
        <p:spPr/>
        <p:txBody>
          <a:bodyPr>
            <a:noAutofit/>
          </a:bodyPr>
          <a:lstStyle/>
          <a:p>
            <a:r>
              <a:rPr lang="ja-JP" altLang="en-US" dirty="0">
                <a:solidFill>
                  <a:schemeClr val="accent1"/>
                </a:solidFill>
              </a:rPr>
              <a:t>◆</a:t>
            </a:r>
            <a:r>
              <a:rPr lang="ja-JP" altLang="en-US" dirty="0"/>
              <a:t>フランス</a:t>
            </a:r>
            <a:r>
              <a:rPr lang="en-US" altLang="ja-JP" dirty="0"/>
              <a:t>…1830</a:t>
            </a:r>
            <a:r>
              <a:rPr lang="ja-JP" altLang="en-US" dirty="0"/>
              <a:t>年，［</a:t>
            </a:r>
            <a:r>
              <a:rPr lang="en-US" altLang="ja-JP" dirty="0"/>
              <a:t>③</a:t>
            </a:r>
            <a:r>
              <a:rPr lang="ja-JP" altLang="en-US" b="1" dirty="0">
                <a:solidFill>
                  <a:srgbClr val="FF0000"/>
                </a:solidFill>
              </a:rPr>
              <a:t>七月革命</a:t>
            </a:r>
            <a:r>
              <a:rPr lang="ja-JP" altLang="en-US" dirty="0"/>
              <a:t>］勃発</a:t>
            </a:r>
            <a:endParaRPr lang="en-US" altLang="ja-JP" dirty="0"/>
          </a:p>
          <a:p>
            <a:r>
              <a:rPr lang="ja-JP" altLang="en-US" dirty="0"/>
              <a:t>　→オランダから［⑭</a:t>
            </a:r>
            <a:r>
              <a:rPr lang="ja-JP" altLang="en-US" b="1" dirty="0">
                <a:solidFill>
                  <a:srgbClr val="FF0000"/>
                </a:solidFill>
              </a:rPr>
              <a:t>ベルギー</a:t>
            </a:r>
            <a:r>
              <a:rPr lang="en-US" altLang="ja-JP" dirty="0"/>
              <a:t>]</a:t>
            </a:r>
            <a:r>
              <a:rPr lang="ja-JP" altLang="en-US" dirty="0"/>
              <a:t>独立</a:t>
            </a:r>
            <a:endParaRPr lang="en-US" altLang="ja-JP" dirty="0"/>
          </a:p>
          <a:p>
            <a:r>
              <a:rPr lang="ja-JP" altLang="en-US" dirty="0"/>
              <a:t>　</a:t>
            </a:r>
            <a:r>
              <a:rPr lang="en-US" altLang="ja-JP" dirty="0"/>
              <a:t>→1848</a:t>
            </a:r>
            <a:r>
              <a:rPr lang="ja-JP" altLang="en-US" dirty="0"/>
              <a:t>年，パリ民衆がふたたび蜂起して</a:t>
            </a:r>
            <a:endParaRPr lang="en-US" altLang="ja-JP" dirty="0"/>
          </a:p>
          <a:p>
            <a:r>
              <a:rPr lang="ja-JP" altLang="en-US" dirty="0"/>
              <a:t>　［⑮</a:t>
            </a:r>
            <a:r>
              <a:rPr lang="ja-JP" altLang="en-US" b="1" dirty="0">
                <a:solidFill>
                  <a:srgbClr val="FF0000"/>
                </a:solidFill>
              </a:rPr>
              <a:t>二月革命</a:t>
            </a:r>
            <a:r>
              <a:rPr lang="ja-JP" altLang="en-US" dirty="0"/>
              <a:t>］が勃発　→第二共和政が誕生</a:t>
            </a:r>
          </a:p>
          <a:p>
            <a:r>
              <a:rPr lang="ja-JP" altLang="en-US" dirty="0"/>
              <a:t>　→ヨーロッパにひろがり，諸国民が各地で運動</a:t>
            </a:r>
            <a:endParaRPr lang="en-US" altLang="ja-JP" dirty="0"/>
          </a:p>
          <a:p>
            <a:r>
              <a:rPr lang="ja-JP" altLang="en-US" dirty="0"/>
              <a:t>　→ウィーンでは</a:t>
            </a:r>
            <a:r>
              <a:rPr lang="en-US" altLang="ja-JP" dirty="0"/>
              <a:t>〈</a:t>
            </a:r>
            <a:r>
              <a:rPr lang="ja-JP" altLang="en-US" dirty="0"/>
              <a:t>⑩</a:t>
            </a:r>
            <a:r>
              <a:rPr lang="ja-JP" altLang="en-US" b="1" dirty="0"/>
              <a:t>メッテルニヒ</a:t>
            </a:r>
            <a:r>
              <a:rPr lang="en-US" altLang="ja-JP" dirty="0"/>
              <a:t>〉</a:t>
            </a:r>
            <a:r>
              <a:rPr lang="ja-JP" altLang="en-US" dirty="0"/>
              <a:t>が亡命</a:t>
            </a:r>
            <a:endParaRPr lang="en-US" altLang="ja-JP" dirty="0"/>
          </a:p>
          <a:p>
            <a:r>
              <a:rPr lang="ja-JP" altLang="en-US" dirty="0"/>
              <a:t>　</a:t>
            </a:r>
            <a:r>
              <a:rPr lang="en-US" altLang="ja-JP" dirty="0"/>
              <a:t>…</a:t>
            </a:r>
            <a:r>
              <a:rPr lang="ja-JP" altLang="en-US" dirty="0"/>
              <a:t>ウィーン体制の崩壊</a:t>
            </a:r>
          </a:p>
          <a:p>
            <a:endParaRPr kumimoji="1" lang="ja-JP" altLang="en-US" dirty="0"/>
          </a:p>
        </p:txBody>
      </p:sp>
    </p:spTree>
    <p:extLst>
      <p:ext uri="{BB962C8B-B14F-4D97-AF65-F5344CB8AC3E}">
        <p14:creationId xmlns:p14="http://schemas.microsoft.com/office/powerpoint/2010/main" val="29704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794EFD-73B3-72A1-F9EB-58470B9F330B}"/>
              </a:ext>
            </a:extLst>
          </p:cNvPr>
          <p:cNvSpPr>
            <a:spLocks noGrp="1"/>
          </p:cNvSpPr>
          <p:nvPr>
            <p:ph type="ctrTitle"/>
          </p:nvPr>
        </p:nvSpPr>
        <p:spPr/>
        <p:txBody>
          <a:bodyPr/>
          <a:lstStyle/>
          <a:p>
            <a:r>
              <a:rPr kumimoji="1" lang="ja-JP" altLang="en-US" dirty="0"/>
              <a:t>フランス革命とウィーン体制のもとで，政治体制はどのように変化していっただろうか。</a:t>
            </a:r>
          </a:p>
        </p:txBody>
      </p:sp>
      <p:sp>
        <p:nvSpPr>
          <p:cNvPr id="3" name="コンテンツ プレースホルダー 2">
            <a:extLst>
              <a:ext uri="{FF2B5EF4-FFF2-40B4-BE49-F238E27FC236}">
                <a16:creationId xmlns:a16="http://schemas.microsoft.com/office/drawing/2014/main" id="{FE466901-F511-AC48-BF5F-B06FC427DA0E}"/>
              </a:ext>
            </a:extLst>
          </p:cNvPr>
          <p:cNvSpPr>
            <a:spLocks noGrp="1"/>
          </p:cNvSpPr>
          <p:nvPr>
            <p:ph sz="quarter" idx="10"/>
          </p:nvPr>
        </p:nvSpPr>
        <p:spPr>
          <a:xfrm>
            <a:off x="550381" y="3135489"/>
            <a:ext cx="8193476" cy="3429000"/>
          </a:xfrm>
        </p:spPr>
        <p:txBody>
          <a:bodyPr/>
          <a:lstStyle/>
          <a:p>
            <a:r>
              <a:rPr lang="ja-JP" altLang="en-US" dirty="0"/>
              <a:t>　</a:t>
            </a:r>
            <a:r>
              <a:rPr kumimoji="1" lang="ja-JP" altLang="en-US" dirty="0"/>
              <a:t>フランス革命後，憲法が制定されたのち，共和政が実現して国王は処刑された。その後，恐怖政治とよばれる独裁体制を経て，フランスは皇帝ナポレオンが支配する帝政へと移行した。ナポレオンが退位したあとは王政へともどったが，二月革命をきっかけにふたたび共和政が実現した。</a:t>
            </a:r>
          </a:p>
          <a:p>
            <a:endParaRPr kumimoji="1" lang="ja-JP" altLang="en-US" dirty="0"/>
          </a:p>
          <a:p>
            <a:endParaRPr kumimoji="1" lang="ja-JP" altLang="en-US" dirty="0"/>
          </a:p>
        </p:txBody>
      </p:sp>
    </p:spTree>
    <p:extLst>
      <p:ext uri="{BB962C8B-B14F-4D97-AF65-F5344CB8AC3E}">
        <p14:creationId xmlns:p14="http://schemas.microsoft.com/office/powerpoint/2010/main" val="52166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6314ED-EBBA-26CC-D75B-8CE32C79692F}"/>
              </a:ext>
            </a:extLst>
          </p:cNvPr>
          <p:cNvSpPr>
            <a:spLocks noGrp="1"/>
          </p:cNvSpPr>
          <p:nvPr>
            <p:ph type="ctrTitle"/>
          </p:nvPr>
        </p:nvSpPr>
        <p:spPr>
          <a:xfrm>
            <a:off x="293511" y="1998938"/>
            <a:ext cx="8568267" cy="3408440"/>
          </a:xfrm>
        </p:spPr>
        <p:txBody>
          <a:bodyPr/>
          <a:lstStyle/>
          <a:p>
            <a:br>
              <a:rPr kumimoji="1" lang="ja-JP" altLang="en-US" dirty="0"/>
            </a:br>
            <a:r>
              <a:rPr kumimoji="1" lang="ja-JP" altLang="en-US" dirty="0"/>
              <a:t>あなたはウィーン体制を崩壊させた要因のうち，自由主義とナショナリズムのどちらが重要だと考えるか。また，その理由は何だろう。 </a:t>
            </a:r>
            <a:br>
              <a:rPr kumimoji="1" lang="en-US" altLang="ja-JP" dirty="0"/>
            </a:br>
            <a:endParaRPr kumimoji="1" lang="ja-JP" altLang="en-US" dirty="0"/>
          </a:p>
        </p:txBody>
      </p:sp>
    </p:spTree>
    <p:extLst>
      <p:ext uri="{BB962C8B-B14F-4D97-AF65-F5344CB8AC3E}">
        <p14:creationId xmlns:p14="http://schemas.microsoft.com/office/powerpoint/2010/main" val="902133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93311B8-C0F1-6B18-7893-8B55046E27CC}"/>
              </a:ext>
            </a:extLst>
          </p:cNvPr>
          <p:cNvSpPr>
            <a:spLocks noGrp="1"/>
          </p:cNvSpPr>
          <p:nvPr>
            <p:ph sz="quarter" idx="10"/>
          </p:nvPr>
        </p:nvSpPr>
        <p:spPr/>
        <p:txBody>
          <a:bodyPr>
            <a:normAutofit/>
          </a:bodyPr>
          <a:lstStyle/>
          <a:p>
            <a:r>
              <a:rPr kumimoji="1" lang="en-US" altLang="ja-JP" sz="2800" b="0" i="0" u="none" strike="noStrike" kern="1200" cap="none" spc="0" normalizeH="0" baseline="0" noProof="0" dirty="0">
                <a:ln>
                  <a:noFill/>
                </a:ln>
                <a:solidFill>
                  <a:srgbClr val="000000"/>
                </a:solidFill>
                <a:effectLst/>
                <a:uLnTx/>
                <a:uFillTx/>
                <a:latin typeface="メイリオ"/>
                <a:ea typeface="メイリオ"/>
                <a:cs typeface="メイリオ"/>
              </a:rPr>
              <a:t>【</a:t>
            </a:r>
            <a:r>
              <a:rPr kumimoji="1" lang="ja-JP" altLang="en-US" sz="2800" b="0" i="0" u="none" strike="noStrike" kern="1200" cap="none" spc="0" normalizeH="0" baseline="0" noProof="0" dirty="0">
                <a:ln>
                  <a:noFill/>
                </a:ln>
                <a:solidFill>
                  <a:srgbClr val="000000"/>
                </a:solidFill>
                <a:effectLst/>
                <a:uLnTx/>
                <a:uFillTx/>
                <a:latin typeface="メイリオ"/>
                <a:ea typeface="メイリオ"/>
                <a:cs typeface="メイリオ"/>
              </a:rPr>
              <a:t>ルイ</a:t>
            </a:r>
            <a:r>
              <a:rPr kumimoji="1" lang="en-US" altLang="ja-JP" sz="2800" b="0" i="0" u="none" strike="noStrike" kern="1200" cap="none" spc="0" normalizeH="0" baseline="0" noProof="0" dirty="0">
                <a:ln>
                  <a:noFill/>
                </a:ln>
                <a:solidFill>
                  <a:srgbClr val="000000"/>
                </a:solidFill>
                <a:effectLst/>
                <a:uLnTx/>
                <a:uFillTx/>
                <a:latin typeface="メイリオ"/>
                <a:ea typeface="メイリオ"/>
                <a:cs typeface="メイリオ"/>
              </a:rPr>
              <a:t>16</a:t>
            </a:r>
            <a:r>
              <a:rPr kumimoji="1" lang="ja-JP" altLang="en-US" sz="2800" b="0" i="0" u="none" strike="noStrike" kern="1200" cap="none" spc="0" normalizeH="0" baseline="0" noProof="0" dirty="0">
                <a:ln>
                  <a:noFill/>
                </a:ln>
                <a:solidFill>
                  <a:srgbClr val="000000"/>
                </a:solidFill>
                <a:effectLst/>
                <a:uLnTx/>
                <a:uFillTx/>
                <a:latin typeface="メイリオ"/>
                <a:ea typeface="メイリオ"/>
                <a:cs typeface="メイリオ"/>
              </a:rPr>
              <a:t>世の処刑</a:t>
            </a:r>
            <a:r>
              <a:rPr kumimoji="1" lang="en-US" altLang="ja-JP" sz="2800" b="0" i="0" u="none" strike="noStrike" kern="1200" cap="none" spc="0" normalizeH="0" baseline="0" noProof="0" dirty="0">
                <a:ln>
                  <a:noFill/>
                </a:ln>
                <a:solidFill>
                  <a:srgbClr val="000000"/>
                </a:solidFill>
                <a:effectLst/>
                <a:uLnTx/>
                <a:uFillTx/>
                <a:latin typeface="メイリオ"/>
                <a:ea typeface="メイリオ"/>
                <a:cs typeface="メイリオ"/>
              </a:rPr>
              <a:t>】</a:t>
            </a:r>
          </a:p>
        </p:txBody>
      </p:sp>
      <p:pic>
        <p:nvPicPr>
          <p:cNvPr id="3" name="図 2" descr="back.png">
            <a:hlinkClick r:id="rId2" action="ppaction://hlinksldjump"/>
            <a:extLst>
              <a:ext uri="{FF2B5EF4-FFF2-40B4-BE49-F238E27FC236}">
                <a16:creationId xmlns:a16="http://schemas.microsoft.com/office/drawing/2014/main" id="{34D503C9-791D-1895-0FA2-2BFB2C0A2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523" y="6153834"/>
            <a:ext cx="829001" cy="469361"/>
          </a:xfrm>
          <a:prstGeom prst="rect">
            <a:avLst/>
          </a:prstGeom>
        </p:spPr>
      </p:pic>
      <p:pic>
        <p:nvPicPr>
          <p:cNvPr id="5" name="図 4">
            <a:extLst>
              <a:ext uri="{FF2B5EF4-FFF2-40B4-BE49-F238E27FC236}">
                <a16:creationId xmlns:a16="http://schemas.microsoft.com/office/drawing/2014/main" id="{F3F31109-42F5-F8FD-B05E-1DAEB8FDCF0D}"/>
              </a:ext>
            </a:extLst>
          </p:cNvPr>
          <p:cNvPicPr>
            <a:picLocks noChangeAspect="1"/>
          </p:cNvPicPr>
          <p:nvPr/>
        </p:nvPicPr>
        <p:blipFill>
          <a:blip r:embed="rId4"/>
          <a:stretch>
            <a:fillRect/>
          </a:stretch>
        </p:blipFill>
        <p:spPr>
          <a:xfrm>
            <a:off x="1427727" y="702945"/>
            <a:ext cx="6288547" cy="6017727"/>
          </a:xfrm>
          <a:prstGeom prst="rect">
            <a:avLst/>
          </a:prstGeom>
        </p:spPr>
      </p:pic>
    </p:spTree>
    <p:extLst>
      <p:ext uri="{BB962C8B-B14F-4D97-AF65-F5344CB8AC3E}">
        <p14:creationId xmlns:p14="http://schemas.microsoft.com/office/powerpoint/2010/main" val="3887884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F10AA69-4CC6-D30E-1C38-3D3F27ABBD49}"/>
              </a:ext>
            </a:extLst>
          </p:cNvPr>
          <p:cNvPicPr>
            <a:picLocks noChangeAspect="1"/>
          </p:cNvPicPr>
          <p:nvPr/>
        </p:nvPicPr>
        <p:blipFill rotWithShape="1">
          <a:blip r:embed="rId3"/>
          <a:srcRect t="21854"/>
          <a:stretch/>
        </p:blipFill>
        <p:spPr>
          <a:xfrm>
            <a:off x="-4952" y="1253067"/>
            <a:ext cx="9148952" cy="5518029"/>
          </a:xfrm>
          <a:prstGeom prst="rect">
            <a:avLst/>
          </a:prstGeom>
        </p:spPr>
      </p:pic>
      <p:sp>
        <p:nvSpPr>
          <p:cNvPr id="2" name="タイトル 1">
            <a:extLst>
              <a:ext uri="{FF2B5EF4-FFF2-40B4-BE49-F238E27FC236}">
                <a16:creationId xmlns:a16="http://schemas.microsoft.com/office/drawing/2014/main" id="{45348483-6657-393D-5DCB-1DB0CB6965ED}"/>
              </a:ext>
            </a:extLst>
          </p:cNvPr>
          <p:cNvSpPr>
            <a:spLocks noGrp="1"/>
          </p:cNvSpPr>
          <p:nvPr>
            <p:ph type="ctrTitle"/>
          </p:nvPr>
        </p:nvSpPr>
        <p:spPr/>
        <p:txBody>
          <a:bodyPr/>
          <a:lstStyle/>
          <a:p>
            <a:r>
              <a:rPr kumimoji="1" lang="ja-JP" altLang="en-US" dirty="0"/>
              <a:t>両手をあげ，手のひらに穴があいているこの人物はだれをイメージしているのかな？</a:t>
            </a:r>
          </a:p>
        </p:txBody>
      </p:sp>
      <p:pic>
        <p:nvPicPr>
          <p:cNvPr id="5" name="図 4" descr="back.png">
            <a:hlinkClick r:id="rId4" action="ppaction://hlinksldjump"/>
            <a:extLst>
              <a:ext uri="{FF2B5EF4-FFF2-40B4-BE49-F238E27FC236}">
                <a16:creationId xmlns:a16="http://schemas.microsoft.com/office/drawing/2014/main" id="{93388D14-DE35-AFD6-F474-E09A9F337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269" y="6197378"/>
            <a:ext cx="829001" cy="469361"/>
          </a:xfrm>
          <a:prstGeom prst="rect">
            <a:avLst/>
          </a:prstGeom>
        </p:spPr>
      </p:pic>
      <p:sp>
        <p:nvSpPr>
          <p:cNvPr id="6" name="サブタイトル 2">
            <a:extLst>
              <a:ext uri="{FF2B5EF4-FFF2-40B4-BE49-F238E27FC236}">
                <a16:creationId xmlns:a16="http://schemas.microsoft.com/office/drawing/2014/main" id="{CC43A3E2-DDF2-DB46-8081-1DE39C54AE67}"/>
              </a:ext>
            </a:extLst>
          </p:cNvPr>
          <p:cNvSpPr txBox="1">
            <a:spLocks/>
          </p:cNvSpPr>
          <p:nvPr/>
        </p:nvSpPr>
        <p:spPr>
          <a:xfrm>
            <a:off x="1150157" y="5010590"/>
            <a:ext cx="6552044" cy="1590680"/>
          </a:xfrm>
          <a:prstGeom prst="rect">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t">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pPr marL="273050" lvl="1" algn="l">
              <a:lnSpc>
                <a:spcPct val="150000"/>
              </a:lnSpc>
            </a:pPr>
            <a:r>
              <a:rPr lang="ja-JP" altLang="en-US" dirty="0">
                <a:solidFill>
                  <a:schemeClr val="tx1"/>
                </a:solidFill>
                <a:latin typeface="メイリオ" panose="020B0604030504040204" pitchFamily="50" charset="-128"/>
                <a:ea typeface="メイリオ" panose="020B0604030504040204" pitchFamily="50" charset="-128"/>
                <a:cs typeface="メイリオ"/>
              </a:rPr>
              <a:t>　イエス＝キリスト</a:t>
            </a:r>
          </a:p>
          <a:p>
            <a:pPr marL="273050" lvl="1" algn="l">
              <a:lnSpc>
                <a:spcPct val="150000"/>
              </a:lnSpc>
            </a:pPr>
            <a:r>
              <a:rPr lang="en-US" altLang="ja-JP" dirty="0">
                <a:solidFill>
                  <a:schemeClr val="tx1"/>
                </a:solidFill>
                <a:latin typeface="メイリオ" panose="020B0604030504040204" pitchFamily="50" charset="-128"/>
                <a:ea typeface="メイリオ" panose="020B0604030504040204" pitchFamily="50" charset="-128"/>
                <a:cs typeface="メイリオ"/>
              </a:rPr>
              <a:t>(</a:t>
            </a:r>
            <a:r>
              <a:rPr lang="ja-JP" altLang="en-US" dirty="0">
                <a:solidFill>
                  <a:schemeClr val="tx1"/>
                </a:solidFill>
                <a:latin typeface="メイリオ" panose="020B0604030504040204" pitchFamily="50" charset="-128"/>
                <a:ea typeface="メイリオ" panose="020B0604030504040204" pitchFamily="50" charset="-128"/>
                <a:cs typeface="メイリオ"/>
              </a:rPr>
              <a:t>十字架にかけられたときのイメージ</a:t>
            </a:r>
            <a:r>
              <a:rPr lang="en-US" altLang="ja-JP" dirty="0">
                <a:solidFill>
                  <a:schemeClr val="tx1"/>
                </a:solidFill>
                <a:latin typeface="メイリオ" panose="020B0604030504040204" pitchFamily="50" charset="-128"/>
                <a:ea typeface="メイリオ" panose="020B0604030504040204" pitchFamily="50" charset="-128"/>
                <a:cs typeface="メイリオ"/>
              </a:rPr>
              <a:t>)</a:t>
            </a:r>
          </a:p>
        </p:txBody>
      </p:sp>
      <p:grpSp>
        <p:nvGrpSpPr>
          <p:cNvPr id="7" name="グループ化 6">
            <a:extLst>
              <a:ext uri="{FF2B5EF4-FFF2-40B4-BE49-F238E27FC236}">
                <a16:creationId xmlns:a16="http://schemas.microsoft.com/office/drawing/2014/main" id="{1C919A1B-99B6-6ECA-F77D-CC2C60128488}"/>
              </a:ext>
            </a:extLst>
          </p:cNvPr>
          <p:cNvGrpSpPr/>
          <p:nvPr/>
        </p:nvGrpSpPr>
        <p:grpSpPr>
          <a:xfrm>
            <a:off x="880158" y="4837357"/>
            <a:ext cx="540000" cy="540000"/>
            <a:chOff x="-1572564" y="3595489"/>
            <a:chExt cx="540000" cy="540000"/>
          </a:xfrm>
        </p:grpSpPr>
        <p:sp>
          <p:nvSpPr>
            <p:cNvPr id="8" name="楕円 7">
              <a:extLst>
                <a:ext uri="{FF2B5EF4-FFF2-40B4-BE49-F238E27FC236}">
                  <a16:creationId xmlns:a16="http://schemas.microsoft.com/office/drawing/2014/main" id="{C4880B73-5756-DDB0-8668-5A39DC7822E8}"/>
                </a:ext>
              </a:extLst>
            </p:cNvPr>
            <p:cNvSpPr/>
            <p:nvPr/>
          </p:nvSpPr>
          <p:spPr>
            <a:xfrm>
              <a:off x="-1572564" y="3595489"/>
              <a:ext cx="540000" cy="5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E2870666-02C3-A232-5D02-00E596E38239}"/>
                </a:ext>
              </a:extLst>
            </p:cNvPr>
            <p:cNvSpPr/>
            <p:nvPr/>
          </p:nvSpPr>
          <p:spPr>
            <a:xfrm>
              <a:off x="-1572564" y="3595489"/>
              <a:ext cx="540000" cy="540000"/>
            </a:xfrm>
            <a:custGeom>
              <a:avLst/>
              <a:gdLst/>
              <a:ahLst/>
              <a:cxnLst/>
              <a:rect l="l" t="t" r="r" b="b"/>
              <a:pathLst>
                <a:path w="576000" h="576000">
                  <a:moveTo>
                    <a:pt x="281452" y="141911"/>
                  </a:moveTo>
                  <a:lnTo>
                    <a:pt x="283238" y="141911"/>
                  </a:lnTo>
                  <a:cubicBezTo>
                    <a:pt x="294747" y="162152"/>
                    <a:pt x="305959" y="186659"/>
                    <a:pt x="316873" y="215432"/>
                  </a:cubicBezTo>
                  <a:cubicBezTo>
                    <a:pt x="327787" y="244206"/>
                    <a:pt x="337610" y="274368"/>
                    <a:pt x="346341" y="305920"/>
                  </a:cubicBezTo>
                  <a:lnTo>
                    <a:pt x="217158" y="305920"/>
                  </a:lnTo>
                  <a:cubicBezTo>
                    <a:pt x="225492" y="273773"/>
                    <a:pt x="235166" y="243412"/>
                    <a:pt x="246180" y="214837"/>
                  </a:cubicBezTo>
                  <a:cubicBezTo>
                    <a:pt x="257193" y="186262"/>
                    <a:pt x="268950" y="161953"/>
                    <a:pt x="281452" y="141911"/>
                  </a:cubicBezTo>
                  <a:close/>
                  <a:moveTo>
                    <a:pt x="262997" y="47852"/>
                  </a:moveTo>
                  <a:cubicBezTo>
                    <a:pt x="253671" y="47852"/>
                    <a:pt x="245783" y="49687"/>
                    <a:pt x="239333" y="53358"/>
                  </a:cubicBezTo>
                  <a:cubicBezTo>
                    <a:pt x="232884" y="57029"/>
                    <a:pt x="226683" y="63032"/>
                    <a:pt x="220730" y="71366"/>
                  </a:cubicBezTo>
                  <a:cubicBezTo>
                    <a:pt x="202871" y="96568"/>
                    <a:pt x="184317" y="133080"/>
                    <a:pt x="165068" y="180904"/>
                  </a:cubicBezTo>
                  <a:cubicBezTo>
                    <a:pt x="145820" y="228727"/>
                    <a:pt x="129498" y="278386"/>
                    <a:pt x="116104" y="329881"/>
                  </a:cubicBezTo>
                  <a:cubicBezTo>
                    <a:pt x="102709" y="381375"/>
                    <a:pt x="95218" y="424982"/>
                    <a:pt x="93631" y="460701"/>
                  </a:cubicBezTo>
                  <a:cubicBezTo>
                    <a:pt x="93432" y="470027"/>
                    <a:pt x="97500" y="474691"/>
                    <a:pt x="105835" y="474691"/>
                  </a:cubicBezTo>
                  <a:lnTo>
                    <a:pt x="176379" y="474691"/>
                  </a:lnTo>
                  <a:cubicBezTo>
                    <a:pt x="186103" y="474691"/>
                    <a:pt x="191163" y="470027"/>
                    <a:pt x="191560" y="460701"/>
                  </a:cubicBezTo>
                  <a:cubicBezTo>
                    <a:pt x="192552" y="437682"/>
                    <a:pt x="195727" y="410695"/>
                    <a:pt x="201085" y="379738"/>
                  </a:cubicBezTo>
                  <a:lnTo>
                    <a:pt x="363605" y="379738"/>
                  </a:lnTo>
                  <a:cubicBezTo>
                    <a:pt x="369955" y="411687"/>
                    <a:pt x="373527" y="438674"/>
                    <a:pt x="374321" y="460701"/>
                  </a:cubicBezTo>
                  <a:cubicBezTo>
                    <a:pt x="374717" y="470027"/>
                    <a:pt x="379579" y="474691"/>
                    <a:pt x="388906" y="474691"/>
                  </a:cubicBezTo>
                  <a:lnTo>
                    <a:pt x="460939" y="474691"/>
                  </a:lnTo>
                  <a:cubicBezTo>
                    <a:pt x="470662" y="474691"/>
                    <a:pt x="475424" y="469432"/>
                    <a:pt x="475226" y="458915"/>
                  </a:cubicBezTo>
                  <a:cubicBezTo>
                    <a:pt x="473837" y="423990"/>
                    <a:pt x="466445" y="380879"/>
                    <a:pt x="453051" y="329583"/>
                  </a:cubicBezTo>
                  <a:cubicBezTo>
                    <a:pt x="439656" y="278287"/>
                    <a:pt x="423384" y="228678"/>
                    <a:pt x="404235" y="180755"/>
                  </a:cubicBezTo>
                  <a:cubicBezTo>
                    <a:pt x="385086" y="132832"/>
                    <a:pt x="366582" y="96370"/>
                    <a:pt x="348722" y="71366"/>
                  </a:cubicBezTo>
                  <a:cubicBezTo>
                    <a:pt x="342769" y="63032"/>
                    <a:pt x="336518" y="57029"/>
                    <a:pt x="329970" y="53358"/>
                  </a:cubicBezTo>
                  <a:cubicBezTo>
                    <a:pt x="323421" y="49687"/>
                    <a:pt x="315385" y="47852"/>
                    <a:pt x="305860" y="47852"/>
                  </a:cubicBezTo>
                  <a:close/>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b="1"/>
            </a:p>
          </p:txBody>
        </p:sp>
      </p:grpSp>
    </p:spTree>
    <p:extLst>
      <p:ext uri="{BB962C8B-B14F-4D97-AF65-F5344CB8AC3E}">
        <p14:creationId xmlns:p14="http://schemas.microsoft.com/office/powerpoint/2010/main" val="254404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9327BFC-25A0-8004-DDE1-A3C8995A6FDA}"/>
              </a:ext>
            </a:extLst>
          </p:cNvPr>
          <p:cNvPicPr>
            <a:picLocks noChangeAspect="1"/>
          </p:cNvPicPr>
          <p:nvPr/>
        </p:nvPicPr>
        <p:blipFill rotWithShape="1">
          <a:blip r:embed="rId2"/>
          <a:srcRect l="292" r="1"/>
          <a:stretch/>
        </p:blipFill>
        <p:spPr>
          <a:xfrm>
            <a:off x="333478" y="648182"/>
            <a:ext cx="8529209" cy="6074916"/>
          </a:xfrm>
          <a:prstGeom prst="rect">
            <a:avLst/>
          </a:prstGeom>
        </p:spPr>
      </p:pic>
      <p:sp>
        <p:nvSpPr>
          <p:cNvPr id="2" name="コンテンツ プレースホルダー 1">
            <a:extLst>
              <a:ext uri="{FF2B5EF4-FFF2-40B4-BE49-F238E27FC236}">
                <a16:creationId xmlns:a16="http://schemas.microsoft.com/office/drawing/2014/main" id="{8F194EA8-D846-F1E9-1712-9A42DEAA7AFE}"/>
              </a:ext>
            </a:extLst>
          </p:cNvPr>
          <p:cNvSpPr>
            <a:spLocks noGrp="1"/>
          </p:cNvSpPr>
          <p:nvPr>
            <p:ph sz="quarter" idx="10"/>
          </p:nvPr>
        </p:nvSpPr>
        <p:spPr/>
        <p:txBody>
          <a:bodyPr/>
          <a:lstStyle/>
          <a:p>
            <a:r>
              <a:rPr kumimoji="1" lang="en-US" altLang="ja-JP" dirty="0"/>
              <a:t>【</a:t>
            </a:r>
            <a:r>
              <a:rPr kumimoji="1" lang="ja-JP" altLang="en-US" dirty="0"/>
              <a:t>ウィーン会議後のヨーロッパ</a:t>
            </a:r>
            <a:r>
              <a:rPr kumimoji="1" lang="en-US" altLang="ja-JP" dirty="0"/>
              <a:t>】</a:t>
            </a:r>
            <a:endParaRPr kumimoji="1" lang="ja-JP" altLang="en-US" dirty="0"/>
          </a:p>
        </p:txBody>
      </p:sp>
      <p:pic>
        <p:nvPicPr>
          <p:cNvPr id="3" name="図 2" descr="back.png">
            <a:hlinkClick r:id="rId3" action="ppaction://hlinksldjump"/>
            <a:extLst>
              <a:ext uri="{FF2B5EF4-FFF2-40B4-BE49-F238E27FC236}">
                <a16:creationId xmlns:a16="http://schemas.microsoft.com/office/drawing/2014/main" id="{297A2B04-6084-F6EA-55E5-B74821461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1813" y="6153834"/>
            <a:ext cx="829001" cy="469361"/>
          </a:xfrm>
          <a:prstGeom prst="rect">
            <a:avLst/>
          </a:prstGeom>
        </p:spPr>
      </p:pic>
    </p:spTree>
    <p:extLst>
      <p:ext uri="{BB962C8B-B14F-4D97-AF65-F5344CB8AC3E}">
        <p14:creationId xmlns:p14="http://schemas.microsoft.com/office/powerpoint/2010/main" val="459910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58F78E-7EB6-0765-8285-9F6FD4AFE3B3}"/>
              </a:ext>
            </a:extLst>
          </p:cNvPr>
          <p:cNvSpPr>
            <a:spLocks noGrp="1"/>
          </p:cNvSpPr>
          <p:nvPr>
            <p:ph type="ctrTitle"/>
          </p:nvPr>
        </p:nvSpPr>
        <p:spPr/>
        <p:txBody>
          <a:bodyPr anchor="b">
            <a:normAutofit/>
          </a:bodyPr>
          <a:lstStyle/>
          <a:p>
            <a:r>
              <a:rPr kumimoji="1" lang="ja-JP" altLang="en-US" sz="3200" b="1" i="0" u="none" strike="noStrike" kern="1200" cap="none" spc="0" normalizeH="0" baseline="0" noProof="0" dirty="0">
                <a:ln>
                  <a:noFill/>
                </a:ln>
                <a:solidFill>
                  <a:srgbClr val="000000"/>
                </a:solidFill>
                <a:effectLst/>
                <a:uLnTx/>
                <a:uFillTx/>
                <a:latin typeface="メイリオ"/>
                <a:ea typeface="メイリオ"/>
                <a:cs typeface="メイリオ"/>
              </a:rPr>
              <a:t>フランス革命とウィーン体制のもとで，政治体制はどのように変化していっただろうか。</a:t>
            </a:r>
            <a:endParaRPr kumimoji="1" lang="ja-JP" altLang="en-US" dirty="0"/>
          </a:p>
        </p:txBody>
      </p:sp>
    </p:spTree>
    <p:extLst>
      <p:ext uri="{BB962C8B-B14F-4D97-AF65-F5344CB8AC3E}">
        <p14:creationId xmlns:p14="http://schemas.microsoft.com/office/powerpoint/2010/main" val="3517587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DF7F6E-0E70-C179-6BFE-1C43A21E4929}"/>
              </a:ext>
            </a:extLst>
          </p:cNvPr>
          <p:cNvSpPr>
            <a:spLocks noGrp="1"/>
          </p:cNvSpPr>
          <p:nvPr>
            <p:ph type="ctrTitle"/>
          </p:nvPr>
        </p:nvSpPr>
        <p:spPr/>
        <p:txBody>
          <a:bodyPr>
            <a:noAutofit/>
          </a:bodyPr>
          <a:lstStyle/>
          <a:p>
            <a:pPr marL="0" marR="0" lvl="0" indent="0" defTabSz="457200" rtl="0" eaLnBrk="1" fontAlgn="auto" latinLnBrk="0" hangingPunct="1">
              <a:lnSpc>
                <a:spcPct val="100000"/>
              </a:lnSpc>
              <a:spcBef>
                <a:spcPts val="0"/>
              </a:spcBef>
              <a:spcAft>
                <a:spcPts val="0"/>
              </a:spcAft>
              <a:tabLst/>
              <a:defRPr/>
            </a:pPr>
            <a:r>
              <a:rPr kumimoji="1" lang="ja-JP" altLang="en-US" sz="2400" b="1" i="0" u="none" strike="noStrike" kern="1200" cap="none" spc="0" normalizeH="0" baseline="0" noProof="0" dirty="0">
                <a:ln>
                  <a:noFill/>
                </a:ln>
                <a:solidFill>
                  <a:schemeClr val="bg1"/>
                </a:solidFill>
                <a:effectLst/>
                <a:highlight>
                  <a:srgbClr val="000080"/>
                </a:highlight>
                <a:uLnTx/>
                <a:uFillTx/>
                <a:latin typeface="メイリオ"/>
                <a:ea typeface="メイリオ"/>
                <a:cs typeface="メイリオ"/>
              </a:rPr>
              <a:t>１</a:t>
            </a:r>
            <a:r>
              <a:rPr kumimoji="1" lang="ja-JP" altLang="en-US" sz="2400" b="1" i="0" u="none" strike="noStrike" kern="1200" cap="none" spc="0" normalizeH="0" baseline="0" noProof="0" dirty="0">
                <a:ln>
                  <a:noFill/>
                </a:ln>
                <a:solidFill>
                  <a:srgbClr val="000000"/>
                </a:solidFill>
                <a:effectLst/>
                <a:uLnTx/>
                <a:uFillTx/>
                <a:latin typeface="メイリオ"/>
                <a:ea typeface="メイリオ"/>
                <a:cs typeface="メイリオ"/>
              </a:rPr>
              <a:t>の絵とフランス人権宣言から読み取れる</a:t>
            </a:r>
            <a:br>
              <a:rPr kumimoji="1" lang="en-US" altLang="ja-JP" sz="2400" b="1" i="0" u="none" strike="noStrike" kern="1200" cap="none" spc="0" normalizeH="0" baseline="0" noProof="0" dirty="0">
                <a:ln>
                  <a:noFill/>
                </a:ln>
                <a:solidFill>
                  <a:srgbClr val="000000"/>
                </a:solidFill>
                <a:effectLst/>
                <a:uLnTx/>
                <a:uFillTx/>
                <a:latin typeface="メイリオ"/>
                <a:ea typeface="メイリオ"/>
                <a:cs typeface="メイリオ"/>
              </a:rPr>
            </a:br>
            <a:r>
              <a:rPr kumimoji="1" lang="ja-JP" altLang="en-US" sz="2400" b="1" i="0" u="none" strike="noStrike" kern="1200" cap="none" spc="0" normalizeH="0" baseline="0" noProof="0" dirty="0">
                <a:ln>
                  <a:noFill/>
                </a:ln>
                <a:solidFill>
                  <a:srgbClr val="000000"/>
                </a:solidFill>
                <a:effectLst/>
                <a:uLnTx/>
                <a:uFillTx/>
                <a:latin typeface="メイリオ"/>
                <a:ea typeface="メイリオ"/>
                <a:cs typeface="メイリオ"/>
              </a:rPr>
              <a:t>フランス革命がめざしたものは何だろう。</a:t>
            </a:r>
            <a:endParaRPr kumimoji="1" lang="ja-JP" altLang="en-US" dirty="0"/>
          </a:p>
        </p:txBody>
      </p:sp>
      <p:pic>
        <p:nvPicPr>
          <p:cNvPr id="6" name="図 5">
            <a:extLst>
              <a:ext uri="{FF2B5EF4-FFF2-40B4-BE49-F238E27FC236}">
                <a16:creationId xmlns:a16="http://schemas.microsoft.com/office/drawing/2014/main" id="{F65ECC94-2069-5A1D-A118-C394D49CADB0}"/>
              </a:ext>
            </a:extLst>
          </p:cNvPr>
          <p:cNvPicPr>
            <a:picLocks noChangeAspect="1"/>
          </p:cNvPicPr>
          <p:nvPr/>
        </p:nvPicPr>
        <p:blipFill rotWithShape="1">
          <a:blip r:embed="rId2"/>
          <a:srcRect l="7690" t="3951" r="5541" b="9300"/>
          <a:stretch/>
        </p:blipFill>
        <p:spPr>
          <a:xfrm>
            <a:off x="1099037" y="1272119"/>
            <a:ext cx="6945927" cy="5328244"/>
          </a:xfrm>
          <a:prstGeom prst="rect">
            <a:avLst/>
          </a:prstGeom>
        </p:spPr>
      </p:pic>
    </p:spTree>
    <p:extLst>
      <p:ext uri="{BB962C8B-B14F-4D97-AF65-F5344CB8AC3E}">
        <p14:creationId xmlns:p14="http://schemas.microsoft.com/office/powerpoint/2010/main" val="3357572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DF7F6E-0E70-C179-6BFE-1C43A21E4929}"/>
              </a:ext>
            </a:extLst>
          </p:cNvPr>
          <p:cNvSpPr>
            <a:spLocks noGrp="1"/>
          </p:cNvSpPr>
          <p:nvPr>
            <p:ph type="ctrTitle"/>
          </p:nvPr>
        </p:nvSpPr>
        <p:spPr/>
        <p:txBody>
          <a:bodyPr>
            <a:noAutofit/>
          </a:bodyPr>
          <a:lstStyle/>
          <a:p>
            <a:pPr marL="0" marR="0" lvl="0" indent="0" defTabSz="457200" rtl="0" eaLnBrk="1" fontAlgn="auto" latinLnBrk="0" hangingPunct="1">
              <a:lnSpc>
                <a:spcPct val="100000"/>
              </a:lnSpc>
              <a:spcBef>
                <a:spcPts val="0"/>
              </a:spcBef>
              <a:spcAft>
                <a:spcPts val="0"/>
              </a:spcAft>
              <a:tabLst/>
              <a:defRPr/>
            </a:pPr>
            <a:r>
              <a:rPr kumimoji="1" lang="ja-JP" altLang="en-US" sz="2400" b="1" i="0" u="none" strike="noStrike" kern="1200" cap="none" spc="0" normalizeH="0" baseline="0" noProof="0" dirty="0">
                <a:ln>
                  <a:noFill/>
                </a:ln>
                <a:solidFill>
                  <a:schemeClr val="bg1"/>
                </a:solidFill>
                <a:effectLst/>
                <a:highlight>
                  <a:srgbClr val="000080"/>
                </a:highlight>
                <a:uLnTx/>
                <a:uFillTx/>
                <a:latin typeface="メイリオ"/>
                <a:ea typeface="メイリオ"/>
                <a:cs typeface="メイリオ"/>
              </a:rPr>
              <a:t>１</a:t>
            </a:r>
            <a:r>
              <a:rPr kumimoji="1" lang="ja-JP" altLang="en-US" sz="2400" b="1" i="0" u="none" strike="noStrike" kern="1200" cap="none" spc="0" normalizeH="0" baseline="0" noProof="0" dirty="0">
                <a:ln>
                  <a:noFill/>
                </a:ln>
                <a:solidFill>
                  <a:srgbClr val="000000"/>
                </a:solidFill>
                <a:effectLst/>
                <a:uLnTx/>
                <a:uFillTx/>
                <a:latin typeface="メイリオ"/>
                <a:ea typeface="メイリオ"/>
                <a:cs typeface="メイリオ"/>
              </a:rPr>
              <a:t>の絵とフランス人権宣言から読み取れる</a:t>
            </a:r>
            <a:br>
              <a:rPr kumimoji="1" lang="en-US" altLang="ja-JP" sz="2400" b="1" i="0" u="none" strike="noStrike" kern="1200" cap="none" spc="0" normalizeH="0" baseline="0" noProof="0" dirty="0">
                <a:ln>
                  <a:noFill/>
                </a:ln>
                <a:solidFill>
                  <a:srgbClr val="000000"/>
                </a:solidFill>
                <a:effectLst/>
                <a:uLnTx/>
                <a:uFillTx/>
                <a:latin typeface="メイリオ"/>
                <a:ea typeface="メイリオ"/>
                <a:cs typeface="メイリオ"/>
              </a:rPr>
            </a:br>
            <a:r>
              <a:rPr kumimoji="1" lang="ja-JP" altLang="en-US" sz="2400" b="1" i="0" u="none" strike="noStrike" kern="1200" cap="none" spc="0" normalizeH="0" baseline="0" noProof="0" dirty="0">
                <a:ln>
                  <a:noFill/>
                </a:ln>
                <a:solidFill>
                  <a:srgbClr val="000000"/>
                </a:solidFill>
                <a:effectLst/>
                <a:uLnTx/>
                <a:uFillTx/>
                <a:latin typeface="メイリオ"/>
                <a:ea typeface="メイリオ"/>
                <a:cs typeface="メイリオ"/>
              </a:rPr>
              <a:t>フランス革命がめざしたものは何だろう。</a:t>
            </a:r>
            <a:endParaRPr kumimoji="1" lang="ja-JP" altLang="en-US" dirty="0"/>
          </a:p>
        </p:txBody>
      </p:sp>
      <p:pic>
        <p:nvPicPr>
          <p:cNvPr id="6" name="図 5">
            <a:extLst>
              <a:ext uri="{FF2B5EF4-FFF2-40B4-BE49-F238E27FC236}">
                <a16:creationId xmlns:a16="http://schemas.microsoft.com/office/drawing/2014/main" id="{F65ECC94-2069-5A1D-A118-C394D49CADB0}"/>
              </a:ext>
            </a:extLst>
          </p:cNvPr>
          <p:cNvPicPr>
            <a:picLocks noChangeAspect="1"/>
          </p:cNvPicPr>
          <p:nvPr/>
        </p:nvPicPr>
        <p:blipFill rotWithShape="1">
          <a:blip r:embed="rId2"/>
          <a:srcRect l="7690" t="3951" r="5541" b="9300"/>
          <a:stretch/>
        </p:blipFill>
        <p:spPr>
          <a:xfrm>
            <a:off x="166073" y="2223729"/>
            <a:ext cx="5705403" cy="4376634"/>
          </a:xfrm>
          <a:prstGeom prst="rect">
            <a:avLst/>
          </a:prstGeom>
        </p:spPr>
      </p:pic>
      <p:pic>
        <p:nvPicPr>
          <p:cNvPr id="5" name="図 4">
            <a:extLst>
              <a:ext uri="{FF2B5EF4-FFF2-40B4-BE49-F238E27FC236}">
                <a16:creationId xmlns:a16="http://schemas.microsoft.com/office/drawing/2014/main" id="{56FFD6D8-9800-6E2C-2840-41244F37E3AC}"/>
              </a:ext>
            </a:extLst>
          </p:cNvPr>
          <p:cNvPicPr>
            <a:picLocks noChangeAspect="1"/>
          </p:cNvPicPr>
          <p:nvPr/>
        </p:nvPicPr>
        <p:blipFill>
          <a:blip r:embed="rId3"/>
          <a:stretch>
            <a:fillRect/>
          </a:stretch>
        </p:blipFill>
        <p:spPr>
          <a:xfrm>
            <a:off x="3062266" y="1512711"/>
            <a:ext cx="5915662" cy="2788356"/>
          </a:xfrm>
          <a:prstGeom prst="rect">
            <a:avLst/>
          </a:prstGeom>
        </p:spPr>
      </p:pic>
    </p:spTree>
    <p:extLst>
      <p:ext uri="{BB962C8B-B14F-4D97-AF65-F5344CB8AC3E}">
        <p14:creationId xmlns:p14="http://schemas.microsoft.com/office/powerpoint/2010/main" val="1548693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8EDF04-8D05-BF95-C850-AFE2358A66F6}"/>
              </a:ext>
            </a:extLst>
          </p:cNvPr>
          <p:cNvSpPr>
            <a:spLocks noGrp="1"/>
          </p:cNvSpPr>
          <p:nvPr>
            <p:ph type="title"/>
          </p:nvPr>
        </p:nvSpPr>
        <p:spPr/>
        <p:txBody>
          <a:bodyPr/>
          <a:lstStyle/>
          <a:p>
            <a:r>
              <a:rPr kumimoji="1" lang="ja-JP" altLang="en-US" dirty="0"/>
              <a:t>フランス革命</a:t>
            </a:r>
          </a:p>
        </p:txBody>
      </p:sp>
      <p:sp>
        <p:nvSpPr>
          <p:cNvPr id="3" name="コンテンツ プレースホルダー 2">
            <a:extLst>
              <a:ext uri="{FF2B5EF4-FFF2-40B4-BE49-F238E27FC236}">
                <a16:creationId xmlns:a16="http://schemas.microsoft.com/office/drawing/2014/main" id="{8825946E-D78E-E657-950C-9C3C3D6F30C2}"/>
              </a:ext>
            </a:extLst>
          </p:cNvPr>
          <p:cNvSpPr>
            <a:spLocks noGrp="1"/>
          </p:cNvSpPr>
          <p:nvPr>
            <p:ph sz="quarter" idx="10"/>
          </p:nvPr>
        </p:nvSpPr>
        <p:spPr/>
        <p:txBody>
          <a:bodyPr/>
          <a:lstStyle/>
          <a:p>
            <a:r>
              <a:rPr lang="ja-JP" altLang="en-US" dirty="0">
                <a:solidFill>
                  <a:schemeClr val="accent1"/>
                </a:solidFill>
              </a:rPr>
              <a:t>◆</a:t>
            </a:r>
            <a:r>
              <a:rPr lang="en-US" altLang="ja-JP" dirty="0"/>
              <a:t>1789</a:t>
            </a:r>
            <a:r>
              <a:rPr lang="ja-JP" altLang="en-US" dirty="0"/>
              <a:t>年，フランス国王</a:t>
            </a:r>
            <a:r>
              <a:rPr lang="en-US" altLang="ja-JP" dirty="0"/>
              <a:t>〈</a:t>
            </a:r>
            <a:r>
              <a:rPr lang="ja-JP" altLang="en-US" dirty="0"/>
              <a:t>①</a:t>
            </a:r>
            <a:r>
              <a:rPr lang="ja-JP" altLang="en-US" b="1" dirty="0">
                <a:solidFill>
                  <a:srgbClr val="FF0000"/>
                </a:solidFill>
              </a:rPr>
              <a:t>ルイ</a:t>
            </a:r>
            <a:r>
              <a:rPr lang="en-US" altLang="ja-JP" b="1" dirty="0">
                <a:solidFill>
                  <a:srgbClr val="FF0000"/>
                </a:solidFill>
              </a:rPr>
              <a:t>16</a:t>
            </a:r>
            <a:r>
              <a:rPr lang="ja-JP" altLang="en-US" b="1" dirty="0">
                <a:solidFill>
                  <a:srgbClr val="FF0000"/>
                </a:solidFill>
              </a:rPr>
              <a:t>世</a:t>
            </a:r>
            <a:r>
              <a:rPr lang="en-US" altLang="ja-JP" dirty="0"/>
              <a:t>〉</a:t>
            </a:r>
            <a:r>
              <a:rPr lang="ja-JP" altLang="en-US" dirty="0"/>
              <a:t>が</a:t>
            </a:r>
            <a:endParaRPr lang="en-US" altLang="ja-JP" dirty="0"/>
          </a:p>
          <a:p>
            <a:r>
              <a:rPr lang="ja-JP" altLang="en-US" dirty="0"/>
              <a:t>　財政難克服に特権身分へ課税するため三部会招集</a:t>
            </a:r>
            <a:endParaRPr lang="en-US" altLang="ja-JP" dirty="0"/>
          </a:p>
          <a:p>
            <a:r>
              <a:rPr kumimoji="1" lang="ja-JP" altLang="en-US" dirty="0"/>
              <a:t>　→旧体制批判の第三身分は憲法制定をめざして</a:t>
            </a:r>
            <a:endParaRPr kumimoji="1" lang="en-US" altLang="ja-JP" dirty="0"/>
          </a:p>
          <a:p>
            <a:r>
              <a:rPr lang="ja-JP" altLang="en-US" dirty="0"/>
              <a:t>　［②</a:t>
            </a:r>
            <a:r>
              <a:rPr lang="ja-JP" altLang="en-US" b="1" dirty="0">
                <a:solidFill>
                  <a:srgbClr val="FF0000"/>
                </a:solidFill>
              </a:rPr>
              <a:t>国民議会</a:t>
            </a:r>
            <a:r>
              <a:rPr lang="ja-JP" altLang="en-US" dirty="0"/>
              <a:t>］を発足</a:t>
            </a:r>
            <a:endParaRPr lang="en-US" altLang="ja-JP" dirty="0"/>
          </a:p>
          <a:p>
            <a:r>
              <a:rPr kumimoji="1" lang="ja-JP" altLang="en-US" dirty="0"/>
              <a:t>　→７月１</a:t>
            </a:r>
            <a:r>
              <a:rPr kumimoji="1" lang="en-US" altLang="ja-JP" dirty="0"/>
              <a:t>4</a:t>
            </a:r>
            <a:r>
              <a:rPr kumimoji="1" lang="ja-JP" altLang="en-US" dirty="0"/>
              <a:t>日，パリの民衆がバスティーユ牢獄を</a:t>
            </a:r>
            <a:endParaRPr kumimoji="1" lang="en-US" altLang="ja-JP" dirty="0"/>
          </a:p>
          <a:p>
            <a:r>
              <a:rPr lang="ja-JP" altLang="en-US" dirty="0"/>
              <a:t>　　</a:t>
            </a:r>
            <a:r>
              <a:rPr kumimoji="1" lang="ja-JP" altLang="en-US" dirty="0"/>
              <a:t>襲撃</a:t>
            </a:r>
            <a:r>
              <a:rPr kumimoji="1" lang="en-US" altLang="ja-JP" dirty="0"/>
              <a:t>…</a:t>
            </a:r>
            <a:r>
              <a:rPr kumimoji="1" lang="ja-JP" altLang="en-US" dirty="0"/>
              <a:t>フランス革命勃発</a:t>
            </a:r>
            <a:endParaRPr kumimoji="1" lang="en-US" altLang="ja-JP" dirty="0"/>
          </a:p>
          <a:p>
            <a:r>
              <a:rPr lang="ja-JP" altLang="en-US" dirty="0"/>
              <a:t>　→国民議会は</a:t>
            </a:r>
            <a:r>
              <a:rPr lang="en-US" altLang="ja-JP" dirty="0"/>
              <a:t>『</a:t>
            </a:r>
            <a:r>
              <a:rPr lang="ja-JP" altLang="en-US" dirty="0"/>
              <a:t>［③</a:t>
            </a:r>
            <a:r>
              <a:rPr lang="ja-JP" altLang="en-US" b="1" dirty="0">
                <a:solidFill>
                  <a:srgbClr val="FF0000"/>
                </a:solidFill>
              </a:rPr>
              <a:t>人権宣言</a:t>
            </a:r>
            <a:r>
              <a:rPr lang="en-US" altLang="ja-JP" dirty="0"/>
              <a:t>] 』</a:t>
            </a:r>
            <a:r>
              <a:rPr lang="ja-JP" altLang="en-US" dirty="0"/>
              <a:t>を発表して</a:t>
            </a:r>
            <a:endParaRPr lang="en-US" altLang="ja-JP" dirty="0"/>
          </a:p>
          <a:p>
            <a:r>
              <a:rPr lang="ja-JP" altLang="en-US" dirty="0"/>
              <a:t>　　すべての人間の自由と平等を宣言</a:t>
            </a:r>
            <a:endParaRPr kumimoji="1" lang="ja-JP" altLang="en-US" dirty="0"/>
          </a:p>
        </p:txBody>
      </p:sp>
    </p:spTree>
    <p:extLst>
      <p:ext uri="{BB962C8B-B14F-4D97-AF65-F5344CB8AC3E}">
        <p14:creationId xmlns:p14="http://schemas.microsoft.com/office/powerpoint/2010/main" val="320919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DF7F6E-0E70-C179-6BFE-1C43A21E4929}"/>
              </a:ext>
            </a:extLst>
          </p:cNvPr>
          <p:cNvSpPr>
            <a:spLocks noGrp="1"/>
          </p:cNvSpPr>
          <p:nvPr>
            <p:ph type="ctrTitle"/>
          </p:nvPr>
        </p:nvSpPr>
        <p:spPr/>
        <p:txBody>
          <a:bodyPr>
            <a:noAutofit/>
          </a:bodyPr>
          <a:lstStyle/>
          <a:p>
            <a:pPr marL="0" marR="0" lvl="0" indent="0" defTabSz="457200" rtl="0" eaLnBrk="1" fontAlgn="auto" latinLnBrk="0" hangingPunct="1">
              <a:lnSpc>
                <a:spcPct val="100000"/>
              </a:lnSpc>
              <a:spcBef>
                <a:spcPts val="0"/>
              </a:spcBef>
              <a:spcAft>
                <a:spcPts val="0"/>
              </a:spcAft>
              <a:tabLst/>
              <a:defRPr/>
            </a:pPr>
            <a:r>
              <a:rPr kumimoji="1" lang="ja-JP" altLang="en-US" sz="2400" b="1" i="0" u="none" strike="noStrike" kern="1200" cap="none" spc="0" normalizeH="0" baseline="0" noProof="0" dirty="0">
                <a:ln>
                  <a:noFill/>
                </a:ln>
                <a:solidFill>
                  <a:schemeClr val="bg1"/>
                </a:solidFill>
                <a:effectLst/>
                <a:highlight>
                  <a:srgbClr val="000080"/>
                </a:highlight>
                <a:uLnTx/>
                <a:uFillTx/>
                <a:latin typeface="メイリオ"/>
                <a:ea typeface="メイリオ"/>
                <a:cs typeface="メイリオ"/>
              </a:rPr>
              <a:t>１</a:t>
            </a:r>
            <a:r>
              <a:rPr kumimoji="1" lang="ja-JP" altLang="en-US" sz="2400" b="1" i="0" u="none" strike="noStrike" kern="1200" cap="none" spc="0" normalizeH="0" baseline="0" noProof="0" dirty="0">
                <a:ln>
                  <a:noFill/>
                </a:ln>
                <a:solidFill>
                  <a:srgbClr val="000000"/>
                </a:solidFill>
                <a:effectLst/>
                <a:uLnTx/>
                <a:uFillTx/>
                <a:latin typeface="メイリオ"/>
                <a:ea typeface="メイリオ"/>
                <a:cs typeface="メイリオ"/>
              </a:rPr>
              <a:t>の絵とフランス人権宣言から読み取れる</a:t>
            </a:r>
            <a:br>
              <a:rPr kumimoji="1" lang="en-US" altLang="ja-JP" sz="2400" b="1" i="0" u="none" strike="noStrike" kern="1200" cap="none" spc="0" normalizeH="0" baseline="0" noProof="0" dirty="0">
                <a:ln>
                  <a:noFill/>
                </a:ln>
                <a:solidFill>
                  <a:srgbClr val="000000"/>
                </a:solidFill>
                <a:effectLst/>
                <a:uLnTx/>
                <a:uFillTx/>
                <a:latin typeface="メイリオ"/>
                <a:ea typeface="メイリオ"/>
                <a:cs typeface="メイリオ"/>
              </a:rPr>
            </a:br>
            <a:r>
              <a:rPr kumimoji="1" lang="ja-JP" altLang="en-US" sz="2400" b="1" i="0" u="none" strike="noStrike" kern="1200" cap="none" spc="0" normalizeH="0" baseline="0" noProof="0" dirty="0">
                <a:ln>
                  <a:noFill/>
                </a:ln>
                <a:solidFill>
                  <a:srgbClr val="000000"/>
                </a:solidFill>
                <a:effectLst/>
                <a:uLnTx/>
                <a:uFillTx/>
                <a:latin typeface="メイリオ"/>
                <a:ea typeface="メイリオ"/>
                <a:cs typeface="メイリオ"/>
              </a:rPr>
              <a:t>フランス革命がめざしたものは何だろう。</a:t>
            </a:r>
            <a:endParaRPr kumimoji="1" lang="ja-JP" altLang="en-US" dirty="0"/>
          </a:p>
        </p:txBody>
      </p:sp>
      <p:pic>
        <p:nvPicPr>
          <p:cNvPr id="6" name="図 5">
            <a:extLst>
              <a:ext uri="{FF2B5EF4-FFF2-40B4-BE49-F238E27FC236}">
                <a16:creationId xmlns:a16="http://schemas.microsoft.com/office/drawing/2014/main" id="{F65ECC94-2069-5A1D-A118-C394D49CADB0}"/>
              </a:ext>
            </a:extLst>
          </p:cNvPr>
          <p:cNvPicPr>
            <a:picLocks noChangeAspect="1"/>
          </p:cNvPicPr>
          <p:nvPr/>
        </p:nvPicPr>
        <p:blipFill rotWithShape="1">
          <a:blip r:embed="rId2"/>
          <a:srcRect l="7690" t="3951" r="5541" b="9300"/>
          <a:stretch/>
        </p:blipFill>
        <p:spPr>
          <a:xfrm>
            <a:off x="166073" y="2223729"/>
            <a:ext cx="5705403" cy="4376634"/>
          </a:xfrm>
          <a:prstGeom prst="rect">
            <a:avLst/>
          </a:prstGeom>
        </p:spPr>
      </p:pic>
      <p:sp>
        <p:nvSpPr>
          <p:cNvPr id="5" name="サブタイトル 2">
            <a:extLst>
              <a:ext uri="{FF2B5EF4-FFF2-40B4-BE49-F238E27FC236}">
                <a16:creationId xmlns:a16="http://schemas.microsoft.com/office/drawing/2014/main" id="{62893DCF-7CD9-A54D-816E-95C35BC7CC2E}"/>
              </a:ext>
            </a:extLst>
          </p:cNvPr>
          <p:cNvSpPr txBox="1">
            <a:spLocks/>
          </p:cNvSpPr>
          <p:nvPr/>
        </p:nvSpPr>
        <p:spPr>
          <a:xfrm>
            <a:off x="3111245" y="4606698"/>
            <a:ext cx="5866682" cy="1993665"/>
          </a:xfrm>
          <a:prstGeom prst="rect">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t">
            <a:no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pPr marL="273050" lvl="1" indent="0" algn="l">
              <a:lnSpc>
                <a:spcPct val="150000"/>
              </a:lnSpc>
            </a:pPr>
            <a:r>
              <a:rPr lang="ja-JP" altLang="en-US" dirty="0">
                <a:solidFill>
                  <a:schemeClr val="tx1"/>
                </a:solidFill>
                <a:latin typeface="メイリオ" panose="020B0604030504040204" pitchFamily="50" charset="-128"/>
                <a:ea typeface="メイリオ" panose="020B0604030504040204" pitchFamily="50" charset="-128"/>
                <a:cs typeface="メイリオ"/>
              </a:rPr>
              <a:t>アンシャン</a:t>
            </a:r>
            <a:r>
              <a:rPr lang="en-US" altLang="ja-JP" dirty="0">
                <a:solidFill>
                  <a:schemeClr val="tx1"/>
                </a:solidFill>
                <a:latin typeface="メイリオ" panose="020B0604030504040204" pitchFamily="50" charset="-128"/>
                <a:ea typeface="メイリオ" panose="020B0604030504040204" pitchFamily="50" charset="-128"/>
                <a:cs typeface="メイリオ"/>
              </a:rPr>
              <a:t>=</a:t>
            </a:r>
            <a:r>
              <a:rPr lang="ja-JP" altLang="en-US" dirty="0">
                <a:solidFill>
                  <a:schemeClr val="tx1"/>
                </a:solidFill>
                <a:latin typeface="メイリオ" panose="020B0604030504040204" pitchFamily="50" charset="-128"/>
                <a:ea typeface="メイリオ" panose="020B0604030504040204" pitchFamily="50" charset="-128"/>
                <a:cs typeface="メイリオ"/>
              </a:rPr>
              <a:t>レジームにおける身分制を廃止し，自由で平等な社会と国民主権の国家をつくること。 </a:t>
            </a:r>
            <a:endParaRPr lang="en-US" altLang="ja-JP" dirty="0">
              <a:solidFill>
                <a:schemeClr val="tx1"/>
              </a:solidFill>
              <a:latin typeface="メイリオ" panose="020B0604030504040204" pitchFamily="50" charset="-128"/>
              <a:ea typeface="メイリオ" panose="020B0604030504040204" pitchFamily="50" charset="-128"/>
              <a:cs typeface="メイリオ"/>
            </a:endParaRPr>
          </a:p>
          <a:p>
            <a:pPr marL="273050" lvl="1" indent="0" algn="l"/>
            <a:endParaRPr lang="en-US" altLang="ja-JP" dirty="0">
              <a:solidFill>
                <a:schemeClr val="tx1"/>
              </a:solidFill>
              <a:latin typeface="メイリオ" panose="020B0604030504040204" pitchFamily="50" charset="-128"/>
              <a:ea typeface="メイリオ" panose="020B0604030504040204" pitchFamily="50" charset="-128"/>
              <a:cs typeface="メイリオ"/>
            </a:endParaRPr>
          </a:p>
          <a:p>
            <a:pPr marL="273050" lvl="1" indent="0" algn="l"/>
            <a:endParaRPr lang="en-US" altLang="ja-JP" dirty="0">
              <a:solidFill>
                <a:schemeClr val="tx1"/>
              </a:solidFill>
              <a:latin typeface="メイリオ" panose="020B0604030504040204" pitchFamily="50" charset="-128"/>
              <a:ea typeface="メイリオ" panose="020B0604030504040204" pitchFamily="50" charset="-128"/>
              <a:cs typeface="メイリオ"/>
            </a:endParaRPr>
          </a:p>
          <a:p>
            <a:pPr marL="273050" lvl="1" indent="0" algn="l"/>
            <a:endParaRPr lang="en-US" altLang="ja-JP" dirty="0">
              <a:solidFill>
                <a:schemeClr val="tx1"/>
              </a:solidFill>
              <a:latin typeface="メイリオ" panose="020B0604030504040204" pitchFamily="50" charset="-128"/>
              <a:ea typeface="メイリオ" panose="020B0604030504040204" pitchFamily="50" charset="-128"/>
              <a:cs typeface="メイリオ"/>
            </a:endParaRPr>
          </a:p>
          <a:p>
            <a:pPr marL="273050" lvl="1" indent="0" algn="l"/>
            <a:endParaRPr lang="en-US" altLang="ja-JP" dirty="0">
              <a:solidFill>
                <a:schemeClr val="tx1"/>
              </a:solidFill>
              <a:latin typeface="メイリオ" panose="020B0604030504040204" pitchFamily="50" charset="-128"/>
              <a:ea typeface="メイリオ" panose="020B0604030504040204" pitchFamily="50" charset="-128"/>
              <a:cs typeface="メイリオ"/>
            </a:endParaRPr>
          </a:p>
          <a:p>
            <a:pPr lvl="1" algn="l"/>
            <a:endParaRPr lang="ja-JP" altLang="en-US" dirty="0">
              <a:solidFill>
                <a:schemeClr val="tx1"/>
              </a:solidFill>
              <a:latin typeface="メイリオ" panose="020B0604030504040204" pitchFamily="50" charset="-128"/>
              <a:ea typeface="メイリオ" panose="020B0604030504040204" pitchFamily="50" charset="-128"/>
              <a:cs typeface="メイリオ"/>
            </a:endParaRPr>
          </a:p>
        </p:txBody>
      </p:sp>
      <p:grpSp>
        <p:nvGrpSpPr>
          <p:cNvPr id="4" name="グループ化 3">
            <a:extLst>
              <a:ext uri="{FF2B5EF4-FFF2-40B4-BE49-F238E27FC236}">
                <a16:creationId xmlns:a16="http://schemas.microsoft.com/office/drawing/2014/main" id="{2F48E777-C2C2-EF1C-F4CB-C834492DEA80}"/>
              </a:ext>
            </a:extLst>
          </p:cNvPr>
          <p:cNvGrpSpPr/>
          <p:nvPr/>
        </p:nvGrpSpPr>
        <p:grpSpPr>
          <a:xfrm>
            <a:off x="2841246" y="4433466"/>
            <a:ext cx="540000" cy="540000"/>
            <a:chOff x="-1572564" y="3595489"/>
            <a:chExt cx="540000" cy="540000"/>
          </a:xfrm>
        </p:grpSpPr>
        <p:sp>
          <p:nvSpPr>
            <p:cNvPr id="3" name="楕円 2">
              <a:extLst>
                <a:ext uri="{FF2B5EF4-FFF2-40B4-BE49-F238E27FC236}">
                  <a16:creationId xmlns:a16="http://schemas.microsoft.com/office/drawing/2014/main" id="{D34AE418-6EFE-B776-FBF1-78B5B4E21B86}"/>
                </a:ext>
              </a:extLst>
            </p:cNvPr>
            <p:cNvSpPr/>
            <p:nvPr/>
          </p:nvSpPr>
          <p:spPr>
            <a:xfrm>
              <a:off x="-1572564" y="3595489"/>
              <a:ext cx="540000" cy="5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D7AAA4F4-3147-9D2A-829A-B607E35E0B5A}"/>
                </a:ext>
              </a:extLst>
            </p:cNvPr>
            <p:cNvSpPr/>
            <p:nvPr/>
          </p:nvSpPr>
          <p:spPr>
            <a:xfrm>
              <a:off x="-1572564" y="3595489"/>
              <a:ext cx="540000" cy="540000"/>
            </a:xfrm>
            <a:custGeom>
              <a:avLst/>
              <a:gdLst/>
              <a:ahLst/>
              <a:cxnLst/>
              <a:rect l="l" t="t" r="r" b="b"/>
              <a:pathLst>
                <a:path w="576000" h="576000">
                  <a:moveTo>
                    <a:pt x="281452" y="141911"/>
                  </a:moveTo>
                  <a:lnTo>
                    <a:pt x="283238" y="141911"/>
                  </a:lnTo>
                  <a:cubicBezTo>
                    <a:pt x="294747" y="162152"/>
                    <a:pt x="305959" y="186659"/>
                    <a:pt x="316873" y="215432"/>
                  </a:cubicBezTo>
                  <a:cubicBezTo>
                    <a:pt x="327787" y="244206"/>
                    <a:pt x="337610" y="274368"/>
                    <a:pt x="346341" y="305920"/>
                  </a:cubicBezTo>
                  <a:lnTo>
                    <a:pt x="217158" y="305920"/>
                  </a:lnTo>
                  <a:cubicBezTo>
                    <a:pt x="225492" y="273773"/>
                    <a:pt x="235166" y="243412"/>
                    <a:pt x="246180" y="214837"/>
                  </a:cubicBezTo>
                  <a:cubicBezTo>
                    <a:pt x="257193" y="186262"/>
                    <a:pt x="268950" y="161953"/>
                    <a:pt x="281452" y="141911"/>
                  </a:cubicBezTo>
                  <a:close/>
                  <a:moveTo>
                    <a:pt x="262997" y="47852"/>
                  </a:moveTo>
                  <a:cubicBezTo>
                    <a:pt x="253671" y="47852"/>
                    <a:pt x="245783" y="49687"/>
                    <a:pt x="239333" y="53358"/>
                  </a:cubicBezTo>
                  <a:cubicBezTo>
                    <a:pt x="232884" y="57029"/>
                    <a:pt x="226683" y="63032"/>
                    <a:pt x="220730" y="71366"/>
                  </a:cubicBezTo>
                  <a:cubicBezTo>
                    <a:pt x="202871" y="96568"/>
                    <a:pt x="184317" y="133080"/>
                    <a:pt x="165068" y="180904"/>
                  </a:cubicBezTo>
                  <a:cubicBezTo>
                    <a:pt x="145820" y="228727"/>
                    <a:pt x="129498" y="278386"/>
                    <a:pt x="116104" y="329881"/>
                  </a:cubicBezTo>
                  <a:cubicBezTo>
                    <a:pt x="102709" y="381375"/>
                    <a:pt x="95218" y="424982"/>
                    <a:pt x="93631" y="460701"/>
                  </a:cubicBezTo>
                  <a:cubicBezTo>
                    <a:pt x="93432" y="470027"/>
                    <a:pt x="97500" y="474691"/>
                    <a:pt x="105835" y="474691"/>
                  </a:cubicBezTo>
                  <a:lnTo>
                    <a:pt x="176379" y="474691"/>
                  </a:lnTo>
                  <a:cubicBezTo>
                    <a:pt x="186103" y="474691"/>
                    <a:pt x="191163" y="470027"/>
                    <a:pt x="191560" y="460701"/>
                  </a:cubicBezTo>
                  <a:cubicBezTo>
                    <a:pt x="192552" y="437682"/>
                    <a:pt x="195727" y="410695"/>
                    <a:pt x="201085" y="379738"/>
                  </a:cubicBezTo>
                  <a:lnTo>
                    <a:pt x="363605" y="379738"/>
                  </a:lnTo>
                  <a:cubicBezTo>
                    <a:pt x="369955" y="411687"/>
                    <a:pt x="373527" y="438674"/>
                    <a:pt x="374321" y="460701"/>
                  </a:cubicBezTo>
                  <a:cubicBezTo>
                    <a:pt x="374717" y="470027"/>
                    <a:pt x="379579" y="474691"/>
                    <a:pt x="388906" y="474691"/>
                  </a:cubicBezTo>
                  <a:lnTo>
                    <a:pt x="460939" y="474691"/>
                  </a:lnTo>
                  <a:cubicBezTo>
                    <a:pt x="470662" y="474691"/>
                    <a:pt x="475424" y="469432"/>
                    <a:pt x="475226" y="458915"/>
                  </a:cubicBezTo>
                  <a:cubicBezTo>
                    <a:pt x="473837" y="423990"/>
                    <a:pt x="466445" y="380879"/>
                    <a:pt x="453051" y="329583"/>
                  </a:cubicBezTo>
                  <a:cubicBezTo>
                    <a:pt x="439656" y="278287"/>
                    <a:pt x="423384" y="228678"/>
                    <a:pt x="404235" y="180755"/>
                  </a:cubicBezTo>
                  <a:cubicBezTo>
                    <a:pt x="385086" y="132832"/>
                    <a:pt x="366582" y="96370"/>
                    <a:pt x="348722" y="71366"/>
                  </a:cubicBezTo>
                  <a:cubicBezTo>
                    <a:pt x="342769" y="63032"/>
                    <a:pt x="336518" y="57029"/>
                    <a:pt x="329970" y="53358"/>
                  </a:cubicBezTo>
                  <a:cubicBezTo>
                    <a:pt x="323421" y="49687"/>
                    <a:pt x="315385" y="47852"/>
                    <a:pt x="305860" y="47852"/>
                  </a:cubicBezTo>
                  <a:close/>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b="1"/>
            </a:p>
          </p:txBody>
        </p:sp>
      </p:grpSp>
      <p:pic>
        <p:nvPicPr>
          <p:cNvPr id="10" name="図 9">
            <a:extLst>
              <a:ext uri="{FF2B5EF4-FFF2-40B4-BE49-F238E27FC236}">
                <a16:creationId xmlns:a16="http://schemas.microsoft.com/office/drawing/2014/main" id="{82DE7FA5-C5B8-3966-44A0-2620AA283693}"/>
              </a:ext>
            </a:extLst>
          </p:cNvPr>
          <p:cNvPicPr>
            <a:picLocks noChangeAspect="1"/>
          </p:cNvPicPr>
          <p:nvPr/>
        </p:nvPicPr>
        <p:blipFill>
          <a:blip r:embed="rId3"/>
          <a:stretch>
            <a:fillRect/>
          </a:stretch>
        </p:blipFill>
        <p:spPr>
          <a:xfrm>
            <a:off x="3062266" y="1512711"/>
            <a:ext cx="5915662" cy="2788356"/>
          </a:xfrm>
          <a:prstGeom prst="rect">
            <a:avLst/>
          </a:prstGeom>
        </p:spPr>
      </p:pic>
    </p:spTree>
    <p:extLst>
      <p:ext uri="{BB962C8B-B14F-4D97-AF65-F5344CB8AC3E}">
        <p14:creationId xmlns:p14="http://schemas.microsoft.com/office/powerpoint/2010/main" val="21049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B9388F-4B95-9432-E618-589FBB119DD1}"/>
              </a:ext>
            </a:extLst>
          </p:cNvPr>
          <p:cNvSpPr>
            <a:spLocks noGrp="1"/>
          </p:cNvSpPr>
          <p:nvPr>
            <p:ph type="title"/>
          </p:nvPr>
        </p:nvSpPr>
        <p:spPr/>
        <p:txBody>
          <a:bodyPr/>
          <a:lstStyle/>
          <a:p>
            <a:r>
              <a:rPr kumimoji="1" lang="ja-JP" altLang="en-US" dirty="0"/>
              <a:t>フランス革命</a:t>
            </a:r>
          </a:p>
        </p:txBody>
      </p:sp>
      <p:sp>
        <p:nvSpPr>
          <p:cNvPr id="3" name="コンテンツ プレースホルダー 2">
            <a:extLst>
              <a:ext uri="{FF2B5EF4-FFF2-40B4-BE49-F238E27FC236}">
                <a16:creationId xmlns:a16="http://schemas.microsoft.com/office/drawing/2014/main" id="{6E084C70-5578-E8BC-D73D-6A10203F9181}"/>
              </a:ext>
            </a:extLst>
          </p:cNvPr>
          <p:cNvSpPr>
            <a:spLocks noGrp="1"/>
          </p:cNvSpPr>
          <p:nvPr>
            <p:ph sz="quarter" idx="10"/>
          </p:nvPr>
        </p:nvSpPr>
        <p:spPr/>
        <p:txBody>
          <a:bodyPr/>
          <a:lstStyle/>
          <a:p>
            <a:r>
              <a:rPr kumimoji="1" lang="ja-JP" altLang="en-US" dirty="0">
                <a:solidFill>
                  <a:schemeClr val="accent1"/>
                </a:solidFill>
              </a:rPr>
              <a:t>◆</a:t>
            </a:r>
            <a:r>
              <a:rPr kumimoji="1" lang="en-US" altLang="ja-JP" dirty="0"/>
              <a:t>1791</a:t>
            </a:r>
            <a:r>
              <a:rPr kumimoji="1" lang="ja-JP" altLang="en-US" dirty="0"/>
              <a:t>年の憲法制定で［④</a:t>
            </a:r>
            <a:r>
              <a:rPr kumimoji="1" lang="ja-JP" altLang="en-US" b="1" dirty="0">
                <a:solidFill>
                  <a:srgbClr val="FF0000"/>
                </a:solidFill>
              </a:rPr>
              <a:t>立法議会</a:t>
            </a:r>
            <a:r>
              <a:rPr kumimoji="1" lang="ja-JP" altLang="en-US" dirty="0"/>
              <a:t>］が発足</a:t>
            </a:r>
            <a:endParaRPr kumimoji="1" lang="en-US" altLang="ja-JP" dirty="0"/>
          </a:p>
          <a:p>
            <a:r>
              <a:rPr lang="ja-JP" altLang="en-US" dirty="0"/>
              <a:t>　→翌年，革命拡大をおそれる隣国と戦争勃発</a:t>
            </a:r>
            <a:endParaRPr lang="en-US" altLang="ja-JP" dirty="0"/>
          </a:p>
          <a:p>
            <a:r>
              <a:rPr kumimoji="1" lang="ja-JP" altLang="en-US" dirty="0"/>
              <a:t>　→混乱のなかで成立した［⑤</a:t>
            </a:r>
            <a:r>
              <a:rPr kumimoji="1" lang="ja-JP" altLang="en-US" b="1" dirty="0">
                <a:solidFill>
                  <a:srgbClr val="FF0000"/>
                </a:solidFill>
              </a:rPr>
              <a:t>国民公会</a:t>
            </a:r>
            <a:r>
              <a:rPr kumimoji="1" lang="ja-JP" altLang="en-US" dirty="0"/>
              <a:t>］で</a:t>
            </a:r>
            <a:endParaRPr kumimoji="1" lang="en-US" altLang="ja-JP" dirty="0"/>
          </a:p>
          <a:p>
            <a:r>
              <a:rPr lang="ja-JP" altLang="en-US" dirty="0"/>
              <a:t>　　</a:t>
            </a:r>
            <a:r>
              <a:rPr kumimoji="1" lang="ja-JP" altLang="en-US" dirty="0"/>
              <a:t>共和制（第一共和政）が宣言され，</a:t>
            </a:r>
            <a:endParaRPr kumimoji="1" lang="en-US" altLang="ja-JP" dirty="0"/>
          </a:p>
          <a:p>
            <a:r>
              <a:rPr lang="ja-JP" altLang="en-US" dirty="0"/>
              <a:t>　　</a:t>
            </a:r>
            <a:r>
              <a:rPr kumimoji="1" lang="en-US" altLang="ja-JP" dirty="0"/>
              <a:t>1793</a:t>
            </a:r>
            <a:r>
              <a:rPr kumimoji="1" lang="ja-JP" altLang="en-US" dirty="0"/>
              <a:t>年に</a:t>
            </a:r>
            <a:r>
              <a:rPr kumimoji="1" lang="en-US" altLang="ja-JP" dirty="0"/>
              <a:t>〈</a:t>
            </a:r>
            <a:r>
              <a:rPr kumimoji="1" lang="ja-JP" altLang="en-US" dirty="0"/>
              <a:t>①</a:t>
            </a:r>
            <a:r>
              <a:rPr kumimoji="1" lang="ja-JP" altLang="en-US" b="1" dirty="0"/>
              <a:t>ルイ</a:t>
            </a:r>
            <a:r>
              <a:rPr kumimoji="1" lang="en-US" altLang="ja-JP" b="1" dirty="0"/>
              <a:t>16</a:t>
            </a:r>
            <a:r>
              <a:rPr kumimoji="1" lang="ja-JP" altLang="en-US" b="1" dirty="0"/>
              <a:t>世</a:t>
            </a:r>
            <a:r>
              <a:rPr lang="en-US" altLang="ja-JP" dirty="0"/>
              <a:t>〉</a:t>
            </a:r>
            <a:r>
              <a:rPr lang="ja-JP" altLang="en-US" dirty="0"/>
              <a:t>が処刑される</a:t>
            </a:r>
            <a:endParaRPr lang="en-US" altLang="ja-JP" dirty="0"/>
          </a:p>
          <a:p>
            <a:r>
              <a:rPr lang="ja-JP" altLang="en-US" dirty="0">
                <a:solidFill>
                  <a:schemeClr val="accent1"/>
                </a:solidFill>
              </a:rPr>
              <a:t>　</a:t>
            </a:r>
            <a:r>
              <a:rPr lang="ja-JP" altLang="en-US" dirty="0"/>
              <a:t>→山岳（ジャコバン）派が政権をにぎる</a:t>
            </a:r>
            <a:endParaRPr lang="en-US" altLang="ja-JP" dirty="0"/>
          </a:p>
          <a:p>
            <a:r>
              <a:rPr lang="ja-JP" altLang="en-US" dirty="0"/>
              <a:t>　→［⑥</a:t>
            </a:r>
            <a:r>
              <a:rPr lang="ja-JP" altLang="en-US" b="1" dirty="0">
                <a:solidFill>
                  <a:srgbClr val="FF0000"/>
                </a:solidFill>
              </a:rPr>
              <a:t>恐怖政治</a:t>
            </a:r>
            <a:r>
              <a:rPr lang="ja-JP" altLang="en-US" dirty="0"/>
              <a:t>］とよばれる独裁体制をきずく</a:t>
            </a:r>
          </a:p>
          <a:p>
            <a:endParaRPr kumimoji="1" lang="ja-JP" altLang="en-US" dirty="0"/>
          </a:p>
        </p:txBody>
      </p:sp>
      <p:pic>
        <p:nvPicPr>
          <p:cNvPr id="4" name="図 3" descr="link.png">
            <a:hlinkClick r:id="rId3" action="ppaction://hlinksldjump"/>
            <a:extLst>
              <a:ext uri="{FF2B5EF4-FFF2-40B4-BE49-F238E27FC236}">
                <a16:creationId xmlns:a16="http://schemas.microsoft.com/office/drawing/2014/main" id="{A93E5081-F7BA-2071-B3F8-576AE404F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5558" y="4087412"/>
            <a:ext cx="1048442" cy="298684"/>
          </a:xfrm>
          <a:prstGeom prst="rect">
            <a:avLst/>
          </a:prstGeom>
        </p:spPr>
      </p:pic>
    </p:spTree>
    <p:extLst>
      <p:ext uri="{BB962C8B-B14F-4D97-AF65-F5344CB8AC3E}">
        <p14:creationId xmlns:p14="http://schemas.microsoft.com/office/powerpoint/2010/main" val="424292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B9388F-4B95-9432-E618-589FBB119DD1}"/>
              </a:ext>
            </a:extLst>
          </p:cNvPr>
          <p:cNvSpPr>
            <a:spLocks noGrp="1"/>
          </p:cNvSpPr>
          <p:nvPr>
            <p:ph type="title"/>
          </p:nvPr>
        </p:nvSpPr>
        <p:spPr/>
        <p:txBody>
          <a:bodyPr/>
          <a:lstStyle/>
          <a:p>
            <a:r>
              <a:rPr kumimoji="1" lang="ja-JP" altLang="en-US" dirty="0"/>
              <a:t>フランス革命</a:t>
            </a:r>
          </a:p>
        </p:txBody>
      </p:sp>
      <p:sp>
        <p:nvSpPr>
          <p:cNvPr id="3" name="コンテンツ プレースホルダー 2">
            <a:extLst>
              <a:ext uri="{FF2B5EF4-FFF2-40B4-BE49-F238E27FC236}">
                <a16:creationId xmlns:a16="http://schemas.microsoft.com/office/drawing/2014/main" id="{6E084C70-5578-E8BC-D73D-6A10203F9181}"/>
              </a:ext>
            </a:extLst>
          </p:cNvPr>
          <p:cNvSpPr>
            <a:spLocks noGrp="1"/>
          </p:cNvSpPr>
          <p:nvPr>
            <p:ph sz="quarter" idx="10"/>
          </p:nvPr>
        </p:nvSpPr>
        <p:spPr/>
        <p:txBody>
          <a:bodyPr>
            <a:normAutofit/>
          </a:bodyPr>
          <a:lstStyle/>
          <a:p>
            <a:r>
              <a:rPr lang="ja-JP" altLang="en-US" dirty="0">
                <a:solidFill>
                  <a:schemeClr val="accent1"/>
                </a:solidFill>
              </a:rPr>
              <a:t>　</a:t>
            </a:r>
            <a:r>
              <a:rPr kumimoji="1" lang="ja-JP" altLang="en-US" dirty="0"/>
              <a:t>→山岳（ジャコバン）派が政権をにぎる</a:t>
            </a:r>
            <a:endParaRPr kumimoji="1" lang="en-US" altLang="ja-JP" dirty="0"/>
          </a:p>
          <a:p>
            <a:r>
              <a:rPr kumimoji="1" lang="ja-JP" altLang="en-US" dirty="0"/>
              <a:t>　→</a:t>
            </a:r>
            <a:r>
              <a:rPr lang="ja-JP" altLang="en-US" dirty="0"/>
              <a:t>［⑥</a:t>
            </a:r>
            <a:r>
              <a:rPr lang="ja-JP" altLang="en-US" b="1" dirty="0">
                <a:solidFill>
                  <a:srgbClr val="FF0000"/>
                </a:solidFill>
              </a:rPr>
              <a:t>恐怖政治</a:t>
            </a:r>
            <a:r>
              <a:rPr lang="ja-JP" altLang="en-US" dirty="0"/>
              <a:t>］とよばれる独裁体制をきずく</a:t>
            </a:r>
            <a:endParaRPr kumimoji="1" lang="ja-JP" altLang="en-US" dirty="0"/>
          </a:p>
          <a:p>
            <a:r>
              <a:rPr kumimoji="1" lang="ja-JP" altLang="en-US" dirty="0"/>
              <a:t>　→翌</a:t>
            </a:r>
            <a:r>
              <a:rPr kumimoji="1" lang="en-US" altLang="ja-JP" dirty="0"/>
              <a:t>1794</a:t>
            </a:r>
            <a:r>
              <a:rPr kumimoji="1" lang="ja-JP" altLang="en-US" dirty="0"/>
              <a:t>年，テルミドール</a:t>
            </a:r>
            <a:r>
              <a:rPr kumimoji="1" lang="en-US" altLang="ja-JP" dirty="0"/>
              <a:t>9</a:t>
            </a:r>
            <a:r>
              <a:rPr kumimoji="1" lang="ja-JP" altLang="en-US" dirty="0"/>
              <a:t>日のクーデタで指導者</a:t>
            </a:r>
            <a:endParaRPr kumimoji="1" lang="en-US" altLang="ja-JP" dirty="0"/>
          </a:p>
          <a:p>
            <a:r>
              <a:rPr lang="ja-JP" altLang="en-US" dirty="0"/>
              <a:t>　</a:t>
            </a:r>
            <a:r>
              <a:rPr kumimoji="1" lang="en-US" altLang="ja-JP" dirty="0"/>
              <a:t>〈</a:t>
            </a:r>
            <a:r>
              <a:rPr kumimoji="1" lang="ja-JP" altLang="en-US" dirty="0"/>
              <a:t>⑦</a:t>
            </a:r>
            <a:r>
              <a:rPr kumimoji="1" lang="ja-JP" altLang="en-US" b="1" dirty="0">
                <a:solidFill>
                  <a:srgbClr val="FF0000"/>
                </a:solidFill>
              </a:rPr>
              <a:t>ロベスピエール</a:t>
            </a:r>
            <a:r>
              <a:rPr kumimoji="1" lang="en-US" altLang="ja-JP" dirty="0"/>
              <a:t>〉</a:t>
            </a:r>
            <a:r>
              <a:rPr kumimoji="1" lang="ja-JP" altLang="en-US" dirty="0"/>
              <a:t>らが逮捕・処刑</a:t>
            </a:r>
          </a:p>
          <a:p>
            <a:r>
              <a:rPr kumimoji="1" lang="ja-JP" altLang="en-US" dirty="0"/>
              <a:t>　→</a:t>
            </a:r>
            <a:r>
              <a:rPr kumimoji="1" lang="en-US" altLang="ja-JP" dirty="0"/>
              <a:t>1795</a:t>
            </a:r>
            <a:r>
              <a:rPr kumimoji="1" lang="ja-JP" altLang="en-US" dirty="0"/>
              <a:t>年に新たに総裁政府の発足</a:t>
            </a:r>
            <a:endParaRPr kumimoji="1" lang="en-US" altLang="ja-JP" dirty="0"/>
          </a:p>
          <a:p>
            <a:r>
              <a:rPr lang="ja-JP" altLang="en-US" dirty="0"/>
              <a:t>　</a:t>
            </a:r>
            <a:r>
              <a:rPr kumimoji="1" lang="ja-JP" altLang="en-US" dirty="0"/>
              <a:t>→政局は不安定で混乱はおさまらなかった</a:t>
            </a:r>
          </a:p>
          <a:p>
            <a:endParaRPr kumimoji="1" lang="ja-JP" altLang="en-US" dirty="0"/>
          </a:p>
        </p:txBody>
      </p:sp>
    </p:spTree>
    <p:extLst>
      <p:ext uri="{BB962C8B-B14F-4D97-AF65-F5344CB8AC3E}">
        <p14:creationId xmlns:p14="http://schemas.microsoft.com/office/powerpoint/2010/main" val="302719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B1C2A9-9412-3E03-4F3D-2BC376B361ED}"/>
              </a:ext>
            </a:extLst>
          </p:cNvPr>
          <p:cNvSpPr>
            <a:spLocks noGrp="1"/>
          </p:cNvSpPr>
          <p:nvPr>
            <p:ph type="title"/>
          </p:nvPr>
        </p:nvSpPr>
        <p:spPr/>
        <p:txBody>
          <a:bodyPr/>
          <a:lstStyle/>
          <a:p>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ナポレオンの大陸支配</a:t>
            </a:r>
            <a:endParaRPr kumimoji="1" lang="ja-JP" altLang="en-US" dirty="0"/>
          </a:p>
        </p:txBody>
      </p:sp>
      <p:sp>
        <p:nvSpPr>
          <p:cNvPr id="3" name="コンテンツ プレースホルダー 2">
            <a:extLst>
              <a:ext uri="{FF2B5EF4-FFF2-40B4-BE49-F238E27FC236}">
                <a16:creationId xmlns:a16="http://schemas.microsoft.com/office/drawing/2014/main" id="{C5EE2AEB-DBD3-DD59-B308-363F96870D15}"/>
              </a:ext>
            </a:extLst>
          </p:cNvPr>
          <p:cNvSpPr>
            <a:spLocks noGrp="1"/>
          </p:cNvSpPr>
          <p:nvPr>
            <p:ph sz="quarter" idx="10"/>
          </p:nvPr>
        </p:nvSpPr>
        <p:spPr/>
        <p:txBody>
          <a:bodyPr/>
          <a:lstStyle/>
          <a:p>
            <a:r>
              <a:rPr kumimoji="1" lang="ja-JP" altLang="en-US" dirty="0">
                <a:solidFill>
                  <a:schemeClr val="accent1"/>
                </a:solidFill>
              </a:rPr>
              <a:t>◆</a:t>
            </a:r>
            <a:r>
              <a:rPr kumimoji="1" lang="en-US" altLang="ja-JP" dirty="0"/>
              <a:t>1799</a:t>
            </a:r>
            <a:r>
              <a:rPr kumimoji="1" lang="ja-JP" altLang="en-US" dirty="0"/>
              <a:t>年，</a:t>
            </a:r>
            <a:r>
              <a:rPr kumimoji="1" lang="en-US" altLang="ja-JP" dirty="0"/>
              <a:t>〈</a:t>
            </a:r>
            <a:r>
              <a:rPr kumimoji="1" lang="ja-JP" altLang="en-US" dirty="0"/>
              <a:t>⑧</a:t>
            </a:r>
            <a:r>
              <a:rPr kumimoji="1" lang="ja-JP" altLang="en-US" b="1" dirty="0">
                <a:solidFill>
                  <a:srgbClr val="FF0000"/>
                </a:solidFill>
              </a:rPr>
              <a:t>ナポレオン</a:t>
            </a:r>
            <a:r>
              <a:rPr kumimoji="1" lang="en-US" altLang="ja-JP" dirty="0"/>
              <a:t>〉</a:t>
            </a:r>
            <a:r>
              <a:rPr kumimoji="1" lang="ja-JP" altLang="en-US" dirty="0"/>
              <a:t>がクーデタで権力奪取</a:t>
            </a:r>
          </a:p>
          <a:p>
            <a:r>
              <a:rPr kumimoji="1" lang="ja-JP" altLang="en-US" dirty="0"/>
              <a:t>　→周辺諸国との戦争を終結し安定させる</a:t>
            </a:r>
            <a:endParaRPr kumimoji="1" lang="en-US" altLang="ja-JP" dirty="0"/>
          </a:p>
          <a:p>
            <a:r>
              <a:rPr lang="ja-JP" altLang="en-US" dirty="0"/>
              <a:t>　</a:t>
            </a:r>
            <a:r>
              <a:rPr kumimoji="1" lang="ja-JP" altLang="en-US" dirty="0"/>
              <a:t>→</a:t>
            </a:r>
            <a:r>
              <a:rPr kumimoji="1" lang="en-US" altLang="ja-JP" dirty="0"/>
              <a:t>1804</a:t>
            </a:r>
            <a:r>
              <a:rPr kumimoji="1" lang="ja-JP" altLang="en-US" dirty="0"/>
              <a:t>年に</a:t>
            </a:r>
            <a:r>
              <a:rPr kumimoji="1" lang="en-US" altLang="ja-JP" dirty="0"/>
              <a:t>〈</a:t>
            </a:r>
            <a:r>
              <a:rPr kumimoji="1" lang="ja-JP" altLang="en-US" dirty="0"/>
              <a:t>⑧</a:t>
            </a:r>
            <a:r>
              <a:rPr kumimoji="1" lang="ja-JP" altLang="en-US" b="1" dirty="0"/>
              <a:t>ナポレオン</a:t>
            </a:r>
            <a:r>
              <a:rPr kumimoji="1" lang="en-US" altLang="ja-JP" dirty="0"/>
              <a:t>〉</a:t>
            </a:r>
            <a:r>
              <a:rPr kumimoji="1" lang="ja-JP" altLang="en-US" dirty="0"/>
              <a:t>が皇帝（第一帝政）</a:t>
            </a:r>
            <a:endParaRPr kumimoji="1" lang="en-US" altLang="ja-JP" dirty="0"/>
          </a:p>
          <a:p>
            <a:r>
              <a:rPr kumimoji="1" lang="ja-JP" altLang="en-US" dirty="0">
                <a:solidFill>
                  <a:schemeClr val="accent1"/>
                </a:solidFill>
              </a:rPr>
              <a:t>◆</a:t>
            </a:r>
            <a:r>
              <a:rPr kumimoji="1" lang="ja-JP" altLang="en-US" dirty="0"/>
              <a:t>皇帝は，ヨーロッパ大陸諸国に勝利し，</a:t>
            </a:r>
            <a:endParaRPr kumimoji="1" lang="en-US" altLang="ja-JP" dirty="0"/>
          </a:p>
          <a:p>
            <a:r>
              <a:rPr lang="ja-JP" altLang="en-US" dirty="0"/>
              <a:t>　［</a:t>
            </a:r>
            <a:r>
              <a:rPr kumimoji="1" lang="en-US" altLang="ja-JP" dirty="0"/>
              <a:t>⑨</a:t>
            </a:r>
            <a:r>
              <a:rPr kumimoji="1" lang="ja-JP" altLang="en-US" b="1" dirty="0">
                <a:solidFill>
                  <a:srgbClr val="FF0000"/>
                </a:solidFill>
              </a:rPr>
              <a:t>大陸封鎖令</a:t>
            </a:r>
            <a:r>
              <a:rPr kumimoji="1" lang="ja-JP" altLang="en-US" dirty="0"/>
              <a:t>］を発してイギリスに対抗</a:t>
            </a:r>
          </a:p>
          <a:p>
            <a:r>
              <a:rPr kumimoji="1" lang="ja-JP" altLang="en-US" dirty="0"/>
              <a:t>　→</a:t>
            </a:r>
            <a:r>
              <a:rPr kumimoji="1" lang="en-US" altLang="ja-JP" dirty="0"/>
              <a:t>1812</a:t>
            </a:r>
            <a:r>
              <a:rPr kumimoji="1" lang="ja-JP" altLang="en-US" dirty="0"/>
              <a:t>年，皇帝がロシア遠征に失敗</a:t>
            </a:r>
            <a:endParaRPr kumimoji="1" lang="en-US" altLang="ja-JP" dirty="0"/>
          </a:p>
          <a:p>
            <a:r>
              <a:rPr lang="ja-JP" altLang="en-US" dirty="0"/>
              <a:t>　</a:t>
            </a:r>
            <a:r>
              <a:rPr kumimoji="1" lang="ja-JP" altLang="en-US" dirty="0"/>
              <a:t>→不満を高める諸国民が反抗</a:t>
            </a:r>
            <a:endParaRPr kumimoji="1" lang="en-US" altLang="ja-JP" dirty="0"/>
          </a:p>
          <a:p>
            <a:r>
              <a:rPr lang="ja-JP" altLang="en-US" dirty="0"/>
              <a:t>　</a:t>
            </a:r>
            <a:r>
              <a:rPr kumimoji="1" lang="ja-JP" altLang="en-US" dirty="0"/>
              <a:t>→皇帝の敗退と退位</a:t>
            </a:r>
          </a:p>
          <a:p>
            <a:endParaRPr kumimoji="1" lang="ja-JP" altLang="en-US" dirty="0"/>
          </a:p>
          <a:p>
            <a:endParaRPr kumimoji="1" lang="ja-JP" altLang="en-US" dirty="0"/>
          </a:p>
        </p:txBody>
      </p:sp>
      <p:pic>
        <p:nvPicPr>
          <p:cNvPr id="4" name="図 3" descr="link.png">
            <a:hlinkClick r:id="rId3" action="ppaction://hlinksldjump"/>
            <a:extLst>
              <a:ext uri="{FF2B5EF4-FFF2-40B4-BE49-F238E27FC236}">
                <a16:creationId xmlns:a16="http://schemas.microsoft.com/office/drawing/2014/main" id="{2A8BA168-0679-DD8A-A555-0A7E1145A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236" y="5538095"/>
            <a:ext cx="1048442" cy="298684"/>
          </a:xfrm>
          <a:prstGeom prst="rect">
            <a:avLst/>
          </a:prstGeom>
        </p:spPr>
      </p:pic>
    </p:spTree>
    <p:extLst>
      <p:ext uri="{BB962C8B-B14F-4D97-AF65-F5344CB8AC3E}">
        <p14:creationId xmlns:p14="http://schemas.microsoft.com/office/powerpoint/2010/main" val="235639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9490</TotalTime>
  <Words>1574</Words>
  <Application>Microsoft Office PowerPoint</Application>
  <PresentationFormat>画面に合わせる (4:3)</PresentationFormat>
  <Paragraphs>137</Paragraphs>
  <Slides>18</Slides>
  <Notes>8</Notes>
  <HiddenSlides>3</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スライド タイトル</vt:lpstr>
      </vt:variant>
      <vt:variant>
        <vt:i4>18</vt:i4>
      </vt:variant>
      <vt:variant>
        <vt:lpstr>目的別スライド ショー</vt:lpstr>
      </vt:variant>
      <vt:variant>
        <vt:i4>2</vt:i4>
      </vt:variant>
    </vt:vector>
  </HeadingPairs>
  <TitlesOfParts>
    <vt:vector size="30" baseType="lpstr">
      <vt:lpstr>Meiryo UI</vt:lpstr>
      <vt:lpstr>ＭＳ Ｐゴシック</vt:lpstr>
      <vt:lpstr>UD デジタル 教科書体 NK-R</vt:lpstr>
      <vt:lpstr>メイリオ</vt:lpstr>
      <vt:lpstr>游ゴシック</vt:lpstr>
      <vt:lpstr>Arial</vt:lpstr>
      <vt:lpstr>Calibri</vt:lpstr>
      <vt:lpstr>Times New Roman</vt:lpstr>
      <vt:lpstr>Wingdings</vt:lpstr>
      <vt:lpstr>Office テーマ</vt:lpstr>
      <vt:lpstr>第２章５節 フランス革命とウィーン体制</vt:lpstr>
      <vt:lpstr>フランス革命とウィーン体制のもとで，政治体制はどのように変化していっただろうか。</vt:lpstr>
      <vt:lpstr>１の絵とフランス人権宣言から読み取れる フランス革命がめざしたものは何だろう。</vt:lpstr>
      <vt:lpstr>１の絵とフランス人権宣言から読み取れる フランス革命がめざしたものは何だろう。</vt:lpstr>
      <vt:lpstr>フランス革命</vt:lpstr>
      <vt:lpstr>１の絵とフランス人権宣言から読み取れる フランス革命がめざしたものは何だろう。</vt:lpstr>
      <vt:lpstr>フランス革命</vt:lpstr>
      <vt:lpstr>フランス革命</vt:lpstr>
      <vt:lpstr>ナポレオンの大陸支配</vt:lpstr>
      <vt:lpstr>ウィーン体制</vt:lpstr>
      <vt:lpstr>ウィーン体制</vt:lpstr>
      <vt:lpstr>ウィーン体制</vt:lpstr>
      <vt:lpstr>ウィーン体制</vt:lpstr>
      <vt:lpstr>フランス革命とウィーン体制のもとで，政治体制はどのように変化していっただろうか。</vt:lpstr>
      <vt:lpstr> あなたはウィーン体制を崩壊させた要因のうち，自由主義とナショナリズムのどちらが重要だと考えるか。また，その理由は何だろう。  </vt:lpstr>
      <vt:lpstr>PowerPoint プレゼンテーション</vt:lpstr>
      <vt:lpstr>両手をあげ，手のひらに穴があいているこの人物はだれをイメージしているのかな？</vt:lpstr>
      <vt:lpstr>PowerPoint プレゼンテーション</vt:lpstr>
      <vt:lpstr>目的別スライド ショー2</vt:lpstr>
      <vt:lpstr>目的別スライド ショー3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齋藤 葵</cp:lastModifiedBy>
  <cp:revision>22</cp:revision>
  <cp:lastPrinted>2021-10-28T07:37:37Z</cp:lastPrinted>
  <dcterms:created xsi:type="dcterms:W3CDTF">2015-09-24T02:31:28Z</dcterms:created>
  <dcterms:modified xsi:type="dcterms:W3CDTF">2025-04-18T02:28:43Z</dcterms:modified>
</cp:coreProperties>
</file>