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Lst>
  <p:notesMasterIdLst>
    <p:notesMasterId r:id="rId14"/>
  </p:notesMasterIdLst>
  <p:handoutMasterIdLst>
    <p:handoutMasterId r:id="rId15"/>
  </p:handoutMasterIdLst>
  <p:sldIdLst>
    <p:sldId id="387" r:id="rId2"/>
    <p:sldId id="346" r:id="rId3"/>
    <p:sldId id="472" r:id="rId4"/>
    <p:sldId id="494" r:id="rId5"/>
    <p:sldId id="485" r:id="rId6"/>
    <p:sldId id="495" r:id="rId7"/>
    <p:sldId id="473" r:id="rId8"/>
    <p:sldId id="492" r:id="rId9"/>
    <p:sldId id="496" r:id="rId10"/>
    <p:sldId id="497" r:id="rId11"/>
    <p:sldId id="498" r:id="rId12"/>
    <p:sldId id="347" r:id="rId13"/>
  </p:sldIdLst>
  <p:sldSz cx="9144000" cy="6858000" type="screen4x3"/>
  <p:notesSz cx="6735763" cy="9866313"/>
  <p:custShowLst>
    <p:custShow name="目的別スライド ショー1" id="0">
      <p:sldLst>
        <p:sld r:id="rId13"/>
      </p:sldLst>
    </p:custShow>
  </p:custShowLst>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7">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54" autoAdjust="0"/>
    <p:restoredTop sz="84722" autoAdjust="0"/>
  </p:normalViewPr>
  <p:slideViewPr>
    <p:cSldViewPr snapToGrid="0" snapToObjects="1">
      <p:cViewPr varScale="1">
        <p:scale>
          <a:sx n="69" d="100"/>
          <a:sy n="69" d="100"/>
        </p:scale>
        <p:origin x="2016"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9" d="100"/>
          <a:sy n="79" d="100"/>
        </p:scale>
        <p:origin x="-3948" y="-66"/>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EAE192BD-6756-42D5-8785-E2316AA4DD2F}" type="datetimeFigureOut">
              <a:rPr kumimoji="1" lang="ja-JP" altLang="en-US" smtClean="0"/>
              <a:t>2023/4/7</a:t>
            </a:fld>
            <a:endParaRPr kumimoji="1" lang="ja-JP" altLang="en-US"/>
          </a:p>
        </p:txBody>
      </p:sp>
      <p:sp>
        <p:nvSpPr>
          <p:cNvPr id="4" name="フッター プレースホルダー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D8CF5778-EF40-417B-943C-B35297A0246B}" type="slidenum">
              <a:rPr kumimoji="1" lang="ja-JP" altLang="en-US" smtClean="0"/>
              <a:t>‹#›</a:t>
            </a:fld>
            <a:endParaRPr kumimoji="1" lang="ja-JP" altLang="en-US"/>
          </a:p>
        </p:txBody>
      </p:sp>
    </p:spTree>
    <p:extLst>
      <p:ext uri="{BB962C8B-B14F-4D97-AF65-F5344CB8AC3E}">
        <p14:creationId xmlns:p14="http://schemas.microsoft.com/office/powerpoint/2010/main" val="36870362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fld id="{6BAC319F-946F-4428-92BB-FB2C54E69BD3}" type="datetimeFigureOut">
              <a:rPr kumimoji="1" lang="ja-JP" altLang="en-US" smtClean="0"/>
              <a:t>2023/4/7</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686300"/>
            <a:ext cx="5389563" cy="444023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a:lvl1pPr>
          </a:lstStyle>
          <a:p>
            <a:fld id="{B1FF1C89-7182-4EDC-A335-82D385C160DF}" type="slidenum">
              <a:rPr kumimoji="1" lang="ja-JP" altLang="en-US" smtClean="0"/>
              <a:t>‹#›</a:t>
            </a:fld>
            <a:endParaRPr kumimoji="1" lang="ja-JP" altLang="en-US"/>
          </a:p>
        </p:txBody>
      </p:sp>
    </p:spTree>
    <p:extLst>
      <p:ext uri="{BB962C8B-B14F-4D97-AF65-F5344CB8AC3E}">
        <p14:creationId xmlns:p14="http://schemas.microsoft.com/office/powerpoint/2010/main" val="280363320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7A13943-FF4A-4D14-82B6-C513861C1F4D}" type="slidenum">
              <a:rPr kumimoji="1" lang="ja-JP" altLang="en-US" smtClean="0"/>
              <a:t>1</a:t>
            </a:fld>
            <a:endParaRPr kumimoji="1" lang="ja-JP" altLang="en-US"/>
          </a:p>
        </p:txBody>
      </p:sp>
    </p:spTree>
    <p:extLst>
      <p:ext uri="{BB962C8B-B14F-4D97-AF65-F5344CB8AC3E}">
        <p14:creationId xmlns:p14="http://schemas.microsoft.com/office/powerpoint/2010/main" val="2395652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9A4D17A-D96F-4F96-A715-524856CD0096}" type="slidenum">
              <a:rPr kumimoji="1" lang="ja-JP" altLang="en-US" smtClean="0"/>
              <a:t>11</a:t>
            </a:fld>
            <a:endParaRPr kumimoji="1" lang="ja-JP" altLang="en-US"/>
          </a:p>
        </p:txBody>
      </p:sp>
    </p:spTree>
    <p:extLst>
      <p:ext uri="{BB962C8B-B14F-4D97-AF65-F5344CB8AC3E}">
        <p14:creationId xmlns:p14="http://schemas.microsoft.com/office/powerpoint/2010/main" val="2696974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br>
              <a:rPr kumimoji="1" lang="en-US" altLang="ja-JP" b="0" dirty="0"/>
            </a:br>
            <a:endParaRPr kumimoji="1" lang="en-US" altLang="ja-JP" b="0" dirty="0"/>
          </a:p>
        </p:txBody>
      </p:sp>
      <p:sp>
        <p:nvSpPr>
          <p:cNvPr id="4" name="スライド番号プレースホルダー 3"/>
          <p:cNvSpPr>
            <a:spLocks noGrp="1"/>
          </p:cNvSpPr>
          <p:nvPr>
            <p:ph type="sldNum" sz="quarter" idx="5"/>
          </p:nvPr>
        </p:nvSpPr>
        <p:spPr/>
        <p:txBody>
          <a:bodyPr/>
          <a:lstStyle/>
          <a:p>
            <a:fld id="{C9A4D17A-D96F-4F96-A715-524856CD0096}" type="slidenum">
              <a:rPr kumimoji="1" lang="ja-JP" altLang="en-US" smtClean="0"/>
              <a:t>2</a:t>
            </a:fld>
            <a:endParaRPr kumimoji="1" lang="ja-JP" altLang="en-US"/>
          </a:p>
        </p:txBody>
      </p:sp>
    </p:spTree>
    <p:extLst>
      <p:ext uri="{BB962C8B-B14F-4D97-AF65-F5344CB8AC3E}">
        <p14:creationId xmlns:p14="http://schemas.microsoft.com/office/powerpoint/2010/main" val="526871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br>
              <a:rPr kumimoji="1" lang="en-US" altLang="ja-JP" b="0" dirty="0"/>
            </a:br>
            <a:endParaRPr kumimoji="1" lang="en-US" altLang="ja-JP" b="0" dirty="0"/>
          </a:p>
        </p:txBody>
      </p:sp>
      <p:sp>
        <p:nvSpPr>
          <p:cNvPr id="4" name="スライド番号プレースホルダー 3"/>
          <p:cNvSpPr>
            <a:spLocks noGrp="1"/>
          </p:cNvSpPr>
          <p:nvPr>
            <p:ph type="sldNum" sz="quarter" idx="5"/>
          </p:nvPr>
        </p:nvSpPr>
        <p:spPr/>
        <p:txBody>
          <a:bodyPr/>
          <a:lstStyle/>
          <a:p>
            <a:fld id="{C9A4D17A-D96F-4F96-A715-524856CD0096}" type="slidenum">
              <a:rPr kumimoji="1" lang="ja-JP" altLang="en-US" smtClean="0"/>
              <a:t>3</a:t>
            </a:fld>
            <a:endParaRPr kumimoji="1" lang="ja-JP" altLang="en-US"/>
          </a:p>
        </p:txBody>
      </p:sp>
    </p:spTree>
    <p:extLst>
      <p:ext uri="{BB962C8B-B14F-4D97-AF65-F5344CB8AC3E}">
        <p14:creationId xmlns:p14="http://schemas.microsoft.com/office/powerpoint/2010/main" val="1034607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br>
              <a:rPr kumimoji="1" lang="en-US" altLang="ja-JP" b="0" dirty="0"/>
            </a:br>
            <a:endParaRPr kumimoji="1" lang="en-US" altLang="ja-JP" b="0" dirty="0"/>
          </a:p>
        </p:txBody>
      </p:sp>
      <p:sp>
        <p:nvSpPr>
          <p:cNvPr id="4" name="スライド番号プレースホルダー 3"/>
          <p:cNvSpPr>
            <a:spLocks noGrp="1"/>
          </p:cNvSpPr>
          <p:nvPr>
            <p:ph type="sldNum" sz="quarter" idx="5"/>
          </p:nvPr>
        </p:nvSpPr>
        <p:spPr/>
        <p:txBody>
          <a:bodyPr/>
          <a:lstStyle/>
          <a:p>
            <a:fld id="{C9A4D17A-D96F-4F96-A715-524856CD0096}" type="slidenum">
              <a:rPr kumimoji="1" lang="ja-JP" altLang="en-US" smtClean="0"/>
              <a:t>4</a:t>
            </a:fld>
            <a:endParaRPr kumimoji="1" lang="ja-JP" altLang="en-US"/>
          </a:p>
        </p:txBody>
      </p:sp>
    </p:spTree>
    <p:extLst>
      <p:ext uri="{BB962C8B-B14F-4D97-AF65-F5344CB8AC3E}">
        <p14:creationId xmlns:p14="http://schemas.microsoft.com/office/powerpoint/2010/main" val="2895326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br>
              <a:rPr kumimoji="1" lang="en-US" altLang="ja-JP" b="0" dirty="0"/>
            </a:br>
            <a:endParaRPr kumimoji="1" lang="en-US" altLang="ja-JP" b="0" dirty="0"/>
          </a:p>
        </p:txBody>
      </p:sp>
      <p:sp>
        <p:nvSpPr>
          <p:cNvPr id="4" name="スライド番号プレースホルダー 3"/>
          <p:cNvSpPr>
            <a:spLocks noGrp="1"/>
          </p:cNvSpPr>
          <p:nvPr>
            <p:ph type="sldNum" sz="quarter" idx="5"/>
          </p:nvPr>
        </p:nvSpPr>
        <p:spPr/>
        <p:txBody>
          <a:bodyPr/>
          <a:lstStyle/>
          <a:p>
            <a:fld id="{C9A4D17A-D96F-4F96-A715-524856CD0096}" type="slidenum">
              <a:rPr kumimoji="1" lang="ja-JP" altLang="en-US" smtClean="0"/>
              <a:t>5</a:t>
            </a:fld>
            <a:endParaRPr kumimoji="1" lang="ja-JP" altLang="en-US"/>
          </a:p>
        </p:txBody>
      </p:sp>
    </p:spTree>
    <p:extLst>
      <p:ext uri="{BB962C8B-B14F-4D97-AF65-F5344CB8AC3E}">
        <p14:creationId xmlns:p14="http://schemas.microsoft.com/office/powerpoint/2010/main" val="3668813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br>
              <a:rPr kumimoji="1" lang="en-US" altLang="ja-JP" b="0" dirty="0"/>
            </a:br>
            <a:endParaRPr kumimoji="1" lang="en-US" altLang="ja-JP" b="0" dirty="0"/>
          </a:p>
        </p:txBody>
      </p:sp>
      <p:sp>
        <p:nvSpPr>
          <p:cNvPr id="4" name="スライド番号プレースホルダー 3"/>
          <p:cNvSpPr>
            <a:spLocks noGrp="1"/>
          </p:cNvSpPr>
          <p:nvPr>
            <p:ph type="sldNum" sz="quarter" idx="5"/>
          </p:nvPr>
        </p:nvSpPr>
        <p:spPr/>
        <p:txBody>
          <a:bodyPr/>
          <a:lstStyle/>
          <a:p>
            <a:fld id="{C9A4D17A-D96F-4F96-A715-524856CD0096}" type="slidenum">
              <a:rPr kumimoji="1" lang="ja-JP" altLang="en-US" smtClean="0"/>
              <a:t>7</a:t>
            </a:fld>
            <a:endParaRPr kumimoji="1" lang="ja-JP" altLang="en-US"/>
          </a:p>
        </p:txBody>
      </p:sp>
    </p:spTree>
    <p:extLst>
      <p:ext uri="{BB962C8B-B14F-4D97-AF65-F5344CB8AC3E}">
        <p14:creationId xmlns:p14="http://schemas.microsoft.com/office/powerpoint/2010/main" val="718233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br>
              <a:rPr kumimoji="1" lang="en-US" altLang="ja-JP" b="0" dirty="0"/>
            </a:br>
            <a:endParaRPr kumimoji="1" lang="en-US" altLang="ja-JP" b="0" dirty="0"/>
          </a:p>
        </p:txBody>
      </p:sp>
      <p:sp>
        <p:nvSpPr>
          <p:cNvPr id="4" name="スライド番号プレースホルダー 3"/>
          <p:cNvSpPr>
            <a:spLocks noGrp="1"/>
          </p:cNvSpPr>
          <p:nvPr>
            <p:ph type="sldNum" sz="quarter" idx="5"/>
          </p:nvPr>
        </p:nvSpPr>
        <p:spPr/>
        <p:txBody>
          <a:bodyPr/>
          <a:lstStyle/>
          <a:p>
            <a:fld id="{C9A4D17A-D96F-4F96-A715-524856CD0096}" type="slidenum">
              <a:rPr kumimoji="1" lang="ja-JP" altLang="en-US" smtClean="0"/>
              <a:t>8</a:t>
            </a:fld>
            <a:endParaRPr kumimoji="1" lang="ja-JP" altLang="en-US"/>
          </a:p>
        </p:txBody>
      </p:sp>
    </p:spTree>
    <p:extLst>
      <p:ext uri="{BB962C8B-B14F-4D97-AF65-F5344CB8AC3E}">
        <p14:creationId xmlns:p14="http://schemas.microsoft.com/office/powerpoint/2010/main" val="1674130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br>
              <a:rPr kumimoji="1" lang="en-US" altLang="ja-JP" b="0" dirty="0"/>
            </a:br>
            <a:endParaRPr kumimoji="1" lang="en-US" altLang="ja-JP" b="0" dirty="0"/>
          </a:p>
        </p:txBody>
      </p:sp>
      <p:sp>
        <p:nvSpPr>
          <p:cNvPr id="4" name="スライド番号プレースホルダー 3"/>
          <p:cNvSpPr>
            <a:spLocks noGrp="1"/>
          </p:cNvSpPr>
          <p:nvPr>
            <p:ph type="sldNum" sz="quarter" idx="5"/>
          </p:nvPr>
        </p:nvSpPr>
        <p:spPr/>
        <p:txBody>
          <a:bodyPr/>
          <a:lstStyle/>
          <a:p>
            <a:fld id="{C9A4D17A-D96F-4F96-A715-524856CD0096}" type="slidenum">
              <a:rPr kumimoji="1" lang="ja-JP" altLang="en-US" smtClean="0"/>
              <a:t>9</a:t>
            </a:fld>
            <a:endParaRPr kumimoji="1" lang="ja-JP" altLang="en-US"/>
          </a:p>
        </p:txBody>
      </p:sp>
    </p:spTree>
    <p:extLst>
      <p:ext uri="{BB962C8B-B14F-4D97-AF65-F5344CB8AC3E}">
        <p14:creationId xmlns:p14="http://schemas.microsoft.com/office/powerpoint/2010/main" val="3973971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br>
              <a:rPr kumimoji="1" lang="en-US" altLang="ja-JP" b="0" dirty="0"/>
            </a:br>
            <a:endParaRPr kumimoji="1" lang="en-US" altLang="ja-JP" b="0" dirty="0"/>
          </a:p>
        </p:txBody>
      </p:sp>
      <p:sp>
        <p:nvSpPr>
          <p:cNvPr id="4" name="スライド番号プレースホルダー 3"/>
          <p:cNvSpPr>
            <a:spLocks noGrp="1"/>
          </p:cNvSpPr>
          <p:nvPr>
            <p:ph type="sldNum" sz="quarter" idx="5"/>
          </p:nvPr>
        </p:nvSpPr>
        <p:spPr/>
        <p:txBody>
          <a:bodyPr/>
          <a:lstStyle/>
          <a:p>
            <a:fld id="{C9A4D17A-D96F-4F96-A715-524856CD0096}" type="slidenum">
              <a:rPr kumimoji="1" lang="ja-JP" altLang="en-US" smtClean="0"/>
              <a:t>10</a:t>
            </a:fld>
            <a:endParaRPr kumimoji="1" lang="ja-JP" altLang="en-US"/>
          </a:p>
        </p:txBody>
      </p:sp>
    </p:spTree>
    <p:extLst>
      <p:ext uri="{BB962C8B-B14F-4D97-AF65-F5344CB8AC3E}">
        <p14:creationId xmlns:p14="http://schemas.microsoft.com/office/powerpoint/2010/main" val="3216601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7ECBC722-2676-4E15-880D-725E15C214E1}"/>
              </a:ext>
            </a:extLst>
          </p:cNvPr>
          <p:cNvSpPr/>
          <p:nvPr userDrawn="1"/>
        </p:nvSpPr>
        <p:spPr>
          <a:xfrm>
            <a:off x="0" y="119093"/>
            <a:ext cx="9144000" cy="216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フローチャート: 書類 4">
            <a:extLst>
              <a:ext uri="{FF2B5EF4-FFF2-40B4-BE49-F238E27FC236}">
                <a16:creationId xmlns:a16="http://schemas.microsoft.com/office/drawing/2014/main" id="{0FD456BA-34A0-43AF-AF52-1A54368123F8}"/>
              </a:ext>
            </a:extLst>
          </p:cNvPr>
          <p:cNvSpPr/>
          <p:nvPr userDrawn="1"/>
        </p:nvSpPr>
        <p:spPr>
          <a:xfrm flipH="1">
            <a:off x="0" y="107999"/>
            <a:ext cx="9144000" cy="1980000"/>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1040"/>
              <a:gd name="connsiteX1" fmla="*/ 21600 w 21600"/>
              <a:gd name="connsiteY1" fmla="*/ 0 h 21040"/>
              <a:gd name="connsiteX2" fmla="*/ 21600 w 21600"/>
              <a:gd name="connsiteY2" fmla="*/ 17322 h 21040"/>
              <a:gd name="connsiteX3" fmla="*/ 0 w 21600"/>
              <a:gd name="connsiteY3" fmla="*/ 20172 h 21040"/>
              <a:gd name="connsiteX4" fmla="*/ 0 w 21600"/>
              <a:gd name="connsiteY4" fmla="*/ 0 h 21040"/>
              <a:gd name="connsiteX0" fmla="*/ 0 w 21600"/>
              <a:gd name="connsiteY0" fmla="*/ 0 h 20953"/>
              <a:gd name="connsiteX1" fmla="*/ 21600 w 21600"/>
              <a:gd name="connsiteY1" fmla="*/ 0 h 20953"/>
              <a:gd name="connsiteX2" fmla="*/ 21600 w 21600"/>
              <a:gd name="connsiteY2" fmla="*/ 17322 h 20953"/>
              <a:gd name="connsiteX3" fmla="*/ 0 w 21600"/>
              <a:gd name="connsiteY3" fmla="*/ 20172 h 20953"/>
              <a:gd name="connsiteX4" fmla="*/ 0 w 21600"/>
              <a:gd name="connsiteY4" fmla="*/ 0 h 20953"/>
              <a:gd name="connsiteX0" fmla="*/ 0 w 21600"/>
              <a:gd name="connsiteY0" fmla="*/ 0 h 20755"/>
              <a:gd name="connsiteX1" fmla="*/ 21600 w 21600"/>
              <a:gd name="connsiteY1" fmla="*/ 0 h 20755"/>
              <a:gd name="connsiteX2" fmla="*/ 21600 w 21600"/>
              <a:gd name="connsiteY2" fmla="*/ 17322 h 20755"/>
              <a:gd name="connsiteX3" fmla="*/ 0 w 21600"/>
              <a:gd name="connsiteY3" fmla="*/ 20172 h 20755"/>
              <a:gd name="connsiteX4" fmla="*/ 0 w 21600"/>
              <a:gd name="connsiteY4" fmla="*/ 0 h 20755"/>
              <a:gd name="connsiteX0" fmla="*/ 0 w 21600"/>
              <a:gd name="connsiteY0" fmla="*/ 0 h 20264"/>
              <a:gd name="connsiteX1" fmla="*/ 21600 w 21600"/>
              <a:gd name="connsiteY1" fmla="*/ 0 h 20264"/>
              <a:gd name="connsiteX2" fmla="*/ 21600 w 21600"/>
              <a:gd name="connsiteY2" fmla="*/ 17322 h 20264"/>
              <a:gd name="connsiteX3" fmla="*/ 0 w 21600"/>
              <a:gd name="connsiteY3" fmla="*/ 20172 h 20264"/>
              <a:gd name="connsiteX4" fmla="*/ 0 w 21600"/>
              <a:gd name="connsiteY4" fmla="*/ 0 h 20264"/>
              <a:gd name="connsiteX0" fmla="*/ 0 w 21600"/>
              <a:gd name="connsiteY0" fmla="*/ 0 h 20172"/>
              <a:gd name="connsiteX1" fmla="*/ 21600 w 21600"/>
              <a:gd name="connsiteY1" fmla="*/ 0 h 20172"/>
              <a:gd name="connsiteX2" fmla="*/ 21600 w 21600"/>
              <a:gd name="connsiteY2" fmla="*/ 17322 h 20172"/>
              <a:gd name="connsiteX3" fmla="*/ 0 w 21600"/>
              <a:gd name="connsiteY3" fmla="*/ 20172 h 20172"/>
              <a:gd name="connsiteX4" fmla="*/ 0 w 21600"/>
              <a:gd name="connsiteY4" fmla="*/ 0 h 20172"/>
              <a:gd name="connsiteX0" fmla="*/ 0 w 21600"/>
              <a:gd name="connsiteY0" fmla="*/ 0 h 20832"/>
              <a:gd name="connsiteX1" fmla="*/ 21600 w 21600"/>
              <a:gd name="connsiteY1" fmla="*/ 0 h 20832"/>
              <a:gd name="connsiteX2" fmla="*/ 21600 w 21600"/>
              <a:gd name="connsiteY2" fmla="*/ 17322 h 20832"/>
              <a:gd name="connsiteX3" fmla="*/ 0 w 21600"/>
              <a:gd name="connsiteY3" fmla="*/ 20172 h 20832"/>
              <a:gd name="connsiteX4" fmla="*/ 0 w 21600"/>
              <a:gd name="connsiteY4" fmla="*/ 0 h 20832"/>
              <a:gd name="connsiteX0" fmla="*/ 0 w 21600"/>
              <a:gd name="connsiteY0" fmla="*/ 0 h 20960"/>
              <a:gd name="connsiteX1" fmla="*/ 21600 w 21600"/>
              <a:gd name="connsiteY1" fmla="*/ 0 h 20960"/>
              <a:gd name="connsiteX2" fmla="*/ 21600 w 21600"/>
              <a:gd name="connsiteY2" fmla="*/ 17322 h 20960"/>
              <a:gd name="connsiteX3" fmla="*/ 0 w 21600"/>
              <a:gd name="connsiteY3" fmla="*/ 20172 h 20960"/>
              <a:gd name="connsiteX4" fmla="*/ 0 w 21600"/>
              <a:gd name="connsiteY4" fmla="*/ 0 h 20960"/>
              <a:gd name="connsiteX0" fmla="*/ 0 w 21600"/>
              <a:gd name="connsiteY0" fmla="*/ 0 h 20172"/>
              <a:gd name="connsiteX1" fmla="*/ 21600 w 21600"/>
              <a:gd name="connsiteY1" fmla="*/ 0 h 20172"/>
              <a:gd name="connsiteX2" fmla="*/ 21600 w 21600"/>
              <a:gd name="connsiteY2" fmla="*/ 17322 h 20172"/>
              <a:gd name="connsiteX3" fmla="*/ 0 w 21600"/>
              <a:gd name="connsiteY3" fmla="*/ 20172 h 20172"/>
              <a:gd name="connsiteX4" fmla="*/ 0 w 21600"/>
              <a:gd name="connsiteY4" fmla="*/ 0 h 20172"/>
              <a:gd name="connsiteX0" fmla="*/ 0 w 21600"/>
              <a:gd name="connsiteY0" fmla="*/ 0 h 20172"/>
              <a:gd name="connsiteX1" fmla="*/ 21600 w 21600"/>
              <a:gd name="connsiteY1" fmla="*/ 0 h 20172"/>
              <a:gd name="connsiteX2" fmla="*/ 21600 w 21600"/>
              <a:gd name="connsiteY2" fmla="*/ 17322 h 20172"/>
              <a:gd name="connsiteX3" fmla="*/ 0 w 21600"/>
              <a:gd name="connsiteY3" fmla="*/ 20172 h 20172"/>
              <a:gd name="connsiteX4" fmla="*/ 0 w 21600"/>
              <a:gd name="connsiteY4" fmla="*/ 0 h 20172"/>
              <a:gd name="connsiteX0" fmla="*/ 0 w 21600"/>
              <a:gd name="connsiteY0" fmla="*/ 0 h 20172"/>
              <a:gd name="connsiteX1" fmla="*/ 21600 w 21600"/>
              <a:gd name="connsiteY1" fmla="*/ 0 h 20172"/>
              <a:gd name="connsiteX2" fmla="*/ 21600 w 21600"/>
              <a:gd name="connsiteY2" fmla="*/ 17322 h 20172"/>
              <a:gd name="connsiteX3" fmla="*/ 0 w 21600"/>
              <a:gd name="connsiteY3" fmla="*/ 20172 h 20172"/>
              <a:gd name="connsiteX4" fmla="*/ 0 w 21600"/>
              <a:gd name="connsiteY4" fmla="*/ 0 h 20172"/>
              <a:gd name="connsiteX0" fmla="*/ 0 w 21600"/>
              <a:gd name="connsiteY0" fmla="*/ 0 h 20356"/>
              <a:gd name="connsiteX1" fmla="*/ 21600 w 21600"/>
              <a:gd name="connsiteY1" fmla="*/ 0 h 20356"/>
              <a:gd name="connsiteX2" fmla="*/ 21600 w 21600"/>
              <a:gd name="connsiteY2" fmla="*/ 17322 h 20356"/>
              <a:gd name="connsiteX3" fmla="*/ 0 w 21600"/>
              <a:gd name="connsiteY3" fmla="*/ 20172 h 20356"/>
              <a:gd name="connsiteX4" fmla="*/ 0 w 21600"/>
              <a:gd name="connsiteY4" fmla="*/ 0 h 20356"/>
              <a:gd name="connsiteX0" fmla="*/ 0 w 21600"/>
              <a:gd name="connsiteY0" fmla="*/ 0 h 21361"/>
              <a:gd name="connsiteX1" fmla="*/ 21600 w 21600"/>
              <a:gd name="connsiteY1" fmla="*/ 0 h 21361"/>
              <a:gd name="connsiteX2" fmla="*/ 21600 w 21600"/>
              <a:gd name="connsiteY2" fmla="*/ 17322 h 21361"/>
              <a:gd name="connsiteX3" fmla="*/ 0 w 21600"/>
              <a:gd name="connsiteY3" fmla="*/ 20172 h 21361"/>
              <a:gd name="connsiteX4" fmla="*/ 0 w 21600"/>
              <a:gd name="connsiteY4" fmla="*/ 0 h 21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1361">
                <a:moveTo>
                  <a:pt x="0" y="0"/>
                </a:moveTo>
                <a:lnTo>
                  <a:pt x="21600" y="0"/>
                </a:lnTo>
                <a:lnTo>
                  <a:pt x="21600" y="17322"/>
                </a:lnTo>
                <a:cubicBezTo>
                  <a:pt x="12734" y="11053"/>
                  <a:pt x="10058" y="25456"/>
                  <a:pt x="0" y="20172"/>
                </a:cubicBezTo>
                <a:lnTo>
                  <a:pt x="0" y="0"/>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a:extLst>
              <a:ext uri="{FF2B5EF4-FFF2-40B4-BE49-F238E27FC236}">
                <a16:creationId xmlns:a16="http://schemas.microsoft.com/office/drawing/2014/main" id="{C669C281-BDE9-480B-A9D9-0C00E477CFF6}"/>
              </a:ext>
            </a:extLst>
          </p:cNvPr>
          <p:cNvSpPr/>
          <p:nvPr userDrawn="1"/>
        </p:nvSpPr>
        <p:spPr>
          <a:xfrm flipV="1">
            <a:off x="0" y="4590002"/>
            <a:ext cx="9144000" cy="216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フローチャート: 書類 4">
            <a:extLst>
              <a:ext uri="{FF2B5EF4-FFF2-40B4-BE49-F238E27FC236}">
                <a16:creationId xmlns:a16="http://schemas.microsoft.com/office/drawing/2014/main" id="{3A990AB5-51D4-428C-A06A-F871865AA73C}"/>
              </a:ext>
            </a:extLst>
          </p:cNvPr>
          <p:cNvSpPr/>
          <p:nvPr userDrawn="1"/>
        </p:nvSpPr>
        <p:spPr>
          <a:xfrm flipV="1">
            <a:off x="0" y="4770002"/>
            <a:ext cx="9144000" cy="1980000"/>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1040"/>
              <a:gd name="connsiteX1" fmla="*/ 21600 w 21600"/>
              <a:gd name="connsiteY1" fmla="*/ 0 h 21040"/>
              <a:gd name="connsiteX2" fmla="*/ 21600 w 21600"/>
              <a:gd name="connsiteY2" fmla="*/ 17322 h 21040"/>
              <a:gd name="connsiteX3" fmla="*/ 0 w 21600"/>
              <a:gd name="connsiteY3" fmla="*/ 20172 h 21040"/>
              <a:gd name="connsiteX4" fmla="*/ 0 w 21600"/>
              <a:gd name="connsiteY4" fmla="*/ 0 h 21040"/>
              <a:gd name="connsiteX0" fmla="*/ 0 w 21600"/>
              <a:gd name="connsiteY0" fmla="*/ 0 h 20953"/>
              <a:gd name="connsiteX1" fmla="*/ 21600 w 21600"/>
              <a:gd name="connsiteY1" fmla="*/ 0 h 20953"/>
              <a:gd name="connsiteX2" fmla="*/ 21600 w 21600"/>
              <a:gd name="connsiteY2" fmla="*/ 17322 h 20953"/>
              <a:gd name="connsiteX3" fmla="*/ 0 w 21600"/>
              <a:gd name="connsiteY3" fmla="*/ 20172 h 20953"/>
              <a:gd name="connsiteX4" fmla="*/ 0 w 21600"/>
              <a:gd name="connsiteY4" fmla="*/ 0 h 20953"/>
              <a:gd name="connsiteX0" fmla="*/ 0 w 21600"/>
              <a:gd name="connsiteY0" fmla="*/ 0 h 20755"/>
              <a:gd name="connsiteX1" fmla="*/ 21600 w 21600"/>
              <a:gd name="connsiteY1" fmla="*/ 0 h 20755"/>
              <a:gd name="connsiteX2" fmla="*/ 21600 w 21600"/>
              <a:gd name="connsiteY2" fmla="*/ 17322 h 20755"/>
              <a:gd name="connsiteX3" fmla="*/ 0 w 21600"/>
              <a:gd name="connsiteY3" fmla="*/ 20172 h 20755"/>
              <a:gd name="connsiteX4" fmla="*/ 0 w 21600"/>
              <a:gd name="connsiteY4" fmla="*/ 0 h 20755"/>
              <a:gd name="connsiteX0" fmla="*/ 0 w 21600"/>
              <a:gd name="connsiteY0" fmla="*/ 0 h 20264"/>
              <a:gd name="connsiteX1" fmla="*/ 21600 w 21600"/>
              <a:gd name="connsiteY1" fmla="*/ 0 h 20264"/>
              <a:gd name="connsiteX2" fmla="*/ 21600 w 21600"/>
              <a:gd name="connsiteY2" fmla="*/ 17322 h 20264"/>
              <a:gd name="connsiteX3" fmla="*/ 0 w 21600"/>
              <a:gd name="connsiteY3" fmla="*/ 20172 h 20264"/>
              <a:gd name="connsiteX4" fmla="*/ 0 w 21600"/>
              <a:gd name="connsiteY4" fmla="*/ 0 h 20264"/>
              <a:gd name="connsiteX0" fmla="*/ 0 w 21600"/>
              <a:gd name="connsiteY0" fmla="*/ 0 h 20172"/>
              <a:gd name="connsiteX1" fmla="*/ 21600 w 21600"/>
              <a:gd name="connsiteY1" fmla="*/ 0 h 20172"/>
              <a:gd name="connsiteX2" fmla="*/ 21600 w 21600"/>
              <a:gd name="connsiteY2" fmla="*/ 17322 h 20172"/>
              <a:gd name="connsiteX3" fmla="*/ 0 w 21600"/>
              <a:gd name="connsiteY3" fmla="*/ 20172 h 20172"/>
              <a:gd name="connsiteX4" fmla="*/ 0 w 21600"/>
              <a:gd name="connsiteY4" fmla="*/ 0 h 20172"/>
              <a:gd name="connsiteX0" fmla="*/ 0 w 21600"/>
              <a:gd name="connsiteY0" fmla="*/ 0 h 20832"/>
              <a:gd name="connsiteX1" fmla="*/ 21600 w 21600"/>
              <a:gd name="connsiteY1" fmla="*/ 0 h 20832"/>
              <a:gd name="connsiteX2" fmla="*/ 21600 w 21600"/>
              <a:gd name="connsiteY2" fmla="*/ 17322 h 20832"/>
              <a:gd name="connsiteX3" fmla="*/ 0 w 21600"/>
              <a:gd name="connsiteY3" fmla="*/ 20172 h 20832"/>
              <a:gd name="connsiteX4" fmla="*/ 0 w 21600"/>
              <a:gd name="connsiteY4" fmla="*/ 0 h 20832"/>
              <a:gd name="connsiteX0" fmla="*/ 0 w 21600"/>
              <a:gd name="connsiteY0" fmla="*/ 0 h 20960"/>
              <a:gd name="connsiteX1" fmla="*/ 21600 w 21600"/>
              <a:gd name="connsiteY1" fmla="*/ 0 h 20960"/>
              <a:gd name="connsiteX2" fmla="*/ 21600 w 21600"/>
              <a:gd name="connsiteY2" fmla="*/ 17322 h 20960"/>
              <a:gd name="connsiteX3" fmla="*/ 0 w 21600"/>
              <a:gd name="connsiteY3" fmla="*/ 20172 h 20960"/>
              <a:gd name="connsiteX4" fmla="*/ 0 w 21600"/>
              <a:gd name="connsiteY4" fmla="*/ 0 h 20960"/>
              <a:gd name="connsiteX0" fmla="*/ 0 w 21600"/>
              <a:gd name="connsiteY0" fmla="*/ 0 h 20172"/>
              <a:gd name="connsiteX1" fmla="*/ 21600 w 21600"/>
              <a:gd name="connsiteY1" fmla="*/ 0 h 20172"/>
              <a:gd name="connsiteX2" fmla="*/ 21600 w 21600"/>
              <a:gd name="connsiteY2" fmla="*/ 17322 h 20172"/>
              <a:gd name="connsiteX3" fmla="*/ 0 w 21600"/>
              <a:gd name="connsiteY3" fmla="*/ 20172 h 20172"/>
              <a:gd name="connsiteX4" fmla="*/ 0 w 21600"/>
              <a:gd name="connsiteY4" fmla="*/ 0 h 20172"/>
              <a:gd name="connsiteX0" fmla="*/ 0 w 21600"/>
              <a:gd name="connsiteY0" fmla="*/ 0 h 20172"/>
              <a:gd name="connsiteX1" fmla="*/ 21600 w 21600"/>
              <a:gd name="connsiteY1" fmla="*/ 0 h 20172"/>
              <a:gd name="connsiteX2" fmla="*/ 21600 w 21600"/>
              <a:gd name="connsiteY2" fmla="*/ 17322 h 20172"/>
              <a:gd name="connsiteX3" fmla="*/ 0 w 21600"/>
              <a:gd name="connsiteY3" fmla="*/ 20172 h 20172"/>
              <a:gd name="connsiteX4" fmla="*/ 0 w 21600"/>
              <a:gd name="connsiteY4" fmla="*/ 0 h 20172"/>
              <a:gd name="connsiteX0" fmla="*/ 0 w 21600"/>
              <a:gd name="connsiteY0" fmla="*/ 0 h 20172"/>
              <a:gd name="connsiteX1" fmla="*/ 21600 w 21600"/>
              <a:gd name="connsiteY1" fmla="*/ 0 h 20172"/>
              <a:gd name="connsiteX2" fmla="*/ 21600 w 21600"/>
              <a:gd name="connsiteY2" fmla="*/ 17322 h 20172"/>
              <a:gd name="connsiteX3" fmla="*/ 0 w 21600"/>
              <a:gd name="connsiteY3" fmla="*/ 20172 h 20172"/>
              <a:gd name="connsiteX4" fmla="*/ 0 w 21600"/>
              <a:gd name="connsiteY4" fmla="*/ 0 h 20172"/>
              <a:gd name="connsiteX0" fmla="*/ 0 w 21600"/>
              <a:gd name="connsiteY0" fmla="*/ 0 h 20356"/>
              <a:gd name="connsiteX1" fmla="*/ 21600 w 21600"/>
              <a:gd name="connsiteY1" fmla="*/ 0 h 20356"/>
              <a:gd name="connsiteX2" fmla="*/ 21600 w 21600"/>
              <a:gd name="connsiteY2" fmla="*/ 17322 h 20356"/>
              <a:gd name="connsiteX3" fmla="*/ 0 w 21600"/>
              <a:gd name="connsiteY3" fmla="*/ 20172 h 20356"/>
              <a:gd name="connsiteX4" fmla="*/ 0 w 21600"/>
              <a:gd name="connsiteY4" fmla="*/ 0 h 20356"/>
              <a:gd name="connsiteX0" fmla="*/ 0 w 21600"/>
              <a:gd name="connsiteY0" fmla="*/ 0 h 21361"/>
              <a:gd name="connsiteX1" fmla="*/ 21600 w 21600"/>
              <a:gd name="connsiteY1" fmla="*/ 0 h 21361"/>
              <a:gd name="connsiteX2" fmla="*/ 21600 w 21600"/>
              <a:gd name="connsiteY2" fmla="*/ 17322 h 21361"/>
              <a:gd name="connsiteX3" fmla="*/ 0 w 21600"/>
              <a:gd name="connsiteY3" fmla="*/ 20172 h 21361"/>
              <a:gd name="connsiteX4" fmla="*/ 0 w 21600"/>
              <a:gd name="connsiteY4" fmla="*/ 0 h 21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1361">
                <a:moveTo>
                  <a:pt x="0" y="0"/>
                </a:moveTo>
                <a:lnTo>
                  <a:pt x="21600" y="0"/>
                </a:lnTo>
                <a:lnTo>
                  <a:pt x="21600" y="17322"/>
                </a:lnTo>
                <a:cubicBezTo>
                  <a:pt x="12734" y="11053"/>
                  <a:pt x="10058" y="25456"/>
                  <a:pt x="0" y="20172"/>
                </a:cubicBezTo>
                <a:lnTo>
                  <a:pt x="0" y="0"/>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96968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fld id="{D82CCE2B-17D1-9F4F-B54E-F4557E577096}" type="datetime1">
              <a:rPr kumimoji="1" lang="ja-JP" altLang="en-US" smtClean="0"/>
              <a:t>2023/4/7</a:t>
            </a:fld>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p>
            <a:fld id="{25C77DFE-49EF-EE47-AFEC-D88D2E6B4C14}" type="slidenum">
              <a:rPr kumimoji="1" lang="ja-JP" altLang="en-US" smtClean="0"/>
              <a:t>‹#›</a:t>
            </a:fld>
            <a:endParaRPr kumimoji="1" lang="ja-JP" altLang="en-US"/>
          </a:p>
        </p:txBody>
      </p:sp>
    </p:spTree>
    <p:extLst>
      <p:ext uri="{BB962C8B-B14F-4D97-AF65-F5344CB8AC3E}">
        <p14:creationId xmlns:p14="http://schemas.microsoft.com/office/powerpoint/2010/main" val="764208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fld id="{2D4BF188-C4E0-FA44-8D7F-47EDD5196E49}" type="datetime1">
              <a:rPr kumimoji="1" lang="ja-JP" altLang="en-US" smtClean="0"/>
              <a:t>2023/4/7</a:t>
            </a:fld>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p>
            <a:fld id="{25C77DFE-49EF-EE47-AFEC-D88D2E6B4C14}" type="slidenum">
              <a:rPr kumimoji="1" lang="ja-JP" altLang="en-US" smtClean="0"/>
              <a:t>‹#›</a:t>
            </a:fld>
            <a:endParaRPr kumimoji="1" lang="ja-JP" altLang="en-US"/>
          </a:p>
        </p:txBody>
      </p:sp>
    </p:spTree>
    <p:extLst>
      <p:ext uri="{BB962C8B-B14F-4D97-AF65-F5344CB8AC3E}">
        <p14:creationId xmlns:p14="http://schemas.microsoft.com/office/powerpoint/2010/main" val="52680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1600200"/>
            <a:ext cx="8229600" cy="4525963"/>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4C0741EE-247B-C448-BAA0-99720D8EA8D3}" type="datetime1">
              <a:rPr kumimoji="1" lang="ja-JP" altLang="en-US" smtClean="0"/>
              <a:t>2023/4/7</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25C77DFE-49EF-EE47-AFEC-D88D2E6B4C14}" type="slidenum">
              <a:rPr kumimoji="1" lang="ja-JP" altLang="en-US" smtClean="0"/>
              <a:t>‹#›</a:t>
            </a:fld>
            <a:endParaRPr kumimoji="1" lang="ja-JP" altLang="en-US"/>
          </a:p>
        </p:txBody>
      </p:sp>
    </p:spTree>
    <p:extLst>
      <p:ext uri="{BB962C8B-B14F-4D97-AF65-F5344CB8AC3E}">
        <p14:creationId xmlns:p14="http://schemas.microsoft.com/office/powerpoint/2010/main" val="3619285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a:prstGeom prst="rect">
            <a:avLst/>
          </a:prstGeo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7D6A4A6A-0FD2-BA4A-ACCA-B531F5B89CD4}" type="datetime1">
              <a:rPr kumimoji="1" lang="ja-JP" altLang="en-US" smtClean="0"/>
              <a:t>2023/4/7</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25C77DFE-49EF-EE47-AFEC-D88D2E6B4C14}" type="slidenum">
              <a:rPr kumimoji="1" lang="ja-JP" altLang="en-US" smtClean="0"/>
              <a:t>‹#›</a:t>
            </a:fld>
            <a:endParaRPr kumimoji="1" lang="ja-JP" altLang="en-US"/>
          </a:p>
        </p:txBody>
      </p:sp>
    </p:spTree>
    <p:extLst>
      <p:ext uri="{BB962C8B-B14F-4D97-AF65-F5344CB8AC3E}">
        <p14:creationId xmlns:p14="http://schemas.microsoft.com/office/powerpoint/2010/main" val="2458693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2 つのコンテンツ">
    <p:spTree>
      <p:nvGrpSpPr>
        <p:cNvPr id="1" name=""/>
        <p:cNvGrpSpPr/>
        <p:nvPr/>
      </p:nvGrpSpPr>
      <p:grpSpPr>
        <a:xfrm>
          <a:off x="0" y="0"/>
          <a:ext cx="0" cy="0"/>
          <a:chOff x="0" y="0"/>
          <a:chExt cx="0" cy="0"/>
        </a:xfrm>
      </p:grpSpPr>
      <p:sp>
        <p:nvSpPr>
          <p:cNvPr id="17" name="Content Placeholder 2"/>
          <p:cNvSpPr>
            <a:spLocks noGrp="1"/>
          </p:cNvSpPr>
          <p:nvPr>
            <p:ph sz="half" idx="1" hasCustomPrompt="1"/>
          </p:nvPr>
        </p:nvSpPr>
        <p:spPr>
          <a:xfrm>
            <a:off x="252000" y="1245120"/>
            <a:ext cx="8640000" cy="5390811"/>
          </a:xfrm>
          <a:prstGeom prst="rect">
            <a:avLst/>
          </a:prstGeom>
        </p:spPr>
        <p:txBody>
          <a:bodyPr lIns="0" tIns="0" rIns="0" bIns="0"/>
          <a:lstStyle>
            <a:lvl1pPr>
              <a:defRPr/>
            </a:lvl1pPr>
          </a:lstStyle>
          <a:p>
            <a:pPr lvl="0"/>
            <a:r>
              <a:rPr lang="ja-JP" altLang="en-US" dirty="0"/>
              <a:t>本文スライド テキスト</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endParaRPr lang="en-US" dirty="0"/>
          </a:p>
        </p:txBody>
      </p:sp>
      <p:sp>
        <p:nvSpPr>
          <p:cNvPr id="21" name="Title Placeholder 1"/>
          <p:cNvSpPr>
            <a:spLocks noGrp="1"/>
          </p:cNvSpPr>
          <p:nvPr>
            <p:ph type="title"/>
          </p:nvPr>
        </p:nvSpPr>
        <p:spPr>
          <a:xfrm>
            <a:off x="252000" y="504000"/>
            <a:ext cx="8640000" cy="540000"/>
          </a:xfrm>
          <a:prstGeom prst="roundRect">
            <a:avLst/>
          </a:prstGeom>
          <a:gradFill flip="none" rotWithShape="1">
            <a:gsLst>
              <a:gs pos="0">
                <a:srgbClr val="D56101">
                  <a:lumMod val="36000"/>
                  <a:lumOff val="64000"/>
                </a:srgbClr>
              </a:gs>
              <a:gs pos="50000">
                <a:srgbClr val="E5B153">
                  <a:lumMod val="76000"/>
                  <a:lumOff val="24000"/>
                </a:srgbClr>
              </a:gs>
              <a:gs pos="100000">
                <a:srgbClr val="FFBA75">
                  <a:shade val="100000"/>
                  <a:satMod val="115000"/>
                  <a:lumMod val="76000"/>
                  <a:lumOff val="24000"/>
                </a:srgbClr>
              </a:gs>
            </a:gsLst>
            <a:lin ang="16200000" scaled="1"/>
            <a:tileRect/>
          </a:gradFill>
          <a:ln>
            <a:solidFill>
              <a:schemeClr val="accent2">
                <a:lumMod val="50000"/>
              </a:schemeClr>
            </a:solidFill>
          </a:ln>
          <a:scene3d>
            <a:camera prst="orthographicFront"/>
            <a:lightRig rig="threePt" dir="t"/>
          </a:scene3d>
          <a:sp3d>
            <a:bevelT w="101600" h="50800" prst="coolSlant"/>
          </a:sp3d>
        </p:spPr>
        <p:txBody>
          <a:bodyPr vert="horz" lIns="91440" tIns="0" rIns="91440" bIns="0" rtlCol="0" anchor="ctr">
            <a:normAutofit/>
          </a:bodyPr>
          <a:lstStyle>
            <a:lvl1pPr>
              <a:lnSpc>
                <a:spcPct val="100000"/>
              </a:lnSpc>
              <a:defRPr>
                <a:latin typeface="メイリオ" panose="020B0604030504040204" pitchFamily="50" charset="-128"/>
                <a:ea typeface="メイリオ" panose="020B0604030504040204" pitchFamily="50" charset="-128"/>
              </a:defRPr>
            </a:lvl1pPr>
          </a:lstStyle>
          <a:p>
            <a:r>
              <a:rPr lang="ja-JP" altLang="en-US" dirty="0"/>
              <a:t>マスター タイトルの書式設定</a:t>
            </a:r>
            <a:endParaRPr lang="en-US" dirty="0"/>
          </a:p>
        </p:txBody>
      </p:sp>
    </p:spTree>
    <p:extLst>
      <p:ext uri="{BB962C8B-B14F-4D97-AF65-F5344CB8AC3E}">
        <p14:creationId xmlns:p14="http://schemas.microsoft.com/office/powerpoint/2010/main" val="2559058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7ECBC722-2676-4E15-880D-725E15C214E1}"/>
              </a:ext>
            </a:extLst>
          </p:cNvPr>
          <p:cNvSpPr/>
          <p:nvPr userDrawn="1"/>
        </p:nvSpPr>
        <p:spPr>
          <a:xfrm>
            <a:off x="0" y="0"/>
            <a:ext cx="9144000" cy="227909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フローチャート: 書類 4">
            <a:extLst>
              <a:ext uri="{FF2B5EF4-FFF2-40B4-BE49-F238E27FC236}">
                <a16:creationId xmlns:a16="http://schemas.microsoft.com/office/drawing/2014/main" id="{0FD456BA-34A0-43AF-AF52-1A54368123F8}"/>
              </a:ext>
            </a:extLst>
          </p:cNvPr>
          <p:cNvSpPr/>
          <p:nvPr userDrawn="1"/>
        </p:nvSpPr>
        <p:spPr>
          <a:xfrm flipH="1">
            <a:off x="0" y="107999"/>
            <a:ext cx="9144000" cy="1980000"/>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1040"/>
              <a:gd name="connsiteX1" fmla="*/ 21600 w 21600"/>
              <a:gd name="connsiteY1" fmla="*/ 0 h 21040"/>
              <a:gd name="connsiteX2" fmla="*/ 21600 w 21600"/>
              <a:gd name="connsiteY2" fmla="*/ 17322 h 21040"/>
              <a:gd name="connsiteX3" fmla="*/ 0 w 21600"/>
              <a:gd name="connsiteY3" fmla="*/ 20172 h 21040"/>
              <a:gd name="connsiteX4" fmla="*/ 0 w 21600"/>
              <a:gd name="connsiteY4" fmla="*/ 0 h 21040"/>
              <a:gd name="connsiteX0" fmla="*/ 0 w 21600"/>
              <a:gd name="connsiteY0" fmla="*/ 0 h 20953"/>
              <a:gd name="connsiteX1" fmla="*/ 21600 w 21600"/>
              <a:gd name="connsiteY1" fmla="*/ 0 h 20953"/>
              <a:gd name="connsiteX2" fmla="*/ 21600 w 21600"/>
              <a:gd name="connsiteY2" fmla="*/ 17322 h 20953"/>
              <a:gd name="connsiteX3" fmla="*/ 0 w 21600"/>
              <a:gd name="connsiteY3" fmla="*/ 20172 h 20953"/>
              <a:gd name="connsiteX4" fmla="*/ 0 w 21600"/>
              <a:gd name="connsiteY4" fmla="*/ 0 h 20953"/>
              <a:gd name="connsiteX0" fmla="*/ 0 w 21600"/>
              <a:gd name="connsiteY0" fmla="*/ 0 h 20755"/>
              <a:gd name="connsiteX1" fmla="*/ 21600 w 21600"/>
              <a:gd name="connsiteY1" fmla="*/ 0 h 20755"/>
              <a:gd name="connsiteX2" fmla="*/ 21600 w 21600"/>
              <a:gd name="connsiteY2" fmla="*/ 17322 h 20755"/>
              <a:gd name="connsiteX3" fmla="*/ 0 w 21600"/>
              <a:gd name="connsiteY3" fmla="*/ 20172 h 20755"/>
              <a:gd name="connsiteX4" fmla="*/ 0 w 21600"/>
              <a:gd name="connsiteY4" fmla="*/ 0 h 20755"/>
              <a:gd name="connsiteX0" fmla="*/ 0 w 21600"/>
              <a:gd name="connsiteY0" fmla="*/ 0 h 20264"/>
              <a:gd name="connsiteX1" fmla="*/ 21600 w 21600"/>
              <a:gd name="connsiteY1" fmla="*/ 0 h 20264"/>
              <a:gd name="connsiteX2" fmla="*/ 21600 w 21600"/>
              <a:gd name="connsiteY2" fmla="*/ 17322 h 20264"/>
              <a:gd name="connsiteX3" fmla="*/ 0 w 21600"/>
              <a:gd name="connsiteY3" fmla="*/ 20172 h 20264"/>
              <a:gd name="connsiteX4" fmla="*/ 0 w 21600"/>
              <a:gd name="connsiteY4" fmla="*/ 0 h 20264"/>
              <a:gd name="connsiteX0" fmla="*/ 0 w 21600"/>
              <a:gd name="connsiteY0" fmla="*/ 0 h 20172"/>
              <a:gd name="connsiteX1" fmla="*/ 21600 w 21600"/>
              <a:gd name="connsiteY1" fmla="*/ 0 h 20172"/>
              <a:gd name="connsiteX2" fmla="*/ 21600 w 21600"/>
              <a:gd name="connsiteY2" fmla="*/ 17322 h 20172"/>
              <a:gd name="connsiteX3" fmla="*/ 0 w 21600"/>
              <a:gd name="connsiteY3" fmla="*/ 20172 h 20172"/>
              <a:gd name="connsiteX4" fmla="*/ 0 w 21600"/>
              <a:gd name="connsiteY4" fmla="*/ 0 h 20172"/>
              <a:gd name="connsiteX0" fmla="*/ 0 w 21600"/>
              <a:gd name="connsiteY0" fmla="*/ 0 h 20832"/>
              <a:gd name="connsiteX1" fmla="*/ 21600 w 21600"/>
              <a:gd name="connsiteY1" fmla="*/ 0 h 20832"/>
              <a:gd name="connsiteX2" fmla="*/ 21600 w 21600"/>
              <a:gd name="connsiteY2" fmla="*/ 17322 h 20832"/>
              <a:gd name="connsiteX3" fmla="*/ 0 w 21600"/>
              <a:gd name="connsiteY3" fmla="*/ 20172 h 20832"/>
              <a:gd name="connsiteX4" fmla="*/ 0 w 21600"/>
              <a:gd name="connsiteY4" fmla="*/ 0 h 20832"/>
              <a:gd name="connsiteX0" fmla="*/ 0 w 21600"/>
              <a:gd name="connsiteY0" fmla="*/ 0 h 20960"/>
              <a:gd name="connsiteX1" fmla="*/ 21600 w 21600"/>
              <a:gd name="connsiteY1" fmla="*/ 0 h 20960"/>
              <a:gd name="connsiteX2" fmla="*/ 21600 w 21600"/>
              <a:gd name="connsiteY2" fmla="*/ 17322 h 20960"/>
              <a:gd name="connsiteX3" fmla="*/ 0 w 21600"/>
              <a:gd name="connsiteY3" fmla="*/ 20172 h 20960"/>
              <a:gd name="connsiteX4" fmla="*/ 0 w 21600"/>
              <a:gd name="connsiteY4" fmla="*/ 0 h 20960"/>
              <a:gd name="connsiteX0" fmla="*/ 0 w 21600"/>
              <a:gd name="connsiteY0" fmla="*/ 0 h 20172"/>
              <a:gd name="connsiteX1" fmla="*/ 21600 w 21600"/>
              <a:gd name="connsiteY1" fmla="*/ 0 h 20172"/>
              <a:gd name="connsiteX2" fmla="*/ 21600 w 21600"/>
              <a:gd name="connsiteY2" fmla="*/ 17322 h 20172"/>
              <a:gd name="connsiteX3" fmla="*/ 0 w 21600"/>
              <a:gd name="connsiteY3" fmla="*/ 20172 h 20172"/>
              <a:gd name="connsiteX4" fmla="*/ 0 w 21600"/>
              <a:gd name="connsiteY4" fmla="*/ 0 h 20172"/>
              <a:gd name="connsiteX0" fmla="*/ 0 w 21600"/>
              <a:gd name="connsiteY0" fmla="*/ 0 h 20172"/>
              <a:gd name="connsiteX1" fmla="*/ 21600 w 21600"/>
              <a:gd name="connsiteY1" fmla="*/ 0 h 20172"/>
              <a:gd name="connsiteX2" fmla="*/ 21600 w 21600"/>
              <a:gd name="connsiteY2" fmla="*/ 17322 h 20172"/>
              <a:gd name="connsiteX3" fmla="*/ 0 w 21600"/>
              <a:gd name="connsiteY3" fmla="*/ 20172 h 20172"/>
              <a:gd name="connsiteX4" fmla="*/ 0 w 21600"/>
              <a:gd name="connsiteY4" fmla="*/ 0 h 20172"/>
              <a:gd name="connsiteX0" fmla="*/ 0 w 21600"/>
              <a:gd name="connsiteY0" fmla="*/ 0 h 20172"/>
              <a:gd name="connsiteX1" fmla="*/ 21600 w 21600"/>
              <a:gd name="connsiteY1" fmla="*/ 0 h 20172"/>
              <a:gd name="connsiteX2" fmla="*/ 21600 w 21600"/>
              <a:gd name="connsiteY2" fmla="*/ 17322 h 20172"/>
              <a:gd name="connsiteX3" fmla="*/ 0 w 21600"/>
              <a:gd name="connsiteY3" fmla="*/ 20172 h 20172"/>
              <a:gd name="connsiteX4" fmla="*/ 0 w 21600"/>
              <a:gd name="connsiteY4" fmla="*/ 0 h 20172"/>
              <a:gd name="connsiteX0" fmla="*/ 0 w 21600"/>
              <a:gd name="connsiteY0" fmla="*/ 0 h 20356"/>
              <a:gd name="connsiteX1" fmla="*/ 21600 w 21600"/>
              <a:gd name="connsiteY1" fmla="*/ 0 h 20356"/>
              <a:gd name="connsiteX2" fmla="*/ 21600 w 21600"/>
              <a:gd name="connsiteY2" fmla="*/ 17322 h 20356"/>
              <a:gd name="connsiteX3" fmla="*/ 0 w 21600"/>
              <a:gd name="connsiteY3" fmla="*/ 20172 h 20356"/>
              <a:gd name="connsiteX4" fmla="*/ 0 w 21600"/>
              <a:gd name="connsiteY4" fmla="*/ 0 h 20356"/>
              <a:gd name="connsiteX0" fmla="*/ 0 w 21600"/>
              <a:gd name="connsiteY0" fmla="*/ 0 h 21361"/>
              <a:gd name="connsiteX1" fmla="*/ 21600 w 21600"/>
              <a:gd name="connsiteY1" fmla="*/ 0 h 21361"/>
              <a:gd name="connsiteX2" fmla="*/ 21600 w 21600"/>
              <a:gd name="connsiteY2" fmla="*/ 17322 h 21361"/>
              <a:gd name="connsiteX3" fmla="*/ 0 w 21600"/>
              <a:gd name="connsiteY3" fmla="*/ 20172 h 21361"/>
              <a:gd name="connsiteX4" fmla="*/ 0 w 21600"/>
              <a:gd name="connsiteY4" fmla="*/ 0 h 21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1361">
                <a:moveTo>
                  <a:pt x="0" y="0"/>
                </a:moveTo>
                <a:lnTo>
                  <a:pt x="21600" y="0"/>
                </a:lnTo>
                <a:lnTo>
                  <a:pt x="21600" y="17322"/>
                </a:lnTo>
                <a:cubicBezTo>
                  <a:pt x="12734" y="11053"/>
                  <a:pt x="10058" y="25456"/>
                  <a:pt x="0" y="20172"/>
                </a:cubicBezTo>
                <a:lnTo>
                  <a:pt x="0" y="0"/>
                </a:ln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a:extLst>
              <a:ext uri="{FF2B5EF4-FFF2-40B4-BE49-F238E27FC236}">
                <a16:creationId xmlns:a16="http://schemas.microsoft.com/office/drawing/2014/main" id="{C669C281-BDE9-480B-A9D9-0C00E477CFF6}"/>
              </a:ext>
            </a:extLst>
          </p:cNvPr>
          <p:cNvSpPr/>
          <p:nvPr userDrawn="1"/>
        </p:nvSpPr>
        <p:spPr>
          <a:xfrm flipV="1">
            <a:off x="0" y="4590002"/>
            <a:ext cx="9144000" cy="22679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フローチャート: 書類 4">
            <a:extLst>
              <a:ext uri="{FF2B5EF4-FFF2-40B4-BE49-F238E27FC236}">
                <a16:creationId xmlns:a16="http://schemas.microsoft.com/office/drawing/2014/main" id="{3A990AB5-51D4-428C-A06A-F871865AA73C}"/>
              </a:ext>
            </a:extLst>
          </p:cNvPr>
          <p:cNvSpPr/>
          <p:nvPr userDrawn="1"/>
        </p:nvSpPr>
        <p:spPr>
          <a:xfrm flipV="1">
            <a:off x="0" y="4770002"/>
            <a:ext cx="9144000" cy="1980000"/>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1040"/>
              <a:gd name="connsiteX1" fmla="*/ 21600 w 21600"/>
              <a:gd name="connsiteY1" fmla="*/ 0 h 21040"/>
              <a:gd name="connsiteX2" fmla="*/ 21600 w 21600"/>
              <a:gd name="connsiteY2" fmla="*/ 17322 h 21040"/>
              <a:gd name="connsiteX3" fmla="*/ 0 w 21600"/>
              <a:gd name="connsiteY3" fmla="*/ 20172 h 21040"/>
              <a:gd name="connsiteX4" fmla="*/ 0 w 21600"/>
              <a:gd name="connsiteY4" fmla="*/ 0 h 21040"/>
              <a:gd name="connsiteX0" fmla="*/ 0 w 21600"/>
              <a:gd name="connsiteY0" fmla="*/ 0 h 20953"/>
              <a:gd name="connsiteX1" fmla="*/ 21600 w 21600"/>
              <a:gd name="connsiteY1" fmla="*/ 0 h 20953"/>
              <a:gd name="connsiteX2" fmla="*/ 21600 w 21600"/>
              <a:gd name="connsiteY2" fmla="*/ 17322 h 20953"/>
              <a:gd name="connsiteX3" fmla="*/ 0 w 21600"/>
              <a:gd name="connsiteY3" fmla="*/ 20172 h 20953"/>
              <a:gd name="connsiteX4" fmla="*/ 0 w 21600"/>
              <a:gd name="connsiteY4" fmla="*/ 0 h 20953"/>
              <a:gd name="connsiteX0" fmla="*/ 0 w 21600"/>
              <a:gd name="connsiteY0" fmla="*/ 0 h 20755"/>
              <a:gd name="connsiteX1" fmla="*/ 21600 w 21600"/>
              <a:gd name="connsiteY1" fmla="*/ 0 h 20755"/>
              <a:gd name="connsiteX2" fmla="*/ 21600 w 21600"/>
              <a:gd name="connsiteY2" fmla="*/ 17322 h 20755"/>
              <a:gd name="connsiteX3" fmla="*/ 0 w 21600"/>
              <a:gd name="connsiteY3" fmla="*/ 20172 h 20755"/>
              <a:gd name="connsiteX4" fmla="*/ 0 w 21600"/>
              <a:gd name="connsiteY4" fmla="*/ 0 h 20755"/>
              <a:gd name="connsiteX0" fmla="*/ 0 w 21600"/>
              <a:gd name="connsiteY0" fmla="*/ 0 h 20264"/>
              <a:gd name="connsiteX1" fmla="*/ 21600 w 21600"/>
              <a:gd name="connsiteY1" fmla="*/ 0 h 20264"/>
              <a:gd name="connsiteX2" fmla="*/ 21600 w 21600"/>
              <a:gd name="connsiteY2" fmla="*/ 17322 h 20264"/>
              <a:gd name="connsiteX3" fmla="*/ 0 w 21600"/>
              <a:gd name="connsiteY3" fmla="*/ 20172 h 20264"/>
              <a:gd name="connsiteX4" fmla="*/ 0 w 21600"/>
              <a:gd name="connsiteY4" fmla="*/ 0 h 20264"/>
              <a:gd name="connsiteX0" fmla="*/ 0 w 21600"/>
              <a:gd name="connsiteY0" fmla="*/ 0 h 20172"/>
              <a:gd name="connsiteX1" fmla="*/ 21600 w 21600"/>
              <a:gd name="connsiteY1" fmla="*/ 0 h 20172"/>
              <a:gd name="connsiteX2" fmla="*/ 21600 w 21600"/>
              <a:gd name="connsiteY2" fmla="*/ 17322 h 20172"/>
              <a:gd name="connsiteX3" fmla="*/ 0 w 21600"/>
              <a:gd name="connsiteY3" fmla="*/ 20172 h 20172"/>
              <a:gd name="connsiteX4" fmla="*/ 0 w 21600"/>
              <a:gd name="connsiteY4" fmla="*/ 0 h 20172"/>
              <a:gd name="connsiteX0" fmla="*/ 0 w 21600"/>
              <a:gd name="connsiteY0" fmla="*/ 0 h 20832"/>
              <a:gd name="connsiteX1" fmla="*/ 21600 w 21600"/>
              <a:gd name="connsiteY1" fmla="*/ 0 h 20832"/>
              <a:gd name="connsiteX2" fmla="*/ 21600 w 21600"/>
              <a:gd name="connsiteY2" fmla="*/ 17322 h 20832"/>
              <a:gd name="connsiteX3" fmla="*/ 0 w 21600"/>
              <a:gd name="connsiteY3" fmla="*/ 20172 h 20832"/>
              <a:gd name="connsiteX4" fmla="*/ 0 w 21600"/>
              <a:gd name="connsiteY4" fmla="*/ 0 h 20832"/>
              <a:gd name="connsiteX0" fmla="*/ 0 w 21600"/>
              <a:gd name="connsiteY0" fmla="*/ 0 h 20960"/>
              <a:gd name="connsiteX1" fmla="*/ 21600 w 21600"/>
              <a:gd name="connsiteY1" fmla="*/ 0 h 20960"/>
              <a:gd name="connsiteX2" fmla="*/ 21600 w 21600"/>
              <a:gd name="connsiteY2" fmla="*/ 17322 h 20960"/>
              <a:gd name="connsiteX3" fmla="*/ 0 w 21600"/>
              <a:gd name="connsiteY3" fmla="*/ 20172 h 20960"/>
              <a:gd name="connsiteX4" fmla="*/ 0 w 21600"/>
              <a:gd name="connsiteY4" fmla="*/ 0 h 20960"/>
              <a:gd name="connsiteX0" fmla="*/ 0 w 21600"/>
              <a:gd name="connsiteY0" fmla="*/ 0 h 20172"/>
              <a:gd name="connsiteX1" fmla="*/ 21600 w 21600"/>
              <a:gd name="connsiteY1" fmla="*/ 0 h 20172"/>
              <a:gd name="connsiteX2" fmla="*/ 21600 w 21600"/>
              <a:gd name="connsiteY2" fmla="*/ 17322 h 20172"/>
              <a:gd name="connsiteX3" fmla="*/ 0 w 21600"/>
              <a:gd name="connsiteY3" fmla="*/ 20172 h 20172"/>
              <a:gd name="connsiteX4" fmla="*/ 0 w 21600"/>
              <a:gd name="connsiteY4" fmla="*/ 0 h 20172"/>
              <a:gd name="connsiteX0" fmla="*/ 0 w 21600"/>
              <a:gd name="connsiteY0" fmla="*/ 0 h 20172"/>
              <a:gd name="connsiteX1" fmla="*/ 21600 w 21600"/>
              <a:gd name="connsiteY1" fmla="*/ 0 h 20172"/>
              <a:gd name="connsiteX2" fmla="*/ 21600 w 21600"/>
              <a:gd name="connsiteY2" fmla="*/ 17322 h 20172"/>
              <a:gd name="connsiteX3" fmla="*/ 0 w 21600"/>
              <a:gd name="connsiteY3" fmla="*/ 20172 h 20172"/>
              <a:gd name="connsiteX4" fmla="*/ 0 w 21600"/>
              <a:gd name="connsiteY4" fmla="*/ 0 h 20172"/>
              <a:gd name="connsiteX0" fmla="*/ 0 w 21600"/>
              <a:gd name="connsiteY0" fmla="*/ 0 h 20172"/>
              <a:gd name="connsiteX1" fmla="*/ 21600 w 21600"/>
              <a:gd name="connsiteY1" fmla="*/ 0 h 20172"/>
              <a:gd name="connsiteX2" fmla="*/ 21600 w 21600"/>
              <a:gd name="connsiteY2" fmla="*/ 17322 h 20172"/>
              <a:gd name="connsiteX3" fmla="*/ 0 w 21600"/>
              <a:gd name="connsiteY3" fmla="*/ 20172 h 20172"/>
              <a:gd name="connsiteX4" fmla="*/ 0 w 21600"/>
              <a:gd name="connsiteY4" fmla="*/ 0 h 20172"/>
              <a:gd name="connsiteX0" fmla="*/ 0 w 21600"/>
              <a:gd name="connsiteY0" fmla="*/ 0 h 20356"/>
              <a:gd name="connsiteX1" fmla="*/ 21600 w 21600"/>
              <a:gd name="connsiteY1" fmla="*/ 0 h 20356"/>
              <a:gd name="connsiteX2" fmla="*/ 21600 w 21600"/>
              <a:gd name="connsiteY2" fmla="*/ 17322 h 20356"/>
              <a:gd name="connsiteX3" fmla="*/ 0 w 21600"/>
              <a:gd name="connsiteY3" fmla="*/ 20172 h 20356"/>
              <a:gd name="connsiteX4" fmla="*/ 0 w 21600"/>
              <a:gd name="connsiteY4" fmla="*/ 0 h 20356"/>
              <a:gd name="connsiteX0" fmla="*/ 0 w 21600"/>
              <a:gd name="connsiteY0" fmla="*/ 0 h 21361"/>
              <a:gd name="connsiteX1" fmla="*/ 21600 w 21600"/>
              <a:gd name="connsiteY1" fmla="*/ 0 h 21361"/>
              <a:gd name="connsiteX2" fmla="*/ 21600 w 21600"/>
              <a:gd name="connsiteY2" fmla="*/ 17322 h 21361"/>
              <a:gd name="connsiteX3" fmla="*/ 0 w 21600"/>
              <a:gd name="connsiteY3" fmla="*/ 20172 h 21361"/>
              <a:gd name="connsiteX4" fmla="*/ 0 w 21600"/>
              <a:gd name="connsiteY4" fmla="*/ 0 h 21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1361">
                <a:moveTo>
                  <a:pt x="0" y="0"/>
                </a:moveTo>
                <a:lnTo>
                  <a:pt x="21600" y="0"/>
                </a:lnTo>
                <a:lnTo>
                  <a:pt x="21600" y="17322"/>
                </a:lnTo>
                <a:cubicBezTo>
                  <a:pt x="12734" y="11053"/>
                  <a:pt x="10058" y="25456"/>
                  <a:pt x="0" y="20172"/>
                </a:cubicBezTo>
                <a:lnTo>
                  <a:pt x="0" y="0"/>
                </a:ln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27529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395A3388-3EC8-B546-AE49-16579D6446E6}" type="datetime1">
              <a:rPr kumimoji="1" lang="ja-JP" altLang="en-US" smtClean="0"/>
              <a:t>2023/4/7</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25C77DFE-49EF-EE47-AFEC-D88D2E6B4C14}" type="slidenum">
              <a:rPr kumimoji="1" lang="ja-JP" altLang="en-US" smtClean="0"/>
              <a:t>‹#›</a:t>
            </a:fld>
            <a:endParaRPr kumimoji="1" lang="ja-JP" altLang="en-US"/>
          </a:p>
        </p:txBody>
      </p:sp>
    </p:spTree>
    <p:extLst>
      <p:ext uri="{BB962C8B-B14F-4D97-AF65-F5344CB8AC3E}">
        <p14:creationId xmlns:p14="http://schemas.microsoft.com/office/powerpoint/2010/main" val="2677189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コンテンツ プレースホルダー 2"/>
          <p:cNvSpPr>
            <a:spLocks noGrp="1"/>
          </p:cNvSpPr>
          <p:nvPr>
            <p:ph idx="1"/>
          </p:nvPr>
        </p:nvSpPr>
        <p:spPr>
          <a:xfrm>
            <a:off x="457200" y="1600200"/>
            <a:ext cx="8229600" cy="4525963"/>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6C0C20A0-7618-A641-A8AB-03FD4A55569A}" type="datetime1">
              <a:rPr kumimoji="1" lang="ja-JP" altLang="en-US" smtClean="0"/>
              <a:t>2023/4/7</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25C77DFE-49EF-EE47-AFEC-D88D2E6B4C14}" type="slidenum">
              <a:rPr kumimoji="1" lang="ja-JP" altLang="en-US" smtClean="0"/>
              <a:t>‹#›</a:t>
            </a:fld>
            <a:endParaRPr kumimoji="1" lang="ja-JP" altLang="en-US"/>
          </a:p>
        </p:txBody>
      </p:sp>
    </p:spTree>
    <p:extLst>
      <p:ext uri="{BB962C8B-B14F-4D97-AF65-F5344CB8AC3E}">
        <p14:creationId xmlns:p14="http://schemas.microsoft.com/office/powerpoint/2010/main" val="2092334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AEE073E9-E10B-1746-A110-6071CFCB6787}" type="datetime1">
              <a:rPr kumimoji="1" lang="ja-JP" altLang="en-US" smtClean="0"/>
              <a:t>2023/4/7</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25C77DFE-49EF-EE47-AFEC-D88D2E6B4C14}" type="slidenum">
              <a:rPr kumimoji="1" lang="ja-JP" altLang="en-US" smtClean="0"/>
              <a:t>‹#›</a:t>
            </a:fld>
            <a:endParaRPr kumimoji="1" lang="ja-JP" altLang="en-US"/>
          </a:p>
        </p:txBody>
      </p:sp>
    </p:spTree>
    <p:extLst>
      <p:ext uri="{BB962C8B-B14F-4D97-AF65-F5344CB8AC3E}">
        <p14:creationId xmlns:p14="http://schemas.microsoft.com/office/powerpoint/2010/main" val="3837727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fld id="{9E35519C-B096-A64F-8359-24DCF66B3FE0}" type="datetime1">
              <a:rPr kumimoji="1" lang="ja-JP" altLang="en-US" smtClean="0"/>
              <a:t>2023/4/7</a:t>
            </a:fld>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p>
            <a:fld id="{25C77DFE-49EF-EE47-AFEC-D88D2E6B4C14}" type="slidenum">
              <a:rPr kumimoji="1" lang="ja-JP" altLang="en-US" smtClean="0"/>
              <a:t>‹#›</a:t>
            </a:fld>
            <a:endParaRPr kumimoji="1" lang="ja-JP" altLang="en-US"/>
          </a:p>
        </p:txBody>
      </p:sp>
    </p:spTree>
    <p:extLst>
      <p:ext uri="{BB962C8B-B14F-4D97-AF65-F5344CB8AC3E}">
        <p14:creationId xmlns:p14="http://schemas.microsoft.com/office/powerpoint/2010/main" val="1976663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a:xfrm>
            <a:off x="457200" y="6356350"/>
            <a:ext cx="2133600" cy="365125"/>
          </a:xfrm>
          <a:prstGeom prst="rect">
            <a:avLst/>
          </a:prstGeom>
        </p:spPr>
        <p:txBody>
          <a:bodyPr/>
          <a:lstStyle/>
          <a:p>
            <a:fld id="{4FD69D81-25D0-CF45-8315-24E82CC58B03}" type="datetime1">
              <a:rPr kumimoji="1" lang="ja-JP" altLang="en-US" smtClean="0"/>
              <a:t>2023/4/7</a:t>
            </a:fld>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a:xfrm>
            <a:off x="6553200" y="6356350"/>
            <a:ext cx="2133600" cy="365125"/>
          </a:xfrm>
          <a:prstGeom prst="rect">
            <a:avLst/>
          </a:prstGeom>
        </p:spPr>
        <p:txBody>
          <a:bodyPr/>
          <a:lstStyle/>
          <a:p>
            <a:fld id="{25C77DFE-49EF-EE47-AFEC-D88D2E6B4C14}" type="slidenum">
              <a:rPr kumimoji="1" lang="ja-JP" altLang="en-US" smtClean="0"/>
              <a:t>‹#›</a:t>
            </a:fld>
            <a:endParaRPr kumimoji="1" lang="ja-JP" altLang="en-US"/>
          </a:p>
        </p:txBody>
      </p:sp>
    </p:spTree>
    <p:extLst>
      <p:ext uri="{BB962C8B-B14F-4D97-AF65-F5344CB8AC3E}">
        <p14:creationId xmlns:p14="http://schemas.microsoft.com/office/powerpoint/2010/main" val="129960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a:xfrm>
            <a:off x="457200" y="6356350"/>
            <a:ext cx="2133600" cy="365125"/>
          </a:xfrm>
          <a:prstGeom prst="rect">
            <a:avLst/>
          </a:prstGeom>
        </p:spPr>
        <p:txBody>
          <a:bodyPr/>
          <a:lstStyle/>
          <a:p>
            <a:fld id="{B7A1A317-19E7-F644-8AC4-DE363CD7E96A}" type="datetime1">
              <a:rPr kumimoji="1" lang="ja-JP" altLang="en-US" smtClean="0"/>
              <a:t>2023/4/7</a:t>
            </a:fld>
            <a:endParaRPr kumimoji="1" lang="ja-JP" altLang="en-US"/>
          </a:p>
        </p:txBody>
      </p:sp>
      <p:sp>
        <p:nvSpPr>
          <p:cNvPr id="4" name="フッター プレースホルダー 3"/>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5" name="スライド番号プレースホルダー 4"/>
          <p:cNvSpPr>
            <a:spLocks noGrp="1"/>
          </p:cNvSpPr>
          <p:nvPr>
            <p:ph type="sldNum" sz="quarter" idx="12"/>
          </p:nvPr>
        </p:nvSpPr>
        <p:spPr>
          <a:xfrm>
            <a:off x="6553200" y="6356350"/>
            <a:ext cx="2133600" cy="365125"/>
          </a:xfrm>
          <a:prstGeom prst="rect">
            <a:avLst/>
          </a:prstGeom>
        </p:spPr>
        <p:txBody>
          <a:bodyPr/>
          <a:lstStyle/>
          <a:p>
            <a:fld id="{25C77DFE-49EF-EE47-AFEC-D88D2E6B4C14}" type="slidenum">
              <a:rPr kumimoji="1" lang="ja-JP" altLang="en-US" smtClean="0"/>
              <a:t>‹#›</a:t>
            </a:fld>
            <a:endParaRPr kumimoji="1" lang="ja-JP" altLang="en-US"/>
          </a:p>
        </p:txBody>
      </p:sp>
    </p:spTree>
    <p:extLst>
      <p:ext uri="{BB962C8B-B14F-4D97-AF65-F5344CB8AC3E}">
        <p14:creationId xmlns:p14="http://schemas.microsoft.com/office/powerpoint/2010/main" val="3164795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457200" y="6356350"/>
            <a:ext cx="2133600" cy="365125"/>
          </a:xfrm>
          <a:prstGeom prst="rect">
            <a:avLst/>
          </a:prstGeom>
        </p:spPr>
        <p:txBody>
          <a:bodyPr/>
          <a:lstStyle/>
          <a:p>
            <a:fld id="{F3932A72-AE1B-464C-B38C-5FE19D3B6661}" type="datetime1">
              <a:rPr kumimoji="1" lang="ja-JP" altLang="en-US" smtClean="0"/>
              <a:t>2023/4/7</a:t>
            </a:fld>
            <a:endParaRPr kumimoji="1" lang="ja-JP" altLang="en-US"/>
          </a:p>
        </p:txBody>
      </p:sp>
      <p:sp>
        <p:nvSpPr>
          <p:cNvPr id="3" name="フッター プレースホルダー 2"/>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4" name="スライド番号プレースホルダー 3"/>
          <p:cNvSpPr>
            <a:spLocks noGrp="1"/>
          </p:cNvSpPr>
          <p:nvPr>
            <p:ph type="sldNum" sz="quarter" idx="12"/>
          </p:nvPr>
        </p:nvSpPr>
        <p:spPr>
          <a:xfrm>
            <a:off x="6553200" y="6356350"/>
            <a:ext cx="2133600" cy="365125"/>
          </a:xfrm>
          <a:prstGeom prst="rect">
            <a:avLst/>
          </a:prstGeom>
        </p:spPr>
        <p:txBody>
          <a:bodyPr/>
          <a:lstStyle/>
          <a:p>
            <a:fld id="{25C77DFE-49EF-EE47-AFEC-D88D2E6B4C14}" type="slidenum">
              <a:rPr kumimoji="1" lang="ja-JP" altLang="en-US" smtClean="0"/>
              <a:t>‹#›</a:t>
            </a:fld>
            <a:endParaRPr kumimoji="1" lang="ja-JP" altLang="en-US"/>
          </a:p>
        </p:txBody>
      </p:sp>
    </p:spTree>
    <p:extLst>
      <p:ext uri="{BB962C8B-B14F-4D97-AF65-F5344CB8AC3E}">
        <p14:creationId xmlns:p14="http://schemas.microsoft.com/office/powerpoint/2010/main" val="934073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スライド番号プレースホルダー 5"/>
          <p:cNvSpPr txBox="1">
            <a:spLocks/>
          </p:cNvSpPr>
          <p:nvPr userDrawn="1"/>
        </p:nvSpPr>
        <p:spPr>
          <a:xfrm>
            <a:off x="6530787" y="109722"/>
            <a:ext cx="2133600" cy="236626"/>
          </a:xfrm>
          <a:prstGeom prst="rect">
            <a:avLst/>
          </a:prstGeom>
        </p:spPr>
        <p:txBody>
          <a:bodyPr vert="horz" lIns="91440" tIns="45720" rIns="91440" bIns="45720" rtlCol="0" anchor="ctr"/>
          <a:lstStyle>
            <a:defPPr>
              <a:defRPr lang="ja-JP"/>
            </a:defPPr>
            <a:lvl1pPr marL="0" algn="r" defTabSz="457200" rtl="0" eaLnBrk="1" latinLnBrk="0" hangingPunct="1">
              <a:defRPr kumimoji="1" sz="1200" kern="1200">
                <a:solidFill>
                  <a:schemeClr val="tx1">
                    <a:tint val="75000"/>
                  </a:schemeClr>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25C77DFE-49EF-EE47-AFEC-D88D2E6B4C14}" type="slidenum">
              <a:rPr lang="ja-JP" altLang="en-US" smtClean="0">
                <a:latin typeface="+mj-ea"/>
                <a:ea typeface="+mj-ea"/>
              </a:rPr>
              <a:pPr/>
              <a:t>‹#›</a:t>
            </a:fld>
            <a:endParaRPr lang="ja-JP" altLang="en-US" dirty="0">
              <a:latin typeface="+mj-ea"/>
              <a:ea typeface="+mj-ea"/>
            </a:endParaRPr>
          </a:p>
        </p:txBody>
      </p:sp>
      <p:sp>
        <p:nvSpPr>
          <p:cNvPr id="11" name="スライド番号プレースホルダー 5"/>
          <p:cNvSpPr txBox="1">
            <a:spLocks/>
          </p:cNvSpPr>
          <p:nvPr userDrawn="1"/>
        </p:nvSpPr>
        <p:spPr>
          <a:xfrm>
            <a:off x="6784126" y="103948"/>
            <a:ext cx="2133600" cy="242399"/>
          </a:xfrm>
          <a:prstGeom prst="rect">
            <a:avLst/>
          </a:prstGeom>
        </p:spPr>
        <p:txBody>
          <a:bodyPr vert="horz" lIns="91440" tIns="45720" rIns="91440" bIns="45720" rtlCol="0" anchor="ctr"/>
          <a:lstStyle>
            <a:defPPr>
              <a:defRPr lang="ja-JP"/>
            </a:defPPr>
            <a:lvl1pPr marL="0" algn="r" defTabSz="457200" rtl="0" eaLnBrk="1" latinLnBrk="0" hangingPunct="1">
              <a:defRPr kumimoji="1" sz="1200" kern="1200">
                <a:solidFill>
                  <a:schemeClr val="tx1">
                    <a:tint val="75000"/>
                  </a:schemeClr>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lang="en-US" altLang="ja-JP" dirty="0">
                <a:latin typeface="+mn-ea"/>
                <a:ea typeface="+mn-ea"/>
              </a:rPr>
              <a:t>/10</a:t>
            </a:r>
            <a:endParaRPr lang="ja-JP" altLang="en-US" dirty="0">
              <a:latin typeface="+mn-ea"/>
              <a:ea typeface="+mn-ea"/>
            </a:endParaRPr>
          </a:p>
        </p:txBody>
      </p:sp>
      <p:sp>
        <p:nvSpPr>
          <p:cNvPr id="6" name="正方形/長方形 5">
            <a:extLst>
              <a:ext uri="{FF2B5EF4-FFF2-40B4-BE49-F238E27FC236}">
                <a16:creationId xmlns:a16="http://schemas.microsoft.com/office/drawing/2014/main" id="{7F99C3B8-760F-4343-9AA5-5C362706649D}"/>
              </a:ext>
            </a:extLst>
          </p:cNvPr>
          <p:cNvSpPr/>
          <p:nvPr userDrawn="1"/>
        </p:nvSpPr>
        <p:spPr>
          <a:xfrm>
            <a:off x="0" y="1722"/>
            <a:ext cx="9144000" cy="10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DAE33AEB-8DEC-4ED5-B461-F825EDD23F87}"/>
              </a:ext>
            </a:extLst>
          </p:cNvPr>
          <p:cNvSpPr/>
          <p:nvPr userDrawn="1"/>
        </p:nvSpPr>
        <p:spPr>
          <a:xfrm>
            <a:off x="0" y="6758110"/>
            <a:ext cx="9144000" cy="10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25006867"/>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6" r:id="rId14"/>
  </p:sldLayoutIdLst>
  <p:hf sldNum="0" hdr="0" ftr="0" dt="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A6DE7967-41CA-4630-9138-ED90C2036708}"/>
              </a:ext>
            </a:extLst>
          </p:cNvPr>
          <p:cNvSpPr txBox="1">
            <a:spLocks/>
          </p:cNvSpPr>
          <p:nvPr/>
        </p:nvSpPr>
        <p:spPr>
          <a:xfrm>
            <a:off x="0" y="3034408"/>
            <a:ext cx="9143999" cy="1259997"/>
          </a:xfrm>
          <a:prstGeom prst="rect">
            <a:avLst/>
          </a:prstGeom>
        </p:spPr>
        <p:txBody>
          <a:bodyPr anchor="ctr">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r>
              <a:rPr lang="ja-JP" altLang="en-US" b="1" dirty="0">
                <a:latin typeface="メイリオ"/>
                <a:ea typeface="メイリオ"/>
                <a:cs typeface="メイリオ"/>
              </a:rPr>
              <a:t>法の役割と意義</a:t>
            </a:r>
            <a:endParaRPr lang="en-US" altLang="ja-JP" b="1" dirty="0">
              <a:latin typeface="メイリオ"/>
              <a:ea typeface="メイリオ"/>
              <a:cs typeface="メイリオ"/>
            </a:endParaRPr>
          </a:p>
        </p:txBody>
      </p:sp>
      <p:sp>
        <p:nvSpPr>
          <p:cNvPr id="4" name="サブタイトル 2">
            <a:extLst>
              <a:ext uri="{FF2B5EF4-FFF2-40B4-BE49-F238E27FC236}">
                <a16:creationId xmlns:a16="http://schemas.microsoft.com/office/drawing/2014/main" id="{E09C2A86-A09A-40DC-8390-7DF7678044A9}"/>
              </a:ext>
            </a:extLst>
          </p:cNvPr>
          <p:cNvSpPr txBox="1">
            <a:spLocks/>
          </p:cNvSpPr>
          <p:nvPr/>
        </p:nvSpPr>
        <p:spPr>
          <a:xfrm>
            <a:off x="1" y="2498454"/>
            <a:ext cx="9144000" cy="359997"/>
          </a:xfrm>
          <a:prstGeom prst="rect">
            <a:avLst/>
          </a:prstGeom>
        </p:spPr>
        <p:txBody>
          <a:bodyPr vert="horz" lIns="91440" tIns="45720" rIns="91440" bIns="45720" rtlCol="0" anchor="ctr">
            <a:normAutofit fontScale="85000" lnSpcReduction="20000"/>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ja-JP" altLang="en-US" sz="2400" dirty="0">
                <a:solidFill>
                  <a:schemeClr val="tx1"/>
                </a:solidFill>
                <a:latin typeface="メイリオ"/>
                <a:ea typeface="メイリオ"/>
                <a:cs typeface="メイリオ"/>
              </a:rPr>
              <a:t>テーマ学習スライド❶</a:t>
            </a:r>
            <a:endParaRPr lang="en-US" altLang="ja-JP" sz="2400" dirty="0">
              <a:solidFill>
                <a:schemeClr val="tx1"/>
              </a:solidFill>
              <a:latin typeface="メイリオ"/>
              <a:ea typeface="メイリオ"/>
              <a:cs typeface="メイリオ"/>
            </a:endParaRPr>
          </a:p>
        </p:txBody>
      </p:sp>
    </p:spTree>
    <p:extLst>
      <p:ext uri="{BB962C8B-B14F-4D97-AF65-F5344CB8AC3E}">
        <p14:creationId xmlns:p14="http://schemas.microsoft.com/office/powerpoint/2010/main" val="136306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FD9B93D7-0314-D0B8-ADEF-59EEBB8F92C7}"/>
              </a:ext>
            </a:extLst>
          </p:cNvPr>
          <p:cNvGrpSpPr/>
          <p:nvPr/>
        </p:nvGrpSpPr>
        <p:grpSpPr>
          <a:xfrm>
            <a:off x="96280" y="372850"/>
            <a:ext cx="8928886" cy="463492"/>
            <a:chOff x="96280" y="225826"/>
            <a:chExt cx="8928886" cy="504662"/>
          </a:xfrm>
        </p:grpSpPr>
        <p:sp>
          <p:nvSpPr>
            <p:cNvPr id="3" name="正方形/長方形 2">
              <a:extLst>
                <a:ext uri="{FF2B5EF4-FFF2-40B4-BE49-F238E27FC236}">
                  <a16:creationId xmlns:a16="http://schemas.microsoft.com/office/drawing/2014/main" id="{CF730E5D-48AB-39B6-5A6D-D819ED5C4574}"/>
                </a:ext>
              </a:extLst>
            </p:cNvPr>
            <p:cNvSpPr/>
            <p:nvPr/>
          </p:nvSpPr>
          <p:spPr>
            <a:xfrm>
              <a:off x="96280" y="225826"/>
              <a:ext cx="8928886" cy="504662"/>
            </a:xfrm>
            <a:prstGeom prst="rect">
              <a:avLst/>
            </a:prstGeom>
            <a:solidFill>
              <a:schemeClr val="bg1"/>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tIns="108000" rtlCol="0" anchor="ctr"/>
            <a:lstStyle/>
            <a:p>
              <a:pPr marL="1346200"/>
              <a:r>
                <a:rPr kumimoji="1" lang="ja-JP" altLang="en-US" sz="2600" dirty="0">
                  <a:solidFill>
                    <a:schemeClr val="tx1"/>
                  </a:solidFill>
                  <a:latin typeface="游ゴシック" panose="020B0400000000000000" pitchFamily="50" charset="-128"/>
                  <a:ea typeface="游ゴシック" panose="020B0400000000000000" pitchFamily="50" charset="-128"/>
                </a:rPr>
                <a:t>私たちの社会生活とルール</a:t>
              </a:r>
            </a:p>
          </p:txBody>
        </p:sp>
        <p:sp>
          <p:nvSpPr>
            <p:cNvPr id="5" name="テキスト ボックス 4">
              <a:extLst>
                <a:ext uri="{FF2B5EF4-FFF2-40B4-BE49-F238E27FC236}">
                  <a16:creationId xmlns:a16="http://schemas.microsoft.com/office/drawing/2014/main" id="{651A6360-8872-4C01-B418-FF5A73429D80}"/>
                </a:ext>
              </a:extLst>
            </p:cNvPr>
            <p:cNvSpPr txBox="1">
              <a:spLocks/>
            </p:cNvSpPr>
            <p:nvPr/>
          </p:nvSpPr>
          <p:spPr>
            <a:xfrm>
              <a:off x="96280" y="232871"/>
              <a:ext cx="1296056" cy="497617"/>
            </a:xfrm>
            <a:custGeom>
              <a:avLst/>
              <a:gdLst>
                <a:gd name="connsiteX0" fmla="*/ 1141832 w 1296056"/>
                <a:gd name="connsiteY0" fmla="*/ 0 h 497617"/>
                <a:gd name="connsiteX1" fmla="*/ 1296056 w 1296056"/>
                <a:gd name="connsiteY1" fmla="*/ 248809 h 497617"/>
                <a:gd name="connsiteX2" fmla="*/ 1141832 w 1296056"/>
                <a:gd name="connsiteY2" fmla="*/ 497617 h 497617"/>
                <a:gd name="connsiteX3" fmla="*/ 1141832 w 1296056"/>
                <a:gd name="connsiteY3" fmla="*/ 497615 h 497617"/>
                <a:gd name="connsiteX4" fmla="*/ 0 w 1296056"/>
                <a:gd name="connsiteY4" fmla="*/ 497615 h 497617"/>
                <a:gd name="connsiteX5" fmla="*/ 0 w 1296056"/>
                <a:gd name="connsiteY5" fmla="*/ 607 h 497617"/>
                <a:gd name="connsiteX6" fmla="*/ 1141832 w 1296056"/>
                <a:gd name="connsiteY6" fmla="*/ 607 h 49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056" h="497617">
                  <a:moveTo>
                    <a:pt x="1141832" y="0"/>
                  </a:moveTo>
                  <a:lnTo>
                    <a:pt x="1296056" y="248809"/>
                  </a:lnTo>
                  <a:lnTo>
                    <a:pt x="1141832" y="497617"/>
                  </a:lnTo>
                  <a:lnTo>
                    <a:pt x="1141832" y="497615"/>
                  </a:lnTo>
                  <a:lnTo>
                    <a:pt x="0" y="497615"/>
                  </a:lnTo>
                  <a:lnTo>
                    <a:pt x="0" y="607"/>
                  </a:lnTo>
                  <a:lnTo>
                    <a:pt x="1141832" y="607"/>
                  </a:lnTo>
                  <a:close/>
                </a:path>
              </a:pathLst>
            </a:custGeom>
            <a:solidFill>
              <a:schemeClr val="bg1">
                <a:lumMod val="50000"/>
              </a:schemeClr>
            </a:solidFill>
            <a:ln w="12700">
              <a:solidFill>
                <a:schemeClr val="bg1">
                  <a:lumMod val="50000"/>
                </a:schemeClr>
              </a:solidFill>
            </a:ln>
          </p:spPr>
          <p:txBody>
            <a:bodyPr vert="horz" wrap="square" lIns="0" tIns="45720" rIns="0" bIns="45720" rtlCol="0" anchor="ctr" anchorCtr="1">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r">
                <a:lnSpc>
                  <a:spcPct val="120000"/>
                </a:lnSpc>
              </a:pPr>
              <a:endParaRPr lang="ja-JP" altLang="en-US" sz="2400" b="1" dirty="0">
                <a:solidFill>
                  <a:schemeClr val="bg1"/>
                </a:solidFill>
                <a:latin typeface="メイリオ" panose="020B0604030504040204" pitchFamily="50" charset="-128"/>
                <a:ea typeface="メイリオ" panose="020B0604030504040204" pitchFamily="50" charset="-128"/>
                <a:cs typeface="メイリオ"/>
              </a:endParaRPr>
            </a:p>
          </p:txBody>
        </p:sp>
      </p:grpSp>
      <p:sp>
        <p:nvSpPr>
          <p:cNvPr id="10" name="テキスト ボックス 9">
            <a:extLst>
              <a:ext uri="{FF2B5EF4-FFF2-40B4-BE49-F238E27FC236}">
                <a16:creationId xmlns:a16="http://schemas.microsoft.com/office/drawing/2014/main" id="{D8B10FE2-7CD2-D515-E4F8-890C9D0E1ECC}"/>
              </a:ext>
            </a:extLst>
          </p:cNvPr>
          <p:cNvSpPr txBox="1"/>
          <p:nvPr/>
        </p:nvSpPr>
        <p:spPr>
          <a:xfrm>
            <a:off x="96281" y="968041"/>
            <a:ext cx="1296056" cy="461665"/>
          </a:xfrm>
          <a:prstGeom prst="rect">
            <a:avLst/>
          </a:prstGeom>
          <a:noFill/>
          <a:ln>
            <a:solidFill>
              <a:schemeClr val="tx1"/>
            </a:solidFill>
          </a:ln>
        </p:spPr>
        <p:txBody>
          <a:bodyPr wrap="square" rtlCol="0">
            <a:spAutoFit/>
          </a:bodyPr>
          <a:lstStyle/>
          <a:p>
            <a:pPr marL="266700" indent="-266700"/>
            <a:r>
              <a:rPr lang="en-US" altLang="ja-JP" sz="2400" b="1" dirty="0">
                <a:latin typeface="メイリオ" panose="020B0604030504040204" pitchFamily="50" charset="-128"/>
                <a:ea typeface="メイリオ" panose="020B0604030504040204" pitchFamily="50" charset="-128"/>
              </a:rPr>
              <a:t>CASE2</a:t>
            </a:r>
            <a:endParaRPr lang="ja-JP" altLang="en-US" sz="2400" dirty="0">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B6616596-592E-E7EE-6A7B-D44CFCB951E0}"/>
              </a:ext>
            </a:extLst>
          </p:cNvPr>
          <p:cNvSpPr txBox="1"/>
          <p:nvPr/>
        </p:nvSpPr>
        <p:spPr>
          <a:xfrm>
            <a:off x="269964" y="1561405"/>
            <a:ext cx="7738946" cy="461665"/>
          </a:xfrm>
          <a:prstGeom prst="rect">
            <a:avLst/>
          </a:prstGeom>
          <a:noFill/>
        </p:spPr>
        <p:txBody>
          <a:bodyPr wrap="square">
            <a:spAutoFit/>
          </a:bodyPr>
          <a:lstStyle/>
          <a:p>
            <a:r>
              <a:rPr lang="ja-JP" altLang="en-US" sz="2400" dirty="0">
                <a:latin typeface="游ゴシック" panose="020B0400000000000000" pitchFamily="50" charset="-128"/>
                <a:ea typeface="游ゴシック" panose="020B0400000000000000" pitchFamily="50" charset="-128"/>
              </a:rPr>
              <a:t>●望ましい解決方法を話し合ってみよう。</a:t>
            </a:r>
          </a:p>
        </p:txBody>
      </p:sp>
      <p:sp>
        <p:nvSpPr>
          <p:cNvPr id="4" name="テキスト ボックス 3">
            <a:extLst>
              <a:ext uri="{FF2B5EF4-FFF2-40B4-BE49-F238E27FC236}">
                <a16:creationId xmlns:a16="http://schemas.microsoft.com/office/drawing/2014/main" id="{3B30AA78-85DC-1190-0976-2223DBEAE179}"/>
              </a:ext>
            </a:extLst>
          </p:cNvPr>
          <p:cNvSpPr txBox="1"/>
          <p:nvPr/>
        </p:nvSpPr>
        <p:spPr>
          <a:xfrm>
            <a:off x="481837" y="2154769"/>
            <a:ext cx="7738946" cy="1938992"/>
          </a:xfrm>
          <a:prstGeom prst="rect">
            <a:avLst/>
          </a:prstGeom>
          <a:noFill/>
          <a:ln>
            <a:solidFill>
              <a:schemeClr val="tx1"/>
            </a:solidFill>
          </a:ln>
        </p:spPr>
        <p:txBody>
          <a:bodyPr wrap="square">
            <a:spAutoFit/>
          </a:bodyPr>
          <a:lstStyle/>
          <a:p>
            <a:r>
              <a:rPr lang="ja-JP" altLang="en-US" sz="2400" dirty="0">
                <a:latin typeface="游ゴシック" panose="020B0400000000000000" pitchFamily="50" charset="-128"/>
                <a:ea typeface="游ゴシック" panose="020B0400000000000000" pitchFamily="50" charset="-128"/>
              </a:rPr>
              <a:t>昔はにぎわっていた商店街だが，近年では空き店舗も目立つようになった。治安もかなり悪化しており，暴力事件や壁への落書きも見られる。市は商店街の再開発を計画中だが，反対運動も盛んである。商店街の役員は，防犯カメラの設置を考えている。</a:t>
            </a:r>
          </a:p>
        </p:txBody>
      </p:sp>
      <p:sp>
        <p:nvSpPr>
          <p:cNvPr id="6" name="テキスト ボックス 5">
            <a:extLst>
              <a:ext uri="{FF2B5EF4-FFF2-40B4-BE49-F238E27FC236}">
                <a16:creationId xmlns:a16="http://schemas.microsoft.com/office/drawing/2014/main" id="{BAA6973B-45EF-9431-E861-ED5D115EF519}"/>
              </a:ext>
            </a:extLst>
          </p:cNvPr>
          <p:cNvSpPr txBox="1"/>
          <p:nvPr/>
        </p:nvSpPr>
        <p:spPr>
          <a:xfrm>
            <a:off x="481837" y="4465598"/>
            <a:ext cx="7738946" cy="830997"/>
          </a:xfrm>
          <a:prstGeom prst="rect">
            <a:avLst/>
          </a:prstGeom>
          <a:solidFill>
            <a:schemeClr val="accent6">
              <a:lumMod val="20000"/>
              <a:lumOff val="80000"/>
            </a:schemeClr>
          </a:solidFill>
          <a:ln>
            <a:solidFill>
              <a:schemeClr val="tx1"/>
            </a:solidFill>
          </a:ln>
        </p:spPr>
        <p:txBody>
          <a:bodyPr wrap="square">
            <a:spAutoFit/>
          </a:bodyPr>
          <a:lstStyle/>
          <a:p>
            <a:pPr marL="357188" indent="-357188"/>
            <a:r>
              <a:rPr lang="ja-JP" altLang="en-US" sz="2400" dirty="0">
                <a:latin typeface="游ゴシック" panose="020B0400000000000000" pitchFamily="50" charset="-128"/>
                <a:ea typeface="游ゴシック" panose="020B0400000000000000" pitchFamily="50" charset="-128"/>
              </a:rPr>
              <a:t>①防犯カメラが市民団体の事務所の入り口を撮影した場合，何が問題となるのか考えてみよう。</a:t>
            </a:r>
          </a:p>
        </p:txBody>
      </p:sp>
    </p:spTree>
    <p:extLst>
      <p:ext uri="{BB962C8B-B14F-4D97-AF65-F5344CB8AC3E}">
        <p14:creationId xmlns:p14="http://schemas.microsoft.com/office/powerpoint/2010/main" val="2964267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FD9B93D7-0314-D0B8-ADEF-59EEBB8F92C7}"/>
              </a:ext>
            </a:extLst>
          </p:cNvPr>
          <p:cNvGrpSpPr/>
          <p:nvPr/>
        </p:nvGrpSpPr>
        <p:grpSpPr>
          <a:xfrm>
            <a:off x="96280" y="372850"/>
            <a:ext cx="8928886" cy="463492"/>
            <a:chOff x="96280" y="225826"/>
            <a:chExt cx="8928886" cy="504662"/>
          </a:xfrm>
        </p:grpSpPr>
        <p:sp>
          <p:nvSpPr>
            <p:cNvPr id="3" name="正方形/長方形 2">
              <a:extLst>
                <a:ext uri="{FF2B5EF4-FFF2-40B4-BE49-F238E27FC236}">
                  <a16:creationId xmlns:a16="http://schemas.microsoft.com/office/drawing/2014/main" id="{CF730E5D-48AB-39B6-5A6D-D819ED5C4574}"/>
                </a:ext>
              </a:extLst>
            </p:cNvPr>
            <p:cNvSpPr/>
            <p:nvPr/>
          </p:nvSpPr>
          <p:spPr>
            <a:xfrm>
              <a:off x="96280" y="225826"/>
              <a:ext cx="8928886" cy="504662"/>
            </a:xfrm>
            <a:prstGeom prst="rect">
              <a:avLst/>
            </a:prstGeom>
            <a:solidFill>
              <a:schemeClr val="bg1"/>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tIns="108000" rtlCol="0" anchor="ctr"/>
            <a:lstStyle/>
            <a:p>
              <a:pPr marL="1346200"/>
              <a:r>
                <a:rPr kumimoji="1" lang="ja-JP" altLang="en-US" sz="2600" dirty="0">
                  <a:solidFill>
                    <a:schemeClr val="tx1"/>
                  </a:solidFill>
                  <a:latin typeface="游ゴシック" panose="020B0400000000000000" pitchFamily="50" charset="-128"/>
                  <a:ea typeface="游ゴシック" panose="020B0400000000000000" pitchFamily="50" charset="-128"/>
                </a:rPr>
                <a:t>私たちの社会生活とルール</a:t>
              </a:r>
            </a:p>
          </p:txBody>
        </p:sp>
        <p:sp>
          <p:nvSpPr>
            <p:cNvPr id="5" name="テキスト ボックス 4">
              <a:extLst>
                <a:ext uri="{FF2B5EF4-FFF2-40B4-BE49-F238E27FC236}">
                  <a16:creationId xmlns:a16="http://schemas.microsoft.com/office/drawing/2014/main" id="{651A6360-8872-4C01-B418-FF5A73429D80}"/>
                </a:ext>
              </a:extLst>
            </p:cNvPr>
            <p:cNvSpPr txBox="1">
              <a:spLocks/>
            </p:cNvSpPr>
            <p:nvPr/>
          </p:nvSpPr>
          <p:spPr>
            <a:xfrm>
              <a:off x="96280" y="232871"/>
              <a:ext cx="1296056" cy="497617"/>
            </a:xfrm>
            <a:custGeom>
              <a:avLst/>
              <a:gdLst>
                <a:gd name="connsiteX0" fmla="*/ 1141832 w 1296056"/>
                <a:gd name="connsiteY0" fmla="*/ 0 h 497617"/>
                <a:gd name="connsiteX1" fmla="*/ 1296056 w 1296056"/>
                <a:gd name="connsiteY1" fmla="*/ 248809 h 497617"/>
                <a:gd name="connsiteX2" fmla="*/ 1141832 w 1296056"/>
                <a:gd name="connsiteY2" fmla="*/ 497617 h 497617"/>
                <a:gd name="connsiteX3" fmla="*/ 1141832 w 1296056"/>
                <a:gd name="connsiteY3" fmla="*/ 497615 h 497617"/>
                <a:gd name="connsiteX4" fmla="*/ 0 w 1296056"/>
                <a:gd name="connsiteY4" fmla="*/ 497615 h 497617"/>
                <a:gd name="connsiteX5" fmla="*/ 0 w 1296056"/>
                <a:gd name="connsiteY5" fmla="*/ 607 h 497617"/>
                <a:gd name="connsiteX6" fmla="*/ 1141832 w 1296056"/>
                <a:gd name="connsiteY6" fmla="*/ 607 h 49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056" h="497617">
                  <a:moveTo>
                    <a:pt x="1141832" y="0"/>
                  </a:moveTo>
                  <a:lnTo>
                    <a:pt x="1296056" y="248809"/>
                  </a:lnTo>
                  <a:lnTo>
                    <a:pt x="1141832" y="497617"/>
                  </a:lnTo>
                  <a:lnTo>
                    <a:pt x="1141832" y="497615"/>
                  </a:lnTo>
                  <a:lnTo>
                    <a:pt x="0" y="497615"/>
                  </a:lnTo>
                  <a:lnTo>
                    <a:pt x="0" y="607"/>
                  </a:lnTo>
                  <a:lnTo>
                    <a:pt x="1141832" y="607"/>
                  </a:lnTo>
                  <a:close/>
                </a:path>
              </a:pathLst>
            </a:custGeom>
            <a:solidFill>
              <a:schemeClr val="bg1">
                <a:lumMod val="50000"/>
              </a:schemeClr>
            </a:solidFill>
            <a:ln w="12700">
              <a:solidFill>
                <a:schemeClr val="bg1">
                  <a:lumMod val="50000"/>
                </a:schemeClr>
              </a:solidFill>
            </a:ln>
          </p:spPr>
          <p:txBody>
            <a:bodyPr vert="horz" wrap="square" lIns="0" tIns="45720" rIns="0" bIns="45720" rtlCol="0" anchor="ctr" anchorCtr="1">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r">
                <a:lnSpc>
                  <a:spcPct val="120000"/>
                </a:lnSpc>
              </a:pPr>
              <a:endParaRPr lang="ja-JP" altLang="en-US" sz="2400" b="1" dirty="0">
                <a:solidFill>
                  <a:schemeClr val="bg1"/>
                </a:solidFill>
                <a:latin typeface="メイリオ" panose="020B0604030504040204" pitchFamily="50" charset="-128"/>
                <a:ea typeface="メイリオ" panose="020B0604030504040204" pitchFamily="50" charset="-128"/>
                <a:cs typeface="メイリオ"/>
              </a:endParaRPr>
            </a:p>
          </p:txBody>
        </p:sp>
      </p:grpSp>
      <p:sp>
        <p:nvSpPr>
          <p:cNvPr id="10" name="テキスト ボックス 9">
            <a:extLst>
              <a:ext uri="{FF2B5EF4-FFF2-40B4-BE49-F238E27FC236}">
                <a16:creationId xmlns:a16="http://schemas.microsoft.com/office/drawing/2014/main" id="{D8B10FE2-7CD2-D515-E4F8-890C9D0E1ECC}"/>
              </a:ext>
            </a:extLst>
          </p:cNvPr>
          <p:cNvSpPr txBox="1"/>
          <p:nvPr/>
        </p:nvSpPr>
        <p:spPr>
          <a:xfrm>
            <a:off x="96281" y="968041"/>
            <a:ext cx="1296056" cy="461665"/>
          </a:xfrm>
          <a:prstGeom prst="rect">
            <a:avLst/>
          </a:prstGeom>
          <a:noFill/>
          <a:ln>
            <a:solidFill>
              <a:schemeClr val="tx1"/>
            </a:solidFill>
          </a:ln>
        </p:spPr>
        <p:txBody>
          <a:bodyPr wrap="square" rtlCol="0">
            <a:spAutoFit/>
          </a:bodyPr>
          <a:lstStyle/>
          <a:p>
            <a:pPr marL="266700" indent="-266700"/>
            <a:r>
              <a:rPr lang="en-US" altLang="ja-JP" sz="2400" b="1" dirty="0">
                <a:latin typeface="メイリオ" panose="020B0604030504040204" pitchFamily="50" charset="-128"/>
                <a:ea typeface="メイリオ" panose="020B0604030504040204" pitchFamily="50" charset="-128"/>
              </a:rPr>
              <a:t>CASE2</a:t>
            </a:r>
            <a:endParaRPr lang="ja-JP" altLang="en-US" sz="2400" dirty="0">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B6616596-592E-E7EE-6A7B-D44CFCB951E0}"/>
              </a:ext>
            </a:extLst>
          </p:cNvPr>
          <p:cNvSpPr txBox="1"/>
          <p:nvPr/>
        </p:nvSpPr>
        <p:spPr>
          <a:xfrm>
            <a:off x="269964" y="1561405"/>
            <a:ext cx="7738946" cy="461665"/>
          </a:xfrm>
          <a:prstGeom prst="rect">
            <a:avLst/>
          </a:prstGeom>
          <a:noFill/>
        </p:spPr>
        <p:txBody>
          <a:bodyPr wrap="square">
            <a:spAutoFit/>
          </a:bodyPr>
          <a:lstStyle/>
          <a:p>
            <a:r>
              <a:rPr lang="ja-JP" altLang="en-US" sz="2400" dirty="0">
                <a:latin typeface="游ゴシック" panose="020B0400000000000000" pitchFamily="50" charset="-128"/>
                <a:ea typeface="游ゴシック" panose="020B0400000000000000" pitchFamily="50" charset="-128"/>
              </a:rPr>
              <a:t>●望ましい解決方法を話し合ってみよう。</a:t>
            </a:r>
          </a:p>
        </p:txBody>
      </p:sp>
      <p:sp>
        <p:nvSpPr>
          <p:cNvPr id="4" name="テキスト ボックス 3">
            <a:extLst>
              <a:ext uri="{FF2B5EF4-FFF2-40B4-BE49-F238E27FC236}">
                <a16:creationId xmlns:a16="http://schemas.microsoft.com/office/drawing/2014/main" id="{3B30AA78-85DC-1190-0976-2223DBEAE179}"/>
              </a:ext>
            </a:extLst>
          </p:cNvPr>
          <p:cNvSpPr txBox="1"/>
          <p:nvPr/>
        </p:nvSpPr>
        <p:spPr>
          <a:xfrm>
            <a:off x="481837" y="2154769"/>
            <a:ext cx="7738946" cy="1938992"/>
          </a:xfrm>
          <a:prstGeom prst="rect">
            <a:avLst/>
          </a:prstGeom>
          <a:noFill/>
          <a:ln>
            <a:solidFill>
              <a:schemeClr val="tx1"/>
            </a:solidFill>
          </a:ln>
        </p:spPr>
        <p:txBody>
          <a:bodyPr wrap="square">
            <a:spAutoFit/>
          </a:bodyPr>
          <a:lstStyle/>
          <a:p>
            <a:r>
              <a:rPr lang="ja-JP" altLang="en-US" sz="2400" dirty="0">
                <a:latin typeface="游ゴシック" panose="020B0400000000000000" pitchFamily="50" charset="-128"/>
                <a:ea typeface="游ゴシック" panose="020B0400000000000000" pitchFamily="50" charset="-128"/>
              </a:rPr>
              <a:t>昔はにぎわっていた商店街だが，近年では空き店舗も目立つようになった。治安もかなり悪化しており，暴力事件や壁への落書きも見られる。市は商店街の再開発を計画中だが，反対運動も盛んである。商店街の役員は，防犯カメラの設置を考えている。</a:t>
            </a:r>
          </a:p>
        </p:txBody>
      </p:sp>
      <p:sp>
        <p:nvSpPr>
          <p:cNvPr id="6" name="テキスト ボックス 5">
            <a:extLst>
              <a:ext uri="{FF2B5EF4-FFF2-40B4-BE49-F238E27FC236}">
                <a16:creationId xmlns:a16="http://schemas.microsoft.com/office/drawing/2014/main" id="{BAA6973B-45EF-9431-E861-ED5D115EF519}"/>
              </a:ext>
            </a:extLst>
          </p:cNvPr>
          <p:cNvSpPr txBox="1"/>
          <p:nvPr/>
        </p:nvSpPr>
        <p:spPr>
          <a:xfrm>
            <a:off x="481837" y="4413689"/>
            <a:ext cx="7738946" cy="1569660"/>
          </a:xfrm>
          <a:prstGeom prst="rect">
            <a:avLst/>
          </a:prstGeom>
          <a:solidFill>
            <a:schemeClr val="accent6">
              <a:lumMod val="20000"/>
              <a:lumOff val="80000"/>
            </a:schemeClr>
          </a:solidFill>
          <a:ln>
            <a:solidFill>
              <a:schemeClr val="tx1"/>
            </a:solidFill>
          </a:ln>
        </p:spPr>
        <p:txBody>
          <a:bodyPr wrap="square">
            <a:spAutoFit/>
          </a:bodyPr>
          <a:lstStyle/>
          <a:p>
            <a:pPr marL="357188" indent="-357188">
              <a:tabLst>
                <a:tab pos="268288" algn="l"/>
              </a:tabLst>
            </a:pPr>
            <a:r>
              <a:rPr lang="ja-JP" altLang="en-US" sz="2400" dirty="0">
                <a:latin typeface="游ゴシック" panose="020B0400000000000000" pitchFamily="50" charset="-128"/>
                <a:ea typeface="游ゴシック" panose="020B0400000000000000" pitchFamily="50" charset="-128"/>
              </a:rPr>
              <a:t>②防犯カメラ設置による商店街の治安改善という全体の利益と，設置に反対する個人の利益との関係をどのように考えればよいだろうか，公共の福祉の観点から話しあってみよう。</a:t>
            </a:r>
          </a:p>
        </p:txBody>
      </p:sp>
      <p:sp>
        <p:nvSpPr>
          <p:cNvPr id="7" name="角丸四角形 6">
            <a:hlinkClick r:id="" action="ppaction://customshow?id=0&amp;return=true"/>
            <a:extLst>
              <a:ext uri="{FF2B5EF4-FFF2-40B4-BE49-F238E27FC236}">
                <a16:creationId xmlns:a16="http://schemas.microsoft.com/office/drawing/2014/main" id="{C7691AE4-5B73-7BF6-E654-4E2AF3980286}"/>
              </a:ext>
            </a:extLst>
          </p:cNvPr>
          <p:cNvSpPr/>
          <p:nvPr/>
        </p:nvSpPr>
        <p:spPr>
          <a:xfrm>
            <a:off x="6254319" y="6117326"/>
            <a:ext cx="1946496" cy="248698"/>
          </a:xfrm>
          <a:prstGeom prst="round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lIns="0" tIns="108000" rIns="72000" rtlCol="0" anchor="ctr"/>
          <a:lstStyle/>
          <a:p>
            <a:pPr algn="ctr"/>
            <a:r>
              <a:rPr lang="ja-JP" altLang="en-US" sz="14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公共の福祉</a:t>
            </a:r>
            <a:endParaRPr kumimoji="1"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285541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スライド番号プレースホルダー 5"/>
          <p:cNvSpPr txBox="1">
            <a:spLocks/>
          </p:cNvSpPr>
          <p:nvPr/>
        </p:nvSpPr>
        <p:spPr>
          <a:xfrm>
            <a:off x="6784126" y="144052"/>
            <a:ext cx="2133600" cy="242399"/>
          </a:xfrm>
          <a:prstGeom prst="rect">
            <a:avLst/>
          </a:prstGeom>
          <a:solidFill>
            <a:srgbClr val="FFFFFF"/>
          </a:solidFill>
        </p:spPr>
        <p:txBody>
          <a:bodyPr vert="horz" lIns="91440" tIns="45720" rIns="91440" bIns="45720" rtlCol="0" anchor="ctr"/>
          <a:lstStyle>
            <a:defPPr>
              <a:defRPr lang="ja-JP"/>
            </a:defPPr>
            <a:lvl1pPr marL="0" algn="r" defTabSz="457200" rtl="0" eaLnBrk="1" latinLnBrk="0" hangingPunct="1">
              <a:defRPr kumimoji="1" sz="1200" kern="1200">
                <a:solidFill>
                  <a:schemeClr val="tx1">
                    <a:tint val="75000"/>
                  </a:schemeClr>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lang="ja-JP" altLang="en-US" dirty="0">
                <a:latin typeface="+mn-ea"/>
                <a:ea typeface="+mn-ea"/>
              </a:rPr>
              <a:t>補足</a:t>
            </a:r>
            <a:r>
              <a:rPr lang="en-US" altLang="ja-JP" dirty="0">
                <a:latin typeface="+mn-ea"/>
                <a:ea typeface="+mn-ea"/>
              </a:rPr>
              <a:t>1</a:t>
            </a:r>
            <a:endParaRPr lang="ja-JP" altLang="en-US" dirty="0">
              <a:latin typeface="+mn-ea"/>
              <a:ea typeface="+mn-ea"/>
            </a:endParaRPr>
          </a:p>
        </p:txBody>
      </p:sp>
      <p:sp>
        <p:nvSpPr>
          <p:cNvPr id="7" name="正方形/長方形 6"/>
          <p:cNvSpPr/>
          <p:nvPr/>
        </p:nvSpPr>
        <p:spPr>
          <a:xfrm>
            <a:off x="265836" y="534177"/>
            <a:ext cx="3600000" cy="453796"/>
          </a:xfrm>
          <a:prstGeom prst="rect">
            <a:avLst/>
          </a:prstGeom>
          <a:solidFill>
            <a:schemeClr val="bg1"/>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1"/>
          <a:lstStyle/>
          <a:p>
            <a:pPr algn="ctr"/>
            <a:r>
              <a:rPr lang="ja-JP" altLang="en-US" sz="2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公共の福祉</a:t>
            </a:r>
          </a:p>
        </p:txBody>
      </p:sp>
      <p:pic>
        <p:nvPicPr>
          <p:cNvPr id="11" name="図 10">
            <a:extLst>
              <a:ext uri="{FF2B5EF4-FFF2-40B4-BE49-F238E27FC236}">
                <a16:creationId xmlns:a16="http://schemas.microsoft.com/office/drawing/2014/main" id="{2F0C3109-8657-4E0A-A8B5-BCD6C11A49C0}"/>
              </a:ext>
            </a:extLst>
          </p:cNvPr>
          <p:cNvPicPr>
            <a:picLocks noChangeAspect="1"/>
          </p:cNvPicPr>
          <p:nvPr/>
        </p:nvPicPr>
        <p:blipFill>
          <a:blip r:embed="rId3"/>
          <a:stretch>
            <a:fillRect/>
          </a:stretch>
        </p:blipFill>
        <p:spPr>
          <a:xfrm>
            <a:off x="8315013" y="6351599"/>
            <a:ext cx="828987" cy="469353"/>
          </a:xfrm>
          <a:prstGeom prst="rect">
            <a:avLst/>
          </a:prstGeom>
        </p:spPr>
      </p:pic>
      <p:sp>
        <p:nvSpPr>
          <p:cNvPr id="2" name="テキスト ボックス 1">
            <a:extLst>
              <a:ext uri="{FF2B5EF4-FFF2-40B4-BE49-F238E27FC236}">
                <a16:creationId xmlns:a16="http://schemas.microsoft.com/office/drawing/2014/main" id="{BB2F8002-3957-44AE-EAFC-263900BD0EFC}"/>
              </a:ext>
            </a:extLst>
          </p:cNvPr>
          <p:cNvSpPr txBox="1"/>
          <p:nvPr/>
        </p:nvSpPr>
        <p:spPr>
          <a:xfrm>
            <a:off x="96280" y="1070973"/>
            <a:ext cx="8928886" cy="461665"/>
          </a:xfrm>
          <a:prstGeom prst="rect">
            <a:avLst/>
          </a:prstGeom>
          <a:noFill/>
        </p:spPr>
        <p:txBody>
          <a:bodyPr wrap="square" rtlCol="0">
            <a:spAutoFit/>
          </a:bodyPr>
          <a:lstStyle/>
          <a:p>
            <a:pPr marL="266700" indent="-266700"/>
            <a:r>
              <a:rPr lang="ja-JP" altLang="en-US" sz="2400" b="1" dirty="0">
                <a:latin typeface="游ゴシック" panose="020B0400000000000000" pitchFamily="50" charset="-128"/>
                <a:ea typeface="游ゴシック" panose="020B0400000000000000" pitchFamily="50" charset="-128"/>
              </a:rPr>
              <a:t>●日本国憲法第</a:t>
            </a:r>
            <a:r>
              <a:rPr lang="en-US" altLang="ja-JP" sz="2400" b="1" dirty="0">
                <a:latin typeface="游ゴシック" panose="020B0400000000000000" pitchFamily="50" charset="-128"/>
                <a:ea typeface="游ゴシック" panose="020B0400000000000000" pitchFamily="50" charset="-128"/>
              </a:rPr>
              <a:t>12</a:t>
            </a:r>
            <a:r>
              <a:rPr lang="ja-JP" altLang="en-US" sz="2400" b="1" dirty="0">
                <a:latin typeface="游ゴシック" panose="020B0400000000000000" pitchFamily="50" charset="-128"/>
                <a:ea typeface="游ゴシック" panose="020B0400000000000000" pitchFamily="50" charset="-128"/>
              </a:rPr>
              <a:t>条</a:t>
            </a:r>
            <a:endParaRPr lang="ja-JP" altLang="en-US" sz="2400" dirty="0">
              <a:latin typeface="游ゴシック" panose="020B0400000000000000" pitchFamily="50" charset="-128"/>
              <a:ea typeface="游ゴシック" panose="020B0400000000000000" pitchFamily="50" charset="-128"/>
            </a:endParaRPr>
          </a:p>
        </p:txBody>
      </p:sp>
      <p:sp>
        <p:nvSpPr>
          <p:cNvPr id="4" name="テキスト ボックス 3">
            <a:extLst>
              <a:ext uri="{FF2B5EF4-FFF2-40B4-BE49-F238E27FC236}">
                <a16:creationId xmlns:a16="http://schemas.microsoft.com/office/drawing/2014/main" id="{C2FAD40C-3D1F-67EF-C22C-A11C94829E76}"/>
              </a:ext>
            </a:extLst>
          </p:cNvPr>
          <p:cNvSpPr txBox="1"/>
          <p:nvPr/>
        </p:nvSpPr>
        <p:spPr>
          <a:xfrm>
            <a:off x="576067" y="1587628"/>
            <a:ext cx="7738946" cy="1569660"/>
          </a:xfrm>
          <a:prstGeom prst="rect">
            <a:avLst/>
          </a:prstGeom>
          <a:noFill/>
        </p:spPr>
        <p:txBody>
          <a:bodyPr wrap="square">
            <a:spAutoFit/>
          </a:bodyPr>
          <a:lstStyle/>
          <a:p>
            <a:r>
              <a:rPr lang="ja-JP" altLang="en-US" sz="2400" dirty="0">
                <a:latin typeface="游ゴシック" panose="020B0400000000000000" pitchFamily="50" charset="-128"/>
                <a:ea typeface="游ゴシック" panose="020B0400000000000000" pitchFamily="50" charset="-128"/>
              </a:rPr>
              <a:t>この憲法が国民に保障する自由及び権利は、国民の不断の努力によつて，これを保持しなければならない。又，国民は，これを濫用してはならないのであつて，常に公共の福祉のためにこれを利用する責任を負ふ。</a:t>
            </a:r>
          </a:p>
        </p:txBody>
      </p:sp>
      <p:pic>
        <p:nvPicPr>
          <p:cNvPr id="8" name="図 7">
            <a:extLst>
              <a:ext uri="{FF2B5EF4-FFF2-40B4-BE49-F238E27FC236}">
                <a16:creationId xmlns:a16="http://schemas.microsoft.com/office/drawing/2014/main" id="{38DFBE54-CCBF-DA06-DF75-3F378BA5F801}"/>
              </a:ext>
            </a:extLst>
          </p:cNvPr>
          <p:cNvPicPr>
            <a:picLocks noChangeAspect="1"/>
          </p:cNvPicPr>
          <p:nvPr/>
        </p:nvPicPr>
        <p:blipFill>
          <a:blip r:embed="rId4"/>
          <a:stretch>
            <a:fillRect/>
          </a:stretch>
        </p:blipFill>
        <p:spPr>
          <a:xfrm>
            <a:off x="1528283" y="3306336"/>
            <a:ext cx="5255843" cy="2358027"/>
          </a:xfrm>
          <a:prstGeom prst="rect">
            <a:avLst/>
          </a:prstGeom>
        </p:spPr>
      </p:pic>
    </p:spTree>
    <p:extLst>
      <p:ext uri="{BB962C8B-B14F-4D97-AF65-F5344CB8AC3E}">
        <p14:creationId xmlns:p14="http://schemas.microsoft.com/office/powerpoint/2010/main" val="2135357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9">
            <a:extLst>
              <a:ext uri="{FF2B5EF4-FFF2-40B4-BE49-F238E27FC236}">
                <a16:creationId xmlns:a16="http://schemas.microsoft.com/office/drawing/2014/main" id="{BEF5A33E-E967-4EFA-81C4-1555071ADC16}"/>
              </a:ext>
            </a:extLst>
          </p:cNvPr>
          <p:cNvSpPr/>
          <p:nvPr/>
        </p:nvSpPr>
        <p:spPr>
          <a:xfrm>
            <a:off x="271484" y="837414"/>
            <a:ext cx="3548041" cy="924288"/>
          </a:xfrm>
          <a:prstGeom prst="round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sp>
        <p:nvSpPr>
          <p:cNvPr id="15" name="円/楕円 2">
            <a:extLst>
              <a:ext uri="{FF2B5EF4-FFF2-40B4-BE49-F238E27FC236}">
                <a16:creationId xmlns:a16="http://schemas.microsoft.com/office/drawing/2014/main" id="{6582F834-3A54-483F-95F2-4E7F65911659}"/>
              </a:ext>
            </a:extLst>
          </p:cNvPr>
          <p:cNvSpPr/>
          <p:nvPr/>
        </p:nvSpPr>
        <p:spPr>
          <a:xfrm>
            <a:off x="462632" y="980957"/>
            <a:ext cx="637200" cy="637200"/>
          </a:xfrm>
          <a:prstGeom prst="ellipse">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sp>
        <p:nvSpPr>
          <p:cNvPr id="16" name="サブタイトル 2">
            <a:extLst>
              <a:ext uri="{FF2B5EF4-FFF2-40B4-BE49-F238E27FC236}">
                <a16:creationId xmlns:a16="http://schemas.microsoft.com/office/drawing/2014/main" id="{7F762518-53C4-4A38-9DC3-DF2CDEFE5D12}"/>
              </a:ext>
            </a:extLst>
          </p:cNvPr>
          <p:cNvSpPr txBox="1">
            <a:spLocks/>
          </p:cNvSpPr>
          <p:nvPr/>
        </p:nvSpPr>
        <p:spPr>
          <a:xfrm>
            <a:off x="611145" y="964868"/>
            <a:ext cx="340242" cy="681243"/>
          </a:xfrm>
          <a:prstGeom prst="rect">
            <a:avLst/>
          </a:prstGeom>
        </p:spPr>
        <p:txBody>
          <a:bodyPr vert="horz" lIns="91440" tIns="45720" rIns="91440" bIns="45720" rtlCol="0" anchor="ctr" anchorCtr="1">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lnSpc>
                <a:spcPct val="120000"/>
              </a:lnSpc>
            </a:pPr>
            <a:r>
              <a:rPr lang="en-US" altLang="ja-JP" sz="4000" b="1" dirty="0">
                <a:solidFill>
                  <a:srgbClr val="F79646">
                    <a:lumMod val="75000"/>
                  </a:srgbClr>
                </a:solidFill>
                <a:latin typeface="Arial Black" panose="020B0A04020102020204" pitchFamily="34" charset="0"/>
                <a:ea typeface="メイリオ"/>
                <a:cs typeface="メイリオ"/>
              </a:rPr>
              <a:t>?</a:t>
            </a:r>
          </a:p>
        </p:txBody>
      </p:sp>
      <p:sp>
        <p:nvSpPr>
          <p:cNvPr id="17" name="角丸四角形 4">
            <a:extLst>
              <a:ext uri="{FF2B5EF4-FFF2-40B4-BE49-F238E27FC236}">
                <a16:creationId xmlns:a16="http://schemas.microsoft.com/office/drawing/2014/main" id="{399D7B00-8275-4B61-840E-B814481E4368}"/>
              </a:ext>
            </a:extLst>
          </p:cNvPr>
          <p:cNvSpPr/>
          <p:nvPr/>
        </p:nvSpPr>
        <p:spPr>
          <a:xfrm>
            <a:off x="271483" y="2101761"/>
            <a:ext cx="8447312" cy="2358874"/>
          </a:xfrm>
          <a:prstGeom prst="round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lIns="1080000" tIns="180000" rIns="180000" bIns="180000" rtlCol="0" anchor="ctr" anchorCtr="0"/>
          <a:lstStyle/>
          <a:p>
            <a:r>
              <a:rPr lang="ja-JP" altLang="en-US" sz="3200" dirty="0">
                <a:solidFill>
                  <a:prstClr val="black"/>
                </a:solidFill>
                <a:latin typeface="HGSｺﾞｼｯｸM" panose="020B0600000000000000" pitchFamily="50" charset="-128"/>
                <a:ea typeface="HGSｺﾞｼｯｸM" panose="020B0600000000000000" pitchFamily="50" charset="-128"/>
              </a:rPr>
              <a:t>法やルールの役割を考えてみよう</a:t>
            </a:r>
          </a:p>
        </p:txBody>
      </p:sp>
      <p:sp>
        <p:nvSpPr>
          <p:cNvPr id="18" name="サブタイトル 2">
            <a:extLst>
              <a:ext uri="{FF2B5EF4-FFF2-40B4-BE49-F238E27FC236}">
                <a16:creationId xmlns:a16="http://schemas.microsoft.com/office/drawing/2014/main" id="{2378DDB0-733F-42A0-ACBD-2823AFD4BCBC}"/>
              </a:ext>
            </a:extLst>
          </p:cNvPr>
          <p:cNvSpPr txBox="1">
            <a:spLocks/>
          </p:cNvSpPr>
          <p:nvPr/>
        </p:nvSpPr>
        <p:spPr>
          <a:xfrm>
            <a:off x="1290980" y="1013192"/>
            <a:ext cx="2745443" cy="578782"/>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ja-JP" altLang="en-US" sz="2800" dirty="0">
                <a:solidFill>
                  <a:srgbClr val="F79646">
                    <a:lumMod val="20000"/>
                    <a:lumOff val="80000"/>
                  </a:srgbClr>
                </a:solidFill>
                <a:latin typeface="HGｺﾞｼｯｸE" panose="020B0909000000000000" pitchFamily="49" charset="-128"/>
                <a:ea typeface="HGｺﾞｼｯｸE" panose="020B0909000000000000" pitchFamily="49" charset="-128"/>
                <a:cs typeface="メイリオ"/>
              </a:rPr>
              <a:t>授業のねらい</a:t>
            </a:r>
          </a:p>
        </p:txBody>
      </p:sp>
      <p:grpSp>
        <p:nvGrpSpPr>
          <p:cNvPr id="19" name="グループ化 18">
            <a:extLst>
              <a:ext uri="{FF2B5EF4-FFF2-40B4-BE49-F238E27FC236}">
                <a16:creationId xmlns:a16="http://schemas.microsoft.com/office/drawing/2014/main" id="{4C76365D-3362-4D39-BEE6-4D1007D8162A}"/>
              </a:ext>
            </a:extLst>
          </p:cNvPr>
          <p:cNvGrpSpPr/>
          <p:nvPr/>
        </p:nvGrpSpPr>
        <p:grpSpPr>
          <a:xfrm>
            <a:off x="458893" y="2938368"/>
            <a:ext cx="635726" cy="685659"/>
            <a:chOff x="381121" y="1569775"/>
            <a:chExt cx="635726" cy="685659"/>
          </a:xfrm>
        </p:grpSpPr>
        <p:sp>
          <p:nvSpPr>
            <p:cNvPr id="20" name="円/楕円 15">
              <a:extLst>
                <a:ext uri="{FF2B5EF4-FFF2-40B4-BE49-F238E27FC236}">
                  <a16:creationId xmlns:a16="http://schemas.microsoft.com/office/drawing/2014/main" id="{C3BF023B-E4B9-4170-A0DE-CFC050FADD7C}"/>
                </a:ext>
              </a:extLst>
            </p:cNvPr>
            <p:cNvSpPr/>
            <p:nvPr/>
          </p:nvSpPr>
          <p:spPr>
            <a:xfrm>
              <a:off x="381121" y="1591979"/>
              <a:ext cx="635726" cy="635726"/>
            </a:xfrm>
            <a:prstGeom prst="ellips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sp>
          <p:nvSpPr>
            <p:cNvPr id="21" name="サブタイトル 2">
              <a:extLst>
                <a:ext uri="{FF2B5EF4-FFF2-40B4-BE49-F238E27FC236}">
                  <a16:creationId xmlns:a16="http://schemas.microsoft.com/office/drawing/2014/main" id="{1AA406D4-4339-487A-B9B5-31A2E8A38AC8}"/>
                </a:ext>
              </a:extLst>
            </p:cNvPr>
            <p:cNvSpPr txBox="1">
              <a:spLocks/>
            </p:cNvSpPr>
            <p:nvPr/>
          </p:nvSpPr>
          <p:spPr>
            <a:xfrm>
              <a:off x="523120" y="1569775"/>
              <a:ext cx="342448" cy="685659"/>
            </a:xfrm>
            <a:prstGeom prst="rect">
              <a:avLst/>
            </a:prstGeom>
          </p:spPr>
          <p:txBody>
            <a:bodyPr vert="horz" lIns="91440" tIns="45720" rIns="91440" bIns="45720" rtlCol="0" anchor="ctr" anchorCtr="1">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lnSpc>
                  <a:spcPct val="120000"/>
                </a:lnSpc>
              </a:pPr>
              <a:r>
                <a:rPr lang="en-US" altLang="ja-JP" sz="3600" b="1" dirty="0">
                  <a:solidFill>
                    <a:srgbClr val="F79646">
                      <a:lumMod val="20000"/>
                      <a:lumOff val="80000"/>
                    </a:srgbClr>
                  </a:solidFill>
                  <a:latin typeface="Arial Black" panose="020B0A04020102020204" pitchFamily="34" charset="0"/>
                  <a:ea typeface="メイリオ"/>
                  <a:cs typeface="メイリオ"/>
                </a:rPr>
                <a:t>?</a:t>
              </a:r>
            </a:p>
          </p:txBody>
        </p:sp>
      </p:grpSp>
    </p:spTree>
    <p:extLst>
      <p:ext uri="{BB962C8B-B14F-4D97-AF65-F5344CB8AC3E}">
        <p14:creationId xmlns:p14="http://schemas.microsoft.com/office/powerpoint/2010/main" val="1423308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C1DD627-3336-0122-8B12-98F03FE630EE}"/>
              </a:ext>
            </a:extLst>
          </p:cNvPr>
          <p:cNvPicPr>
            <a:picLocks noChangeAspect="1"/>
          </p:cNvPicPr>
          <p:nvPr/>
        </p:nvPicPr>
        <p:blipFill>
          <a:blip r:embed="rId3"/>
          <a:stretch>
            <a:fillRect/>
          </a:stretch>
        </p:blipFill>
        <p:spPr>
          <a:xfrm>
            <a:off x="546410" y="942835"/>
            <a:ext cx="7872761" cy="4031430"/>
          </a:xfrm>
          <a:prstGeom prst="rect">
            <a:avLst/>
          </a:prstGeom>
        </p:spPr>
      </p:pic>
      <p:pic>
        <p:nvPicPr>
          <p:cNvPr id="4" name="図 3">
            <a:extLst>
              <a:ext uri="{FF2B5EF4-FFF2-40B4-BE49-F238E27FC236}">
                <a16:creationId xmlns:a16="http://schemas.microsoft.com/office/drawing/2014/main" id="{4CBA92B5-BD4C-342E-1D50-7AD781E9D2CD}"/>
              </a:ext>
            </a:extLst>
          </p:cNvPr>
          <p:cNvPicPr>
            <a:picLocks noChangeAspect="1"/>
          </p:cNvPicPr>
          <p:nvPr/>
        </p:nvPicPr>
        <p:blipFill>
          <a:blip r:embed="rId4"/>
          <a:stretch>
            <a:fillRect/>
          </a:stretch>
        </p:blipFill>
        <p:spPr>
          <a:xfrm>
            <a:off x="7412945" y="5342475"/>
            <a:ext cx="1362162" cy="1260000"/>
          </a:xfrm>
          <a:prstGeom prst="rect">
            <a:avLst/>
          </a:prstGeom>
        </p:spPr>
      </p:pic>
      <p:sp>
        <p:nvSpPr>
          <p:cNvPr id="5" name="フリーフォーム: 図形 4">
            <a:extLst>
              <a:ext uri="{FF2B5EF4-FFF2-40B4-BE49-F238E27FC236}">
                <a16:creationId xmlns:a16="http://schemas.microsoft.com/office/drawing/2014/main" id="{A552B3FE-A634-C6F3-13CD-F4B97E57D803}"/>
              </a:ext>
            </a:extLst>
          </p:cNvPr>
          <p:cNvSpPr/>
          <p:nvPr/>
        </p:nvSpPr>
        <p:spPr>
          <a:xfrm flipH="1">
            <a:off x="303601" y="5342476"/>
            <a:ext cx="7015776" cy="1136204"/>
          </a:xfrm>
          <a:custGeom>
            <a:avLst/>
            <a:gdLst>
              <a:gd name="connsiteX0" fmla="*/ 406417 w 6072512"/>
              <a:gd name="connsiteY0" fmla="*/ 0 h 3953209"/>
              <a:gd name="connsiteX1" fmla="*/ 5666095 w 6072512"/>
              <a:gd name="connsiteY1" fmla="*/ 0 h 3953209"/>
              <a:gd name="connsiteX2" fmla="*/ 6072512 w 6072512"/>
              <a:gd name="connsiteY2" fmla="*/ 406417 h 3953209"/>
              <a:gd name="connsiteX3" fmla="*/ 6072512 w 6072512"/>
              <a:gd name="connsiteY3" fmla="*/ 3117833 h 3953209"/>
              <a:gd name="connsiteX4" fmla="*/ 5666095 w 6072512"/>
              <a:gd name="connsiteY4" fmla="*/ 3524250 h 3953209"/>
              <a:gd name="connsiteX5" fmla="*/ 819935 w 6072512"/>
              <a:gd name="connsiteY5" fmla="*/ 3524250 h 3953209"/>
              <a:gd name="connsiteX6" fmla="*/ 189021 w 6072512"/>
              <a:gd name="connsiteY6" fmla="*/ 3953209 h 3953209"/>
              <a:gd name="connsiteX7" fmla="*/ 364181 w 6072512"/>
              <a:gd name="connsiteY7" fmla="*/ 3519992 h 3953209"/>
              <a:gd name="connsiteX8" fmla="*/ 324510 w 6072512"/>
              <a:gd name="connsiteY8" fmla="*/ 3515993 h 3953209"/>
              <a:gd name="connsiteX9" fmla="*/ 0 w 6072512"/>
              <a:gd name="connsiteY9" fmla="*/ 3117833 h 3953209"/>
              <a:gd name="connsiteX10" fmla="*/ 0 w 6072512"/>
              <a:gd name="connsiteY10" fmla="*/ 406417 h 3953209"/>
              <a:gd name="connsiteX11" fmla="*/ 406417 w 6072512"/>
              <a:gd name="connsiteY11" fmla="*/ 0 h 3953209"/>
              <a:gd name="connsiteX0" fmla="*/ 406417 w 6072512"/>
              <a:gd name="connsiteY0" fmla="*/ 0 h 3741414"/>
              <a:gd name="connsiteX1" fmla="*/ 5666095 w 6072512"/>
              <a:gd name="connsiteY1" fmla="*/ 0 h 3741414"/>
              <a:gd name="connsiteX2" fmla="*/ 6072512 w 6072512"/>
              <a:gd name="connsiteY2" fmla="*/ 406417 h 3741414"/>
              <a:gd name="connsiteX3" fmla="*/ 6072512 w 6072512"/>
              <a:gd name="connsiteY3" fmla="*/ 3117833 h 3741414"/>
              <a:gd name="connsiteX4" fmla="*/ 5666095 w 6072512"/>
              <a:gd name="connsiteY4" fmla="*/ 3524250 h 3741414"/>
              <a:gd name="connsiteX5" fmla="*/ 819935 w 6072512"/>
              <a:gd name="connsiteY5" fmla="*/ 3524250 h 3741414"/>
              <a:gd name="connsiteX6" fmla="*/ 13262 w 6072512"/>
              <a:gd name="connsiteY6" fmla="*/ 3741414 h 3741414"/>
              <a:gd name="connsiteX7" fmla="*/ 364181 w 6072512"/>
              <a:gd name="connsiteY7" fmla="*/ 3519992 h 3741414"/>
              <a:gd name="connsiteX8" fmla="*/ 324510 w 6072512"/>
              <a:gd name="connsiteY8" fmla="*/ 3515993 h 3741414"/>
              <a:gd name="connsiteX9" fmla="*/ 0 w 6072512"/>
              <a:gd name="connsiteY9" fmla="*/ 3117833 h 3741414"/>
              <a:gd name="connsiteX10" fmla="*/ 0 w 6072512"/>
              <a:gd name="connsiteY10" fmla="*/ 406417 h 3741414"/>
              <a:gd name="connsiteX11" fmla="*/ 406417 w 6072512"/>
              <a:gd name="connsiteY11" fmla="*/ 0 h 3741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72512" h="3741414">
                <a:moveTo>
                  <a:pt x="406417" y="0"/>
                </a:moveTo>
                <a:lnTo>
                  <a:pt x="5666095" y="0"/>
                </a:lnTo>
                <a:cubicBezTo>
                  <a:pt x="5890553" y="0"/>
                  <a:pt x="6072512" y="181959"/>
                  <a:pt x="6072512" y="406417"/>
                </a:cubicBezTo>
                <a:lnTo>
                  <a:pt x="6072512" y="3117833"/>
                </a:lnTo>
                <a:cubicBezTo>
                  <a:pt x="6072512" y="3342291"/>
                  <a:pt x="5890553" y="3524250"/>
                  <a:pt x="5666095" y="3524250"/>
                </a:cubicBezTo>
                <a:lnTo>
                  <a:pt x="819935" y="3524250"/>
                </a:lnTo>
                <a:lnTo>
                  <a:pt x="13262" y="3741414"/>
                </a:lnTo>
                <a:lnTo>
                  <a:pt x="364181" y="3519992"/>
                </a:lnTo>
                <a:lnTo>
                  <a:pt x="324510" y="3515993"/>
                </a:lnTo>
                <a:cubicBezTo>
                  <a:pt x="139313" y="3478096"/>
                  <a:pt x="0" y="3314234"/>
                  <a:pt x="0" y="3117833"/>
                </a:cubicBezTo>
                <a:lnTo>
                  <a:pt x="0" y="406417"/>
                </a:lnTo>
                <a:cubicBezTo>
                  <a:pt x="0" y="181959"/>
                  <a:pt x="181959" y="0"/>
                  <a:pt x="406417" y="0"/>
                </a:cubicBezTo>
                <a:close/>
              </a:path>
            </a:pathLst>
          </a:custGeom>
          <a:solidFill>
            <a:schemeClr val="bg1"/>
          </a:solidFill>
          <a:ln>
            <a:solidFill>
              <a:srgbClr val="0070C0"/>
            </a:solidFill>
          </a:ln>
        </p:spPr>
        <p:style>
          <a:lnRef idx="1">
            <a:schemeClr val="accent1"/>
          </a:lnRef>
          <a:fillRef idx="3">
            <a:schemeClr val="accent1"/>
          </a:fillRef>
          <a:effectRef idx="2">
            <a:schemeClr val="accent1"/>
          </a:effectRef>
          <a:fontRef idx="minor">
            <a:schemeClr val="lt1"/>
          </a:fontRef>
        </p:style>
        <p:txBody>
          <a:bodyPr wrap="square" tIns="144000" rtlCol="0" anchor="t">
            <a:noAutofit/>
          </a:bodyPr>
          <a:lstStyle/>
          <a:p>
            <a:pPr marL="180975"/>
            <a:r>
              <a:rPr lang="ja-JP" altLang="en-US" sz="2800" dirty="0">
                <a:solidFill>
                  <a:schemeClr val="tx1"/>
                </a:solidFill>
                <a:latin typeface="游ゴシック" panose="020B0400000000000000" pitchFamily="50" charset="-128"/>
                <a:ea typeface="游ゴシック" panose="020B0400000000000000" pitchFamily="50" charset="-128"/>
              </a:rPr>
              <a:t>罪に問われるおそれがあるのはどちらのケースかな？</a:t>
            </a:r>
          </a:p>
        </p:txBody>
      </p:sp>
      <p:sp>
        <p:nvSpPr>
          <p:cNvPr id="6" name="正方形/長方形 5">
            <a:extLst>
              <a:ext uri="{FF2B5EF4-FFF2-40B4-BE49-F238E27FC236}">
                <a16:creationId xmlns:a16="http://schemas.microsoft.com/office/drawing/2014/main" id="{1222950A-8775-9EAF-9DB2-51F255555754}"/>
              </a:ext>
            </a:extLst>
          </p:cNvPr>
          <p:cNvSpPr/>
          <p:nvPr/>
        </p:nvSpPr>
        <p:spPr>
          <a:xfrm>
            <a:off x="174760" y="304934"/>
            <a:ext cx="3071104" cy="453796"/>
          </a:xfrm>
          <a:prstGeom prst="rect">
            <a:avLst/>
          </a:prstGeom>
          <a:solidFill>
            <a:schemeClr val="bg1"/>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tIns="144000" rtlCol="0" anchor="ctr"/>
          <a:lstStyle/>
          <a:p>
            <a:pPr algn="ctr"/>
            <a:r>
              <a:rPr kumimoji="1" lang="en-US" altLang="ja-JP" sz="2600" b="1" spc="-150" dirty="0">
                <a:solidFill>
                  <a:prstClr val="black"/>
                </a:solidFill>
                <a:latin typeface="Segoe UI" panose="020B0502040204020203" pitchFamily="34" charset="0"/>
                <a:ea typeface="メイリオ"/>
                <a:cs typeface="Segoe UI" panose="020B0502040204020203" pitchFamily="34" charset="0"/>
              </a:rPr>
              <a:t>introduction</a:t>
            </a:r>
            <a:endParaRPr kumimoji="1" lang="ja-JP" altLang="en-US" sz="2600" b="1" spc="-150" dirty="0">
              <a:solidFill>
                <a:schemeClr val="tx1"/>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282714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EA322CD6-CFC2-4DB8-801F-4EDF8498D4E9}"/>
              </a:ext>
            </a:extLst>
          </p:cNvPr>
          <p:cNvSpPr/>
          <p:nvPr/>
        </p:nvSpPr>
        <p:spPr>
          <a:xfrm>
            <a:off x="375482" y="411502"/>
            <a:ext cx="3071104" cy="453796"/>
          </a:xfrm>
          <a:prstGeom prst="rect">
            <a:avLst/>
          </a:prstGeom>
          <a:solidFill>
            <a:schemeClr val="bg1"/>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tIns="144000" rtlCol="0" anchor="ctr"/>
          <a:lstStyle/>
          <a:p>
            <a:pPr algn="ctr"/>
            <a:r>
              <a:rPr kumimoji="1" lang="en-US" altLang="ja-JP" sz="2600" b="1" spc="-150" dirty="0">
                <a:solidFill>
                  <a:prstClr val="black"/>
                </a:solidFill>
                <a:latin typeface="Segoe UI" panose="020B0502040204020203" pitchFamily="34" charset="0"/>
                <a:ea typeface="メイリオ"/>
                <a:cs typeface="Segoe UI" panose="020B0502040204020203" pitchFamily="34" charset="0"/>
              </a:rPr>
              <a:t>introduction</a:t>
            </a:r>
            <a:endParaRPr kumimoji="1" lang="ja-JP" altLang="en-US" sz="2600" b="1" spc="-150" dirty="0">
              <a:solidFill>
                <a:schemeClr val="tx1"/>
              </a:solidFill>
              <a:latin typeface="Segoe UI" panose="020B0502040204020203" pitchFamily="34" charset="0"/>
              <a:ea typeface="メイリオ" panose="020B0604030504040204" pitchFamily="50" charset="-128"/>
              <a:cs typeface="Segoe UI" panose="020B0502040204020203" pitchFamily="34" charset="0"/>
            </a:endParaRPr>
          </a:p>
        </p:txBody>
      </p:sp>
      <p:sp>
        <p:nvSpPr>
          <p:cNvPr id="5" name="テキスト ボックス 4">
            <a:extLst>
              <a:ext uri="{FF2B5EF4-FFF2-40B4-BE49-F238E27FC236}">
                <a16:creationId xmlns:a16="http://schemas.microsoft.com/office/drawing/2014/main" id="{4FAA7181-E171-7825-2F98-6B2A9B45B185}"/>
              </a:ext>
            </a:extLst>
          </p:cNvPr>
          <p:cNvSpPr txBox="1"/>
          <p:nvPr/>
        </p:nvSpPr>
        <p:spPr>
          <a:xfrm>
            <a:off x="303601" y="2226240"/>
            <a:ext cx="5724657" cy="461665"/>
          </a:xfrm>
          <a:prstGeom prst="rect">
            <a:avLst/>
          </a:prstGeom>
          <a:noFill/>
        </p:spPr>
        <p:txBody>
          <a:bodyPr wrap="square" rtlCol="0">
            <a:spAutoFit/>
          </a:bodyPr>
          <a:lstStyle/>
          <a:p>
            <a:pPr marL="266700" indent="-266700"/>
            <a:r>
              <a:rPr lang="ja-JP" altLang="en-US" sz="2400" b="1" dirty="0">
                <a:solidFill>
                  <a:srgbClr val="FF0000"/>
                </a:solidFill>
                <a:latin typeface="メイリオ" panose="020B0604030504040204" pitchFamily="50" charset="-128"/>
                <a:ea typeface="メイリオ" panose="020B0604030504040204" pitchFamily="50" charset="-128"/>
              </a:rPr>
              <a:t>●</a:t>
            </a:r>
            <a:r>
              <a:rPr lang="ja-JP" altLang="en-US" sz="2400" b="1" dirty="0">
                <a:latin typeface="メイリオ" panose="020B0604030504040204" pitchFamily="50" charset="-128"/>
                <a:ea typeface="メイリオ" panose="020B0604030504040204" pitchFamily="50" charset="-128"/>
              </a:rPr>
              <a:t>法と道徳，何が違う？</a:t>
            </a:r>
            <a:endParaRPr lang="ja-JP" altLang="en-US" sz="2400" dirty="0">
              <a:latin typeface="メイリオ" panose="020B0604030504040204" pitchFamily="50" charset="-128"/>
              <a:ea typeface="メイリオ" panose="020B0604030504040204" pitchFamily="50" charset="-128"/>
            </a:endParaRPr>
          </a:p>
        </p:txBody>
      </p:sp>
      <p:pic>
        <p:nvPicPr>
          <p:cNvPr id="3" name="図 2">
            <a:extLst>
              <a:ext uri="{FF2B5EF4-FFF2-40B4-BE49-F238E27FC236}">
                <a16:creationId xmlns:a16="http://schemas.microsoft.com/office/drawing/2014/main" id="{EA27FB5C-22BB-9478-51D8-47F8A3EDF9C1}"/>
              </a:ext>
            </a:extLst>
          </p:cNvPr>
          <p:cNvPicPr>
            <a:picLocks noChangeAspect="1"/>
          </p:cNvPicPr>
          <p:nvPr/>
        </p:nvPicPr>
        <p:blipFill>
          <a:blip r:embed="rId3"/>
          <a:stretch>
            <a:fillRect/>
          </a:stretch>
        </p:blipFill>
        <p:spPr>
          <a:xfrm>
            <a:off x="199819" y="2687905"/>
            <a:ext cx="8575288" cy="1863460"/>
          </a:xfrm>
          <a:prstGeom prst="rect">
            <a:avLst/>
          </a:prstGeom>
        </p:spPr>
      </p:pic>
      <p:pic>
        <p:nvPicPr>
          <p:cNvPr id="4" name="図 3">
            <a:extLst>
              <a:ext uri="{FF2B5EF4-FFF2-40B4-BE49-F238E27FC236}">
                <a16:creationId xmlns:a16="http://schemas.microsoft.com/office/drawing/2014/main" id="{F20D0B21-633F-4DB2-3BC5-D80F508F7037}"/>
              </a:ext>
            </a:extLst>
          </p:cNvPr>
          <p:cNvPicPr>
            <a:picLocks noChangeAspect="1"/>
          </p:cNvPicPr>
          <p:nvPr/>
        </p:nvPicPr>
        <p:blipFill>
          <a:blip r:embed="rId4"/>
          <a:stretch>
            <a:fillRect/>
          </a:stretch>
        </p:blipFill>
        <p:spPr>
          <a:xfrm>
            <a:off x="7412945" y="5342475"/>
            <a:ext cx="1362162" cy="1260000"/>
          </a:xfrm>
          <a:prstGeom prst="rect">
            <a:avLst/>
          </a:prstGeom>
        </p:spPr>
      </p:pic>
      <p:sp>
        <p:nvSpPr>
          <p:cNvPr id="6" name="フリーフォーム: 図形 5">
            <a:extLst>
              <a:ext uri="{FF2B5EF4-FFF2-40B4-BE49-F238E27FC236}">
                <a16:creationId xmlns:a16="http://schemas.microsoft.com/office/drawing/2014/main" id="{021EB11F-DDA9-FAB8-4620-4511C4EC467A}"/>
              </a:ext>
            </a:extLst>
          </p:cNvPr>
          <p:cNvSpPr/>
          <p:nvPr/>
        </p:nvSpPr>
        <p:spPr>
          <a:xfrm flipH="1">
            <a:off x="303601" y="5342476"/>
            <a:ext cx="7015776" cy="924510"/>
          </a:xfrm>
          <a:custGeom>
            <a:avLst/>
            <a:gdLst>
              <a:gd name="connsiteX0" fmla="*/ 406417 w 6072512"/>
              <a:gd name="connsiteY0" fmla="*/ 0 h 3953209"/>
              <a:gd name="connsiteX1" fmla="*/ 5666095 w 6072512"/>
              <a:gd name="connsiteY1" fmla="*/ 0 h 3953209"/>
              <a:gd name="connsiteX2" fmla="*/ 6072512 w 6072512"/>
              <a:gd name="connsiteY2" fmla="*/ 406417 h 3953209"/>
              <a:gd name="connsiteX3" fmla="*/ 6072512 w 6072512"/>
              <a:gd name="connsiteY3" fmla="*/ 3117833 h 3953209"/>
              <a:gd name="connsiteX4" fmla="*/ 5666095 w 6072512"/>
              <a:gd name="connsiteY4" fmla="*/ 3524250 h 3953209"/>
              <a:gd name="connsiteX5" fmla="*/ 819935 w 6072512"/>
              <a:gd name="connsiteY5" fmla="*/ 3524250 h 3953209"/>
              <a:gd name="connsiteX6" fmla="*/ 189021 w 6072512"/>
              <a:gd name="connsiteY6" fmla="*/ 3953209 h 3953209"/>
              <a:gd name="connsiteX7" fmla="*/ 364181 w 6072512"/>
              <a:gd name="connsiteY7" fmla="*/ 3519992 h 3953209"/>
              <a:gd name="connsiteX8" fmla="*/ 324510 w 6072512"/>
              <a:gd name="connsiteY8" fmla="*/ 3515993 h 3953209"/>
              <a:gd name="connsiteX9" fmla="*/ 0 w 6072512"/>
              <a:gd name="connsiteY9" fmla="*/ 3117833 h 3953209"/>
              <a:gd name="connsiteX10" fmla="*/ 0 w 6072512"/>
              <a:gd name="connsiteY10" fmla="*/ 406417 h 3953209"/>
              <a:gd name="connsiteX11" fmla="*/ 406417 w 6072512"/>
              <a:gd name="connsiteY11" fmla="*/ 0 h 3953209"/>
              <a:gd name="connsiteX0" fmla="*/ 406417 w 6072512"/>
              <a:gd name="connsiteY0" fmla="*/ 0 h 3741414"/>
              <a:gd name="connsiteX1" fmla="*/ 5666095 w 6072512"/>
              <a:gd name="connsiteY1" fmla="*/ 0 h 3741414"/>
              <a:gd name="connsiteX2" fmla="*/ 6072512 w 6072512"/>
              <a:gd name="connsiteY2" fmla="*/ 406417 h 3741414"/>
              <a:gd name="connsiteX3" fmla="*/ 6072512 w 6072512"/>
              <a:gd name="connsiteY3" fmla="*/ 3117833 h 3741414"/>
              <a:gd name="connsiteX4" fmla="*/ 5666095 w 6072512"/>
              <a:gd name="connsiteY4" fmla="*/ 3524250 h 3741414"/>
              <a:gd name="connsiteX5" fmla="*/ 819935 w 6072512"/>
              <a:gd name="connsiteY5" fmla="*/ 3524250 h 3741414"/>
              <a:gd name="connsiteX6" fmla="*/ 13262 w 6072512"/>
              <a:gd name="connsiteY6" fmla="*/ 3741414 h 3741414"/>
              <a:gd name="connsiteX7" fmla="*/ 364181 w 6072512"/>
              <a:gd name="connsiteY7" fmla="*/ 3519992 h 3741414"/>
              <a:gd name="connsiteX8" fmla="*/ 324510 w 6072512"/>
              <a:gd name="connsiteY8" fmla="*/ 3515993 h 3741414"/>
              <a:gd name="connsiteX9" fmla="*/ 0 w 6072512"/>
              <a:gd name="connsiteY9" fmla="*/ 3117833 h 3741414"/>
              <a:gd name="connsiteX10" fmla="*/ 0 w 6072512"/>
              <a:gd name="connsiteY10" fmla="*/ 406417 h 3741414"/>
              <a:gd name="connsiteX11" fmla="*/ 406417 w 6072512"/>
              <a:gd name="connsiteY11" fmla="*/ 0 h 3741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72512" h="3741414">
                <a:moveTo>
                  <a:pt x="406417" y="0"/>
                </a:moveTo>
                <a:lnTo>
                  <a:pt x="5666095" y="0"/>
                </a:lnTo>
                <a:cubicBezTo>
                  <a:pt x="5890553" y="0"/>
                  <a:pt x="6072512" y="181959"/>
                  <a:pt x="6072512" y="406417"/>
                </a:cubicBezTo>
                <a:lnTo>
                  <a:pt x="6072512" y="3117833"/>
                </a:lnTo>
                <a:cubicBezTo>
                  <a:pt x="6072512" y="3342291"/>
                  <a:pt x="5890553" y="3524250"/>
                  <a:pt x="5666095" y="3524250"/>
                </a:cubicBezTo>
                <a:lnTo>
                  <a:pt x="819935" y="3524250"/>
                </a:lnTo>
                <a:lnTo>
                  <a:pt x="13262" y="3741414"/>
                </a:lnTo>
                <a:lnTo>
                  <a:pt x="364181" y="3519992"/>
                </a:lnTo>
                <a:lnTo>
                  <a:pt x="324510" y="3515993"/>
                </a:lnTo>
                <a:cubicBezTo>
                  <a:pt x="139313" y="3478096"/>
                  <a:pt x="0" y="3314234"/>
                  <a:pt x="0" y="3117833"/>
                </a:cubicBezTo>
                <a:lnTo>
                  <a:pt x="0" y="406417"/>
                </a:lnTo>
                <a:cubicBezTo>
                  <a:pt x="0" y="181959"/>
                  <a:pt x="181959" y="0"/>
                  <a:pt x="406417" y="0"/>
                </a:cubicBezTo>
                <a:close/>
              </a:path>
            </a:pathLst>
          </a:custGeom>
          <a:solidFill>
            <a:schemeClr val="bg1"/>
          </a:solidFill>
          <a:ln>
            <a:solidFill>
              <a:srgbClr val="0070C0"/>
            </a:solidFill>
          </a:ln>
        </p:spPr>
        <p:style>
          <a:lnRef idx="1">
            <a:schemeClr val="accent1"/>
          </a:lnRef>
          <a:fillRef idx="3">
            <a:schemeClr val="accent1"/>
          </a:fillRef>
          <a:effectRef idx="2">
            <a:schemeClr val="accent1"/>
          </a:effectRef>
          <a:fontRef idx="minor">
            <a:schemeClr val="lt1"/>
          </a:fontRef>
        </p:style>
        <p:txBody>
          <a:bodyPr wrap="square" tIns="144000" rtlCol="0" anchor="t">
            <a:noAutofit/>
          </a:bodyPr>
          <a:lstStyle/>
          <a:p>
            <a:pPr marL="180975"/>
            <a:r>
              <a:rPr lang="ja-JP" altLang="en-US" sz="2800" dirty="0">
                <a:solidFill>
                  <a:schemeClr val="tx1"/>
                </a:solidFill>
                <a:latin typeface="游ゴシック" panose="020B0400000000000000" pitchFamily="50" charset="-128"/>
                <a:ea typeface="游ゴシック" panose="020B0400000000000000" pitchFamily="50" charset="-128"/>
              </a:rPr>
              <a:t>法と道徳，何が違うのかな？</a:t>
            </a:r>
          </a:p>
        </p:txBody>
      </p:sp>
      <p:sp>
        <p:nvSpPr>
          <p:cNvPr id="2" name="テキスト ボックス 1">
            <a:extLst>
              <a:ext uri="{FF2B5EF4-FFF2-40B4-BE49-F238E27FC236}">
                <a16:creationId xmlns:a16="http://schemas.microsoft.com/office/drawing/2014/main" id="{776E48BB-B24C-AA5E-C7F7-A9611D0FB068}"/>
              </a:ext>
            </a:extLst>
          </p:cNvPr>
          <p:cNvSpPr txBox="1"/>
          <p:nvPr/>
        </p:nvSpPr>
        <p:spPr>
          <a:xfrm>
            <a:off x="446405" y="1321241"/>
            <a:ext cx="8082116" cy="636456"/>
          </a:xfrm>
          <a:prstGeom prst="rect">
            <a:avLst/>
          </a:prstGeom>
          <a:noFill/>
        </p:spPr>
        <p:txBody>
          <a:bodyPr wrap="square" rtlCol="0">
            <a:spAutoFit/>
          </a:bodyPr>
          <a:lstStyle/>
          <a:p>
            <a:pPr>
              <a:lnSpc>
                <a:spcPct val="150000"/>
              </a:lnSpc>
            </a:pPr>
            <a:r>
              <a:rPr lang="ja-JP" altLang="en-US" sz="2600" b="1" dirty="0">
                <a:latin typeface="游ゴシック" panose="020B0400000000000000" pitchFamily="50" charset="-128"/>
                <a:ea typeface="游ゴシック" panose="020B0400000000000000" pitchFamily="50" charset="-128"/>
              </a:rPr>
              <a:t>社会規範</a:t>
            </a:r>
            <a:r>
              <a:rPr lang="en-US" altLang="ja-JP" sz="2600" dirty="0">
                <a:latin typeface="游ゴシック" panose="020B0400000000000000" pitchFamily="50" charset="-128"/>
                <a:ea typeface="游ゴシック" panose="020B0400000000000000" pitchFamily="50" charset="-128"/>
              </a:rPr>
              <a:t>…</a:t>
            </a:r>
            <a:r>
              <a:rPr lang="ja-JP" altLang="en-US" sz="2600" dirty="0">
                <a:latin typeface="游ゴシック" panose="020B0400000000000000" pitchFamily="50" charset="-128"/>
                <a:ea typeface="游ゴシック" panose="020B0400000000000000" pitchFamily="50" charset="-128"/>
              </a:rPr>
              <a:t>社会生活の中で，人間が守るべきルール</a:t>
            </a:r>
            <a:endParaRPr lang="en-US" altLang="ja-JP" sz="26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369137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EA322CD6-CFC2-4DB8-801F-4EDF8498D4E9}"/>
              </a:ext>
            </a:extLst>
          </p:cNvPr>
          <p:cNvSpPr/>
          <p:nvPr/>
        </p:nvSpPr>
        <p:spPr>
          <a:xfrm>
            <a:off x="375482" y="411502"/>
            <a:ext cx="3071104" cy="453796"/>
          </a:xfrm>
          <a:prstGeom prst="rect">
            <a:avLst/>
          </a:prstGeom>
          <a:solidFill>
            <a:schemeClr val="bg1"/>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tIns="144000" rtlCol="0" anchor="ctr"/>
          <a:lstStyle/>
          <a:p>
            <a:pPr algn="ctr"/>
            <a:r>
              <a:rPr kumimoji="1" lang="en-US" altLang="ja-JP" sz="2600" b="1" spc="-150" dirty="0">
                <a:solidFill>
                  <a:prstClr val="black"/>
                </a:solidFill>
                <a:latin typeface="Segoe UI" panose="020B0502040204020203" pitchFamily="34" charset="0"/>
                <a:ea typeface="メイリオ"/>
                <a:cs typeface="Segoe UI" panose="020B0502040204020203" pitchFamily="34" charset="0"/>
              </a:rPr>
              <a:t>introduction</a:t>
            </a:r>
            <a:endParaRPr kumimoji="1" lang="ja-JP" altLang="en-US" sz="2600" b="1" spc="-150" dirty="0">
              <a:solidFill>
                <a:schemeClr val="tx1"/>
              </a:solidFill>
              <a:latin typeface="Segoe UI" panose="020B0502040204020203" pitchFamily="34" charset="0"/>
              <a:ea typeface="メイリオ" panose="020B0604030504040204" pitchFamily="50" charset="-128"/>
              <a:cs typeface="Segoe UI" panose="020B0502040204020203" pitchFamily="34" charset="0"/>
            </a:endParaRPr>
          </a:p>
        </p:txBody>
      </p:sp>
      <p:sp>
        <p:nvSpPr>
          <p:cNvPr id="5" name="テキスト ボックス 4">
            <a:extLst>
              <a:ext uri="{FF2B5EF4-FFF2-40B4-BE49-F238E27FC236}">
                <a16:creationId xmlns:a16="http://schemas.microsoft.com/office/drawing/2014/main" id="{4FAA7181-E171-7825-2F98-6B2A9B45B185}"/>
              </a:ext>
            </a:extLst>
          </p:cNvPr>
          <p:cNvSpPr txBox="1"/>
          <p:nvPr/>
        </p:nvSpPr>
        <p:spPr>
          <a:xfrm>
            <a:off x="0" y="1071774"/>
            <a:ext cx="5724657" cy="461665"/>
          </a:xfrm>
          <a:prstGeom prst="rect">
            <a:avLst/>
          </a:prstGeom>
          <a:noFill/>
        </p:spPr>
        <p:txBody>
          <a:bodyPr wrap="square" rtlCol="0">
            <a:spAutoFit/>
          </a:bodyPr>
          <a:lstStyle/>
          <a:p>
            <a:pPr marL="266700" indent="-266700"/>
            <a:r>
              <a:rPr lang="ja-JP" altLang="en-US" sz="2400" b="1" dirty="0">
                <a:solidFill>
                  <a:srgbClr val="FF0000"/>
                </a:solidFill>
                <a:latin typeface="メイリオ" panose="020B0604030504040204" pitchFamily="50" charset="-128"/>
                <a:ea typeface="メイリオ" panose="020B0604030504040204" pitchFamily="50" charset="-128"/>
              </a:rPr>
              <a:t>●</a:t>
            </a:r>
            <a:r>
              <a:rPr lang="ja-JP" altLang="en-US" sz="2400" b="1" dirty="0">
                <a:latin typeface="メイリオ" panose="020B0604030504040204" pitchFamily="50" charset="-128"/>
                <a:ea typeface="メイリオ" panose="020B0604030504040204" pitchFamily="50" charset="-128"/>
              </a:rPr>
              <a:t>法の分類</a:t>
            </a:r>
            <a:endParaRPr lang="ja-JP" altLang="en-US" sz="2400" dirty="0">
              <a:latin typeface="メイリオ" panose="020B0604030504040204" pitchFamily="50" charset="-128"/>
              <a:ea typeface="メイリオ" panose="020B0604030504040204" pitchFamily="50" charset="-128"/>
            </a:endParaRPr>
          </a:p>
        </p:txBody>
      </p:sp>
      <p:pic>
        <p:nvPicPr>
          <p:cNvPr id="20" name="図 19">
            <a:extLst>
              <a:ext uri="{FF2B5EF4-FFF2-40B4-BE49-F238E27FC236}">
                <a16:creationId xmlns:a16="http://schemas.microsoft.com/office/drawing/2014/main" id="{DC7E696A-87C9-8064-1203-B2702D2FDAEE}"/>
              </a:ext>
            </a:extLst>
          </p:cNvPr>
          <p:cNvPicPr>
            <a:picLocks noChangeAspect="1"/>
          </p:cNvPicPr>
          <p:nvPr/>
        </p:nvPicPr>
        <p:blipFill>
          <a:blip r:embed="rId3"/>
          <a:stretch>
            <a:fillRect/>
          </a:stretch>
        </p:blipFill>
        <p:spPr>
          <a:xfrm>
            <a:off x="742950" y="1533439"/>
            <a:ext cx="7658100" cy="4171950"/>
          </a:xfrm>
          <a:prstGeom prst="rect">
            <a:avLst/>
          </a:prstGeom>
        </p:spPr>
      </p:pic>
    </p:spTree>
    <p:extLst>
      <p:ext uri="{BB962C8B-B14F-4D97-AF65-F5344CB8AC3E}">
        <p14:creationId xmlns:p14="http://schemas.microsoft.com/office/powerpoint/2010/main" val="1440150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EA322CD6-CFC2-4DB8-801F-4EDF8498D4E9}"/>
              </a:ext>
            </a:extLst>
          </p:cNvPr>
          <p:cNvSpPr/>
          <p:nvPr/>
        </p:nvSpPr>
        <p:spPr>
          <a:xfrm>
            <a:off x="375482" y="411502"/>
            <a:ext cx="3071104" cy="453796"/>
          </a:xfrm>
          <a:prstGeom prst="rect">
            <a:avLst/>
          </a:prstGeom>
          <a:solidFill>
            <a:schemeClr val="bg1"/>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tIns="144000" rtlCol="0" anchor="ctr"/>
          <a:lstStyle/>
          <a:p>
            <a:pPr algn="ctr"/>
            <a:r>
              <a:rPr kumimoji="1" lang="en-US" altLang="ja-JP" sz="2600" b="1" spc="-150" dirty="0">
                <a:solidFill>
                  <a:prstClr val="black"/>
                </a:solidFill>
                <a:latin typeface="Segoe UI" panose="020B0502040204020203" pitchFamily="34" charset="0"/>
                <a:ea typeface="メイリオ"/>
                <a:cs typeface="Segoe UI" panose="020B0502040204020203" pitchFamily="34" charset="0"/>
              </a:rPr>
              <a:t>introduction</a:t>
            </a:r>
            <a:endParaRPr kumimoji="1" lang="ja-JP" altLang="en-US" sz="2600" b="1" spc="-150" dirty="0">
              <a:solidFill>
                <a:schemeClr val="tx1"/>
              </a:solidFill>
              <a:latin typeface="Segoe UI" panose="020B0502040204020203" pitchFamily="34" charset="0"/>
              <a:ea typeface="メイリオ" panose="020B0604030504040204" pitchFamily="50" charset="-128"/>
              <a:cs typeface="Segoe UI" panose="020B0502040204020203" pitchFamily="34" charset="0"/>
            </a:endParaRPr>
          </a:p>
        </p:txBody>
      </p:sp>
      <p:pic>
        <p:nvPicPr>
          <p:cNvPr id="4" name="図 3">
            <a:extLst>
              <a:ext uri="{FF2B5EF4-FFF2-40B4-BE49-F238E27FC236}">
                <a16:creationId xmlns:a16="http://schemas.microsoft.com/office/drawing/2014/main" id="{F20D0B21-633F-4DB2-3BC5-D80F508F7037}"/>
              </a:ext>
            </a:extLst>
          </p:cNvPr>
          <p:cNvPicPr>
            <a:picLocks noChangeAspect="1"/>
          </p:cNvPicPr>
          <p:nvPr/>
        </p:nvPicPr>
        <p:blipFill>
          <a:blip r:embed="rId3"/>
          <a:stretch>
            <a:fillRect/>
          </a:stretch>
        </p:blipFill>
        <p:spPr>
          <a:xfrm>
            <a:off x="7412945" y="5342475"/>
            <a:ext cx="1362162" cy="1260000"/>
          </a:xfrm>
          <a:prstGeom prst="rect">
            <a:avLst/>
          </a:prstGeom>
        </p:spPr>
      </p:pic>
      <p:sp>
        <p:nvSpPr>
          <p:cNvPr id="6" name="フリーフォーム: 図形 5">
            <a:extLst>
              <a:ext uri="{FF2B5EF4-FFF2-40B4-BE49-F238E27FC236}">
                <a16:creationId xmlns:a16="http://schemas.microsoft.com/office/drawing/2014/main" id="{021EB11F-DDA9-FAB8-4620-4511C4EC467A}"/>
              </a:ext>
            </a:extLst>
          </p:cNvPr>
          <p:cNvSpPr/>
          <p:nvPr/>
        </p:nvSpPr>
        <p:spPr>
          <a:xfrm flipH="1">
            <a:off x="368893" y="5035320"/>
            <a:ext cx="7015776" cy="1158685"/>
          </a:xfrm>
          <a:custGeom>
            <a:avLst/>
            <a:gdLst>
              <a:gd name="connsiteX0" fmla="*/ 406417 w 6072512"/>
              <a:gd name="connsiteY0" fmla="*/ 0 h 3953209"/>
              <a:gd name="connsiteX1" fmla="*/ 5666095 w 6072512"/>
              <a:gd name="connsiteY1" fmla="*/ 0 h 3953209"/>
              <a:gd name="connsiteX2" fmla="*/ 6072512 w 6072512"/>
              <a:gd name="connsiteY2" fmla="*/ 406417 h 3953209"/>
              <a:gd name="connsiteX3" fmla="*/ 6072512 w 6072512"/>
              <a:gd name="connsiteY3" fmla="*/ 3117833 h 3953209"/>
              <a:gd name="connsiteX4" fmla="*/ 5666095 w 6072512"/>
              <a:gd name="connsiteY4" fmla="*/ 3524250 h 3953209"/>
              <a:gd name="connsiteX5" fmla="*/ 819935 w 6072512"/>
              <a:gd name="connsiteY5" fmla="*/ 3524250 h 3953209"/>
              <a:gd name="connsiteX6" fmla="*/ 189021 w 6072512"/>
              <a:gd name="connsiteY6" fmla="*/ 3953209 h 3953209"/>
              <a:gd name="connsiteX7" fmla="*/ 364181 w 6072512"/>
              <a:gd name="connsiteY7" fmla="*/ 3519992 h 3953209"/>
              <a:gd name="connsiteX8" fmla="*/ 324510 w 6072512"/>
              <a:gd name="connsiteY8" fmla="*/ 3515993 h 3953209"/>
              <a:gd name="connsiteX9" fmla="*/ 0 w 6072512"/>
              <a:gd name="connsiteY9" fmla="*/ 3117833 h 3953209"/>
              <a:gd name="connsiteX10" fmla="*/ 0 w 6072512"/>
              <a:gd name="connsiteY10" fmla="*/ 406417 h 3953209"/>
              <a:gd name="connsiteX11" fmla="*/ 406417 w 6072512"/>
              <a:gd name="connsiteY11" fmla="*/ 0 h 3953209"/>
              <a:gd name="connsiteX0" fmla="*/ 406417 w 6072512"/>
              <a:gd name="connsiteY0" fmla="*/ 0 h 3741414"/>
              <a:gd name="connsiteX1" fmla="*/ 5666095 w 6072512"/>
              <a:gd name="connsiteY1" fmla="*/ 0 h 3741414"/>
              <a:gd name="connsiteX2" fmla="*/ 6072512 w 6072512"/>
              <a:gd name="connsiteY2" fmla="*/ 406417 h 3741414"/>
              <a:gd name="connsiteX3" fmla="*/ 6072512 w 6072512"/>
              <a:gd name="connsiteY3" fmla="*/ 3117833 h 3741414"/>
              <a:gd name="connsiteX4" fmla="*/ 5666095 w 6072512"/>
              <a:gd name="connsiteY4" fmla="*/ 3524250 h 3741414"/>
              <a:gd name="connsiteX5" fmla="*/ 819935 w 6072512"/>
              <a:gd name="connsiteY5" fmla="*/ 3524250 h 3741414"/>
              <a:gd name="connsiteX6" fmla="*/ 13262 w 6072512"/>
              <a:gd name="connsiteY6" fmla="*/ 3741414 h 3741414"/>
              <a:gd name="connsiteX7" fmla="*/ 364181 w 6072512"/>
              <a:gd name="connsiteY7" fmla="*/ 3519992 h 3741414"/>
              <a:gd name="connsiteX8" fmla="*/ 324510 w 6072512"/>
              <a:gd name="connsiteY8" fmla="*/ 3515993 h 3741414"/>
              <a:gd name="connsiteX9" fmla="*/ 0 w 6072512"/>
              <a:gd name="connsiteY9" fmla="*/ 3117833 h 3741414"/>
              <a:gd name="connsiteX10" fmla="*/ 0 w 6072512"/>
              <a:gd name="connsiteY10" fmla="*/ 406417 h 3741414"/>
              <a:gd name="connsiteX11" fmla="*/ 406417 w 6072512"/>
              <a:gd name="connsiteY11" fmla="*/ 0 h 3741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72512" h="3741414">
                <a:moveTo>
                  <a:pt x="406417" y="0"/>
                </a:moveTo>
                <a:lnTo>
                  <a:pt x="5666095" y="0"/>
                </a:lnTo>
                <a:cubicBezTo>
                  <a:pt x="5890553" y="0"/>
                  <a:pt x="6072512" y="181959"/>
                  <a:pt x="6072512" y="406417"/>
                </a:cubicBezTo>
                <a:lnTo>
                  <a:pt x="6072512" y="3117833"/>
                </a:lnTo>
                <a:cubicBezTo>
                  <a:pt x="6072512" y="3342291"/>
                  <a:pt x="5890553" y="3524250"/>
                  <a:pt x="5666095" y="3524250"/>
                </a:cubicBezTo>
                <a:lnTo>
                  <a:pt x="819935" y="3524250"/>
                </a:lnTo>
                <a:lnTo>
                  <a:pt x="13262" y="3741414"/>
                </a:lnTo>
                <a:lnTo>
                  <a:pt x="364181" y="3519992"/>
                </a:lnTo>
                <a:lnTo>
                  <a:pt x="324510" y="3515993"/>
                </a:lnTo>
                <a:cubicBezTo>
                  <a:pt x="139313" y="3478096"/>
                  <a:pt x="0" y="3314234"/>
                  <a:pt x="0" y="3117833"/>
                </a:cubicBezTo>
                <a:lnTo>
                  <a:pt x="0" y="406417"/>
                </a:lnTo>
                <a:cubicBezTo>
                  <a:pt x="0" y="181959"/>
                  <a:pt x="181959" y="0"/>
                  <a:pt x="406417" y="0"/>
                </a:cubicBezTo>
                <a:close/>
              </a:path>
            </a:pathLst>
          </a:custGeom>
          <a:solidFill>
            <a:schemeClr val="bg1"/>
          </a:solidFill>
          <a:ln>
            <a:solidFill>
              <a:srgbClr val="0070C0"/>
            </a:solidFill>
          </a:ln>
        </p:spPr>
        <p:style>
          <a:lnRef idx="1">
            <a:schemeClr val="accent1"/>
          </a:lnRef>
          <a:fillRef idx="3">
            <a:schemeClr val="accent1"/>
          </a:fillRef>
          <a:effectRef idx="2">
            <a:schemeClr val="accent1"/>
          </a:effectRef>
          <a:fontRef idx="minor">
            <a:schemeClr val="lt1"/>
          </a:fontRef>
        </p:style>
        <p:txBody>
          <a:bodyPr wrap="square" tIns="144000" rtlCol="0" anchor="t">
            <a:noAutofit/>
          </a:bodyPr>
          <a:lstStyle/>
          <a:p>
            <a:pPr marL="180975"/>
            <a:r>
              <a:rPr lang="ja-JP" altLang="en-US" sz="2800" dirty="0">
                <a:solidFill>
                  <a:schemeClr val="tx1"/>
                </a:solidFill>
                <a:latin typeface="游ゴシック" panose="020B0400000000000000" pitchFamily="50" charset="-128"/>
                <a:ea typeface="游ゴシック" panose="020B0400000000000000" pitchFamily="50" charset="-128"/>
              </a:rPr>
              <a:t>国家権力の濫用を防止することも法の重要な役割だよ</a:t>
            </a:r>
          </a:p>
        </p:txBody>
      </p:sp>
      <p:sp>
        <p:nvSpPr>
          <p:cNvPr id="2" name="テキスト ボックス 1">
            <a:extLst>
              <a:ext uri="{FF2B5EF4-FFF2-40B4-BE49-F238E27FC236}">
                <a16:creationId xmlns:a16="http://schemas.microsoft.com/office/drawing/2014/main" id="{776E48BB-B24C-AA5E-C7F7-A9611D0FB068}"/>
              </a:ext>
            </a:extLst>
          </p:cNvPr>
          <p:cNvSpPr txBox="1"/>
          <p:nvPr/>
        </p:nvSpPr>
        <p:spPr>
          <a:xfrm>
            <a:off x="446405" y="1109368"/>
            <a:ext cx="8082116" cy="3637278"/>
          </a:xfrm>
          <a:prstGeom prst="rect">
            <a:avLst/>
          </a:prstGeom>
          <a:noFill/>
        </p:spPr>
        <p:txBody>
          <a:bodyPr wrap="square" rtlCol="0">
            <a:spAutoFit/>
          </a:bodyPr>
          <a:lstStyle/>
          <a:p>
            <a:pPr marL="981075" indent="-981075">
              <a:lnSpc>
                <a:spcPct val="150000"/>
              </a:lnSpc>
            </a:pPr>
            <a:r>
              <a:rPr lang="ja-JP" altLang="en-US" sz="2600" b="1" dirty="0">
                <a:latin typeface="游ゴシック" panose="020B0400000000000000" pitchFamily="50" charset="-128"/>
                <a:ea typeface="游ゴシック" panose="020B0400000000000000" pitchFamily="50" charset="-128"/>
              </a:rPr>
              <a:t>公法</a:t>
            </a:r>
            <a:r>
              <a:rPr lang="en-US" altLang="ja-JP" sz="2600" dirty="0">
                <a:latin typeface="游ゴシック" panose="020B0400000000000000" pitchFamily="50" charset="-128"/>
                <a:ea typeface="游ゴシック" panose="020B0400000000000000" pitchFamily="50" charset="-128"/>
              </a:rPr>
              <a:t>…</a:t>
            </a:r>
            <a:r>
              <a:rPr lang="ja-JP" altLang="en-US" sz="2600" dirty="0">
                <a:latin typeface="游ゴシック" panose="020B0400000000000000" pitchFamily="50" charset="-128"/>
                <a:ea typeface="游ゴシック" panose="020B0400000000000000" pitchFamily="50" charset="-128"/>
              </a:rPr>
              <a:t>憲法や刑法のように国民と国家の関係を規律する</a:t>
            </a:r>
            <a:endParaRPr lang="en-US" altLang="ja-JP" sz="2600" dirty="0">
              <a:latin typeface="游ゴシック" panose="020B0400000000000000" pitchFamily="50" charset="-128"/>
              <a:ea typeface="游ゴシック" panose="020B0400000000000000" pitchFamily="50" charset="-128"/>
            </a:endParaRPr>
          </a:p>
          <a:p>
            <a:pPr marL="981075" indent="-981075">
              <a:lnSpc>
                <a:spcPct val="150000"/>
              </a:lnSpc>
            </a:pPr>
            <a:r>
              <a:rPr lang="ja-JP" altLang="en-US" sz="2600" b="1" dirty="0">
                <a:latin typeface="游ゴシック" panose="020B0400000000000000" pitchFamily="50" charset="-128"/>
                <a:ea typeface="游ゴシック" panose="020B0400000000000000" pitchFamily="50" charset="-128"/>
              </a:rPr>
              <a:t>私法</a:t>
            </a:r>
            <a:r>
              <a:rPr lang="en-US" altLang="ja-JP" sz="2600" dirty="0">
                <a:latin typeface="游ゴシック" panose="020B0400000000000000" pitchFamily="50" charset="-128"/>
                <a:ea typeface="游ゴシック" panose="020B0400000000000000" pitchFamily="50" charset="-128"/>
              </a:rPr>
              <a:t>…</a:t>
            </a:r>
            <a:r>
              <a:rPr lang="ja-JP" altLang="en-US" sz="2600" dirty="0">
                <a:latin typeface="游ゴシック" panose="020B0400000000000000" pitchFamily="50" charset="-128"/>
                <a:ea typeface="游ゴシック" panose="020B0400000000000000" pitchFamily="50" charset="-128"/>
              </a:rPr>
              <a:t>民法や商法のように，国民相互の関係を規律する</a:t>
            </a:r>
            <a:endParaRPr lang="en-US" altLang="ja-JP" sz="2600" dirty="0">
              <a:latin typeface="游ゴシック" panose="020B0400000000000000" pitchFamily="50" charset="-128"/>
              <a:ea typeface="游ゴシック" panose="020B0400000000000000" pitchFamily="50" charset="-128"/>
            </a:endParaRPr>
          </a:p>
          <a:p>
            <a:pPr marL="1349375" indent="-1349375">
              <a:lnSpc>
                <a:spcPct val="150000"/>
              </a:lnSpc>
            </a:pPr>
            <a:r>
              <a:rPr lang="ja-JP" altLang="en-US" sz="2600" b="1" dirty="0">
                <a:latin typeface="游ゴシック" panose="020B0400000000000000" pitchFamily="50" charset="-128"/>
                <a:ea typeface="游ゴシック" panose="020B0400000000000000" pitchFamily="50" charset="-128"/>
              </a:rPr>
              <a:t>社会法</a:t>
            </a:r>
            <a:r>
              <a:rPr lang="en-US" altLang="ja-JP" sz="2600" dirty="0">
                <a:latin typeface="游ゴシック" panose="020B0400000000000000" pitchFamily="50" charset="-128"/>
                <a:ea typeface="游ゴシック" panose="020B0400000000000000" pitchFamily="50" charset="-128"/>
              </a:rPr>
              <a:t>…</a:t>
            </a:r>
            <a:r>
              <a:rPr lang="ja-JP" altLang="en-US" sz="2600" dirty="0">
                <a:latin typeface="游ゴシック" panose="020B0400000000000000" pitchFamily="50" charset="-128"/>
                <a:ea typeface="游ゴシック" panose="020B0400000000000000" pitchFamily="50" charset="-128"/>
              </a:rPr>
              <a:t>生活保護法や労働基準法などのように国家の積極的な関与を規定する</a:t>
            </a:r>
            <a:endParaRPr lang="en-US" altLang="ja-JP" sz="26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635956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84F41E09-DEF5-4CFC-A82D-611E1C4A40B9}"/>
              </a:ext>
            </a:extLst>
          </p:cNvPr>
          <p:cNvSpPr/>
          <p:nvPr/>
        </p:nvSpPr>
        <p:spPr>
          <a:xfrm>
            <a:off x="375482" y="411502"/>
            <a:ext cx="3071104" cy="453796"/>
          </a:xfrm>
          <a:prstGeom prst="rect">
            <a:avLst/>
          </a:prstGeom>
          <a:solidFill>
            <a:schemeClr val="bg1"/>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tIns="144000" rtlCol="0" anchor="ctr"/>
          <a:lstStyle/>
          <a:p>
            <a:pPr algn="ctr"/>
            <a:r>
              <a:rPr kumimoji="1" lang="en-US" altLang="ja-JP" sz="2600" b="1" spc="-150" dirty="0">
                <a:solidFill>
                  <a:prstClr val="black"/>
                </a:solidFill>
                <a:latin typeface="Segoe UI" panose="020B0502040204020203" pitchFamily="34" charset="0"/>
                <a:ea typeface="メイリオ"/>
                <a:cs typeface="Segoe UI" panose="020B0502040204020203" pitchFamily="34" charset="0"/>
              </a:rPr>
              <a:t>introduction</a:t>
            </a:r>
            <a:endParaRPr kumimoji="1" lang="ja-JP" altLang="en-US" sz="2600" b="1" spc="-150" dirty="0">
              <a:solidFill>
                <a:schemeClr val="tx1"/>
              </a:solidFill>
              <a:latin typeface="Segoe UI" panose="020B0502040204020203" pitchFamily="34" charset="0"/>
              <a:ea typeface="メイリオ" panose="020B0604030504040204" pitchFamily="50" charset="-128"/>
              <a:cs typeface="Segoe UI" panose="020B0502040204020203" pitchFamily="34" charset="0"/>
            </a:endParaRPr>
          </a:p>
        </p:txBody>
      </p:sp>
      <p:pic>
        <p:nvPicPr>
          <p:cNvPr id="9" name="図 8">
            <a:extLst>
              <a:ext uri="{FF2B5EF4-FFF2-40B4-BE49-F238E27FC236}">
                <a16:creationId xmlns:a16="http://schemas.microsoft.com/office/drawing/2014/main" id="{21AF9601-41E9-4EFA-9B9F-9009C4C9D720}"/>
              </a:ext>
            </a:extLst>
          </p:cNvPr>
          <p:cNvPicPr>
            <a:picLocks noChangeAspect="1"/>
          </p:cNvPicPr>
          <p:nvPr/>
        </p:nvPicPr>
        <p:blipFill>
          <a:blip r:embed="rId2"/>
          <a:stretch>
            <a:fillRect/>
          </a:stretch>
        </p:blipFill>
        <p:spPr>
          <a:xfrm>
            <a:off x="140080" y="5398851"/>
            <a:ext cx="1257679" cy="1222743"/>
          </a:xfrm>
          <a:prstGeom prst="rect">
            <a:avLst/>
          </a:prstGeom>
        </p:spPr>
      </p:pic>
      <p:pic>
        <p:nvPicPr>
          <p:cNvPr id="11" name="図 10">
            <a:extLst>
              <a:ext uri="{FF2B5EF4-FFF2-40B4-BE49-F238E27FC236}">
                <a16:creationId xmlns:a16="http://schemas.microsoft.com/office/drawing/2014/main" id="{8EA40384-4F22-4B46-8570-18ED67FD2898}"/>
              </a:ext>
            </a:extLst>
          </p:cNvPr>
          <p:cNvPicPr>
            <a:picLocks noChangeAspect="1"/>
          </p:cNvPicPr>
          <p:nvPr/>
        </p:nvPicPr>
        <p:blipFill>
          <a:blip r:embed="rId3"/>
          <a:stretch>
            <a:fillRect/>
          </a:stretch>
        </p:blipFill>
        <p:spPr>
          <a:xfrm>
            <a:off x="1269777" y="5398853"/>
            <a:ext cx="1146862" cy="1254380"/>
          </a:xfrm>
          <a:prstGeom prst="rect">
            <a:avLst/>
          </a:prstGeom>
        </p:spPr>
      </p:pic>
      <p:pic>
        <p:nvPicPr>
          <p:cNvPr id="12" name="図 11">
            <a:extLst>
              <a:ext uri="{FF2B5EF4-FFF2-40B4-BE49-F238E27FC236}">
                <a16:creationId xmlns:a16="http://schemas.microsoft.com/office/drawing/2014/main" id="{C412C071-2EA9-40E1-92C8-453A3A47A6A5}"/>
              </a:ext>
            </a:extLst>
          </p:cNvPr>
          <p:cNvPicPr>
            <a:picLocks noChangeAspect="1"/>
          </p:cNvPicPr>
          <p:nvPr/>
        </p:nvPicPr>
        <p:blipFill>
          <a:blip r:embed="rId4"/>
          <a:stretch>
            <a:fillRect/>
          </a:stretch>
        </p:blipFill>
        <p:spPr>
          <a:xfrm>
            <a:off x="7429982" y="5352086"/>
            <a:ext cx="1457204" cy="1347914"/>
          </a:xfrm>
          <a:prstGeom prst="rect">
            <a:avLst/>
          </a:prstGeom>
        </p:spPr>
      </p:pic>
      <p:sp>
        <p:nvSpPr>
          <p:cNvPr id="13" name="フリーフォーム: 図形 12">
            <a:extLst>
              <a:ext uri="{FF2B5EF4-FFF2-40B4-BE49-F238E27FC236}">
                <a16:creationId xmlns:a16="http://schemas.microsoft.com/office/drawing/2014/main" id="{C13753A5-BA87-4983-B53F-3C9166E6B043}"/>
              </a:ext>
            </a:extLst>
          </p:cNvPr>
          <p:cNvSpPr/>
          <p:nvPr/>
        </p:nvSpPr>
        <p:spPr>
          <a:xfrm flipH="1">
            <a:off x="375480" y="1874820"/>
            <a:ext cx="7738353" cy="3293050"/>
          </a:xfrm>
          <a:custGeom>
            <a:avLst/>
            <a:gdLst>
              <a:gd name="connsiteX0" fmla="*/ 406417 w 6072512"/>
              <a:gd name="connsiteY0" fmla="*/ 0 h 3953209"/>
              <a:gd name="connsiteX1" fmla="*/ 5666095 w 6072512"/>
              <a:gd name="connsiteY1" fmla="*/ 0 h 3953209"/>
              <a:gd name="connsiteX2" fmla="*/ 6072512 w 6072512"/>
              <a:gd name="connsiteY2" fmla="*/ 406417 h 3953209"/>
              <a:gd name="connsiteX3" fmla="*/ 6072512 w 6072512"/>
              <a:gd name="connsiteY3" fmla="*/ 3117833 h 3953209"/>
              <a:gd name="connsiteX4" fmla="*/ 5666095 w 6072512"/>
              <a:gd name="connsiteY4" fmla="*/ 3524250 h 3953209"/>
              <a:gd name="connsiteX5" fmla="*/ 819935 w 6072512"/>
              <a:gd name="connsiteY5" fmla="*/ 3524250 h 3953209"/>
              <a:gd name="connsiteX6" fmla="*/ 189021 w 6072512"/>
              <a:gd name="connsiteY6" fmla="*/ 3953209 h 3953209"/>
              <a:gd name="connsiteX7" fmla="*/ 364181 w 6072512"/>
              <a:gd name="connsiteY7" fmla="*/ 3519992 h 3953209"/>
              <a:gd name="connsiteX8" fmla="*/ 324510 w 6072512"/>
              <a:gd name="connsiteY8" fmla="*/ 3515993 h 3953209"/>
              <a:gd name="connsiteX9" fmla="*/ 0 w 6072512"/>
              <a:gd name="connsiteY9" fmla="*/ 3117833 h 3953209"/>
              <a:gd name="connsiteX10" fmla="*/ 0 w 6072512"/>
              <a:gd name="connsiteY10" fmla="*/ 406417 h 3953209"/>
              <a:gd name="connsiteX11" fmla="*/ 406417 w 6072512"/>
              <a:gd name="connsiteY11" fmla="*/ 0 h 3953209"/>
              <a:gd name="connsiteX0" fmla="*/ 406417 w 6072512"/>
              <a:gd name="connsiteY0" fmla="*/ 0 h 3842559"/>
              <a:gd name="connsiteX1" fmla="*/ 5666095 w 6072512"/>
              <a:gd name="connsiteY1" fmla="*/ 0 h 3842559"/>
              <a:gd name="connsiteX2" fmla="*/ 6072512 w 6072512"/>
              <a:gd name="connsiteY2" fmla="*/ 406417 h 3842559"/>
              <a:gd name="connsiteX3" fmla="*/ 6072512 w 6072512"/>
              <a:gd name="connsiteY3" fmla="*/ 3117833 h 3842559"/>
              <a:gd name="connsiteX4" fmla="*/ 5666095 w 6072512"/>
              <a:gd name="connsiteY4" fmla="*/ 3524250 h 3842559"/>
              <a:gd name="connsiteX5" fmla="*/ 819935 w 6072512"/>
              <a:gd name="connsiteY5" fmla="*/ 3524250 h 3842559"/>
              <a:gd name="connsiteX6" fmla="*/ 297872 w 6072512"/>
              <a:gd name="connsiteY6" fmla="*/ 3842559 h 3842559"/>
              <a:gd name="connsiteX7" fmla="*/ 364181 w 6072512"/>
              <a:gd name="connsiteY7" fmla="*/ 3519992 h 3842559"/>
              <a:gd name="connsiteX8" fmla="*/ 324510 w 6072512"/>
              <a:gd name="connsiteY8" fmla="*/ 3515993 h 3842559"/>
              <a:gd name="connsiteX9" fmla="*/ 0 w 6072512"/>
              <a:gd name="connsiteY9" fmla="*/ 3117833 h 3842559"/>
              <a:gd name="connsiteX10" fmla="*/ 0 w 6072512"/>
              <a:gd name="connsiteY10" fmla="*/ 406417 h 3842559"/>
              <a:gd name="connsiteX11" fmla="*/ 406417 w 6072512"/>
              <a:gd name="connsiteY11" fmla="*/ 0 h 3842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72512" h="3842559">
                <a:moveTo>
                  <a:pt x="406417" y="0"/>
                </a:moveTo>
                <a:lnTo>
                  <a:pt x="5666095" y="0"/>
                </a:lnTo>
                <a:cubicBezTo>
                  <a:pt x="5890553" y="0"/>
                  <a:pt x="6072512" y="181959"/>
                  <a:pt x="6072512" y="406417"/>
                </a:cubicBezTo>
                <a:lnTo>
                  <a:pt x="6072512" y="3117833"/>
                </a:lnTo>
                <a:cubicBezTo>
                  <a:pt x="6072512" y="3342291"/>
                  <a:pt x="5890553" y="3524250"/>
                  <a:pt x="5666095" y="3524250"/>
                </a:cubicBezTo>
                <a:lnTo>
                  <a:pt x="819935" y="3524250"/>
                </a:lnTo>
                <a:lnTo>
                  <a:pt x="297872" y="3842559"/>
                </a:lnTo>
                <a:lnTo>
                  <a:pt x="364181" y="3519992"/>
                </a:lnTo>
                <a:lnTo>
                  <a:pt x="324510" y="3515993"/>
                </a:lnTo>
                <a:cubicBezTo>
                  <a:pt x="139313" y="3478096"/>
                  <a:pt x="0" y="3314234"/>
                  <a:pt x="0" y="3117833"/>
                </a:cubicBezTo>
                <a:lnTo>
                  <a:pt x="0" y="406417"/>
                </a:lnTo>
                <a:cubicBezTo>
                  <a:pt x="0" y="181959"/>
                  <a:pt x="181959" y="0"/>
                  <a:pt x="406417" y="0"/>
                </a:cubicBezTo>
                <a:close/>
              </a:path>
            </a:pathLst>
          </a:custGeom>
          <a:solidFill>
            <a:schemeClr val="bg1"/>
          </a:solidFill>
          <a:ln>
            <a:solidFill>
              <a:srgbClr val="0070C0"/>
            </a:solidFill>
          </a:ln>
        </p:spPr>
        <p:style>
          <a:lnRef idx="1">
            <a:schemeClr val="accent1"/>
          </a:lnRef>
          <a:fillRef idx="3">
            <a:schemeClr val="accent1"/>
          </a:fillRef>
          <a:effectRef idx="2">
            <a:schemeClr val="accent1"/>
          </a:effectRef>
          <a:fontRef idx="minor">
            <a:schemeClr val="lt1"/>
          </a:fontRef>
        </p:style>
        <p:txBody>
          <a:bodyPr wrap="square" tIns="90000" bIns="90000" rtlCol="0" anchor="ctr">
            <a:noAutofit/>
          </a:bodyPr>
          <a:lstStyle/>
          <a:p>
            <a:pPr marL="180975">
              <a:lnSpc>
                <a:spcPct val="150000"/>
              </a:lnSpc>
            </a:pPr>
            <a:r>
              <a:rPr lang="ja-JP" altLang="en-US" sz="2800" dirty="0">
                <a:solidFill>
                  <a:schemeClr val="tx1"/>
                </a:solidFill>
                <a:latin typeface="游ゴシック" panose="020B0400000000000000" pitchFamily="50" charset="-128"/>
                <a:ea typeface="游ゴシック" panose="020B0400000000000000" pitchFamily="50" charset="-128"/>
              </a:rPr>
              <a:t>法や道徳などの社会規範の役割について，ルールづくりをもとに考えてみよう</a:t>
            </a:r>
            <a:endParaRPr lang="en-US" altLang="ja-JP" sz="2800" dirty="0">
              <a:solidFill>
                <a:schemeClr val="tx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262799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フリーフォーム: 図形 15">
            <a:extLst>
              <a:ext uri="{FF2B5EF4-FFF2-40B4-BE49-F238E27FC236}">
                <a16:creationId xmlns:a16="http://schemas.microsoft.com/office/drawing/2014/main" id="{9296A181-EC3B-4E74-8A64-31F5233313A1}"/>
              </a:ext>
            </a:extLst>
          </p:cNvPr>
          <p:cNvSpPr/>
          <p:nvPr/>
        </p:nvSpPr>
        <p:spPr>
          <a:xfrm flipH="1">
            <a:off x="303601" y="5032854"/>
            <a:ext cx="7198245" cy="1260000"/>
          </a:xfrm>
          <a:custGeom>
            <a:avLst/>
            <a:gdLst>
              <a:gd name="connsiteX0" fmla="*/ 406417 w 6072512"/>
              <a:gd name="connsiteY0" fmla="*/ 0 h 3953209"/>
              <a:gd name="connsiteX1" fmla="*/ 5666095 w 6072512"/>
              <a:gd name="connsiteY1" fmla="*/ 0 h 3953209"/>
              <a:gd name="connsiteX2" fmla="*/ 6072512 w 6072512"/>
              <a:gd name="connsiteY2" fmla="*/ 406417 h 3953209"/>
              <a:gd name="connsiteX3" fmla="*/ 6072512 w 6072512"/>
              <a:gd name="connsiteY3" fmla="*/ 3117833 h 3953209"/>
              <a:gd name="connsiteX4" fmla="*/ 5666095 w 6072512"/>
              <a:gd name="connsiteY4" fmla="*/ 3524250 h 3953209"/>
              <a:gd name="connsiteX5" fmla="*/ 819935 w 6072512"/>
              <a:gd name="connsiteY5" fmla="*/ 3524250 h 3953209"/>
              <a:gd name="connsiteX6" fmla="*/ 189021 w 6072512"/>
              <a:gd name="connsiteY6" fmla="*/ 3953209 h 3953209"/>
              <a:gd name="connsiteX7" fmla="*/ 364181 w 6072512"/>
              <a:gd name="connsiteY7" fmla="*/ 3519992 h 3953209"/>
              <a:gd name="connsiteX8" fmla="*/ 324510 w 6072512"/>
              <a:gd name="connsiteY8" fmla="*/ 3515993 h 3953209"/>
              <a:gd name="connsiteX9" fmla="*/ 0 w 6072512"/>
              <a:gd name="connsiteY9" fmla="*/ 3117833 h 3953209"/>
              <a:gd name="connsiteX10" fmla="*/ 0 w 6072512"/>
              <a:gd name="connsiteY10" fmla="*/ 406417 h 3953209"/>
              <a:gd name="connsiteX11" fmla="*/ 406417 w 6072512"/>
              <a:gd name="connsiteY11" fmla="*/ 0 h 3953209"/>
              <a:gd name="connsiteX0" fmla="*/ 406417 w 6072512"/>
              <a:gd name="connsiteY0" fmla="*/ 0 h 3741414"/>
              <a:gd name="connsiteX1" fmla="*/ 5666095 w 6072512"/>
              <a:gd name="connsiteY1" fmla="*/ 0 h 3741414"/>
              <a:gd name="connsiteX2" fmla="*/ 6072512 w 6072512"/>
              <a:gd name="connsiteY2" fmla="*/ 406417 h 3741414"/>
              <a:gd name="connsiteX3" fmla="*/ 6072512 w 6072512"/>
              <a:gd name="connsiteY3" fmla="*/ 3117833 h 3741414"/>
              <a:gd name="connsiteX4" fmla="*/ 5666095 w 6072512"/>
              <a:gd name="connsiteY4" fmla="*/ 3524250 h 3741414"/>
              <a:gd name="connsiteX5" fmla="*/ 819935 w 6072512"/>
              <a:gd name="connsiteY5" fmla="*/ 3524250 h 3741414"/>
              <a:gd name="connsiteX6" fmla="*/ 13262 w 6072512"/>
              <a:gd name="connsiteY6" fmla="*/ 3741414 h 3741414"/>
              <a:gd name="connsiteX7" fmla="*/ 364181 w 6072512"/>
              <a:gd name="connsiteY7" fmla="*/ 3519992 h 3741414"/>
              <a:gd name="connsiteX8" fmla="*/ 324510 w 6072512"/>
              <a:gd name="connsiteY8" fmla="*/ 3515993 h 3741414"/>
              <a:gd name="connsiteX9" fmla="*/ 0 w 6072512"/>
              <a:gd name="connsiteY9" fmla="*/ 3117833 h 3741414"/>
              <a:gd name="connsiteX10" fmla="*/ 0 w 6072512"/>
              <a:gd name="connsiteY10" fmla="*/ 406417 h 3741414"/>
              <a:gd name="connsiteX11" fmla="*/ 406417 w 6072512"/>
              <a:gd name="connsiteY11" fmla="*/ 0 h 3741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72512" h="3741414">
                <a:moveTo>
                  <a:pt x="406417" y="0"/>
                </a:moveTo>
                <a:lnTo>
                  <a:pt x="5666095" y="0"/>
                </a:lnTo>
                <a:cubicBezTo>
                  <a:pt x="5890553" y="0"/>
                  <a:pt x="6072512" y="181959"/>
                  <a:pt x="6072512" y="406417"/>
                </a:cubicBezTo>
                <a:lnTo>
                  <a:pt x="6072512" y="3117833"/>
                </a:lnTo>
                <a:cubicBezTo>
                  <a:pt x="6072512" y="3342291"/>
                  <a:pt x="5890553" y="3524250"/>
                  <a:pt x="5666095" y="3524250"/>
                </a:cubicBezTo>
                <a:lnTo>
                  <a:pt x="819935" y="3524250"/>
                </a:lnTo>
                <a:lnTo>
                  <a:pt x="13262" y="3741414"/>
                </a:lnTo>
                <a:lnTo>
                  <a:pt x="364181" y="3519992"/>
                </a:lnTo>
                <a:lnTo>
                  <a:pt x="324510" y="3515993"/>
                </a:lnTo>
                <a:cubicBezTo>
                  <a:pt x="139313" y="3478096"/>
                  <a:pt x="0" y="3314234"/>
                  <a:pt x="0" y="3117833"/>
                </a:cubicBezTo>
                <a:lnTo>
                  <a:pt x="0" y="406417"/>
                </a:lnTo>
                <a:cubicBezTo>
                  <a:pt x="0" y="181959"/>
                  <a:pt x="181959" y="0"/>
                  <a:pt x="406417" y="0"/>
                </a:cubicBezTo>
                <a:close/>
              </a:path>
            </a:pathLst>
          </a:custGeom>
          <a:solidFill>
            <a:schemeClr val="bg1"/>
          </a:solidFill>
          <a:ln>
            <a:solidFill>
              <a:srgbClr val="0070C0"/>
            </a:solidFill>
          </a:ln>
        </p:spPr>
        <p:style>
          <a:lnRef idx="1">
            <a:schemeClr val="accent1"/>
          </a:lnRef>
          <a:fillRef idx="3">
            <a:schemeClr val="accent1"/>
          </a:fillRef>
          <a:effectRef idx="2">
            <a:schemeClr val="accent1"/>
          </a:effectRef>
          <a:fontRef idx="minor">
            <a:schemeClr val="lt1"/>
          </a:fontRef>
        </p:style>
        <p:txBody>
          <a:bodyPr wrap="square" tIns="144000" rtlCol="0" anchor="ctr">
            <a:noAutofit/>
          </a:bodyPr>
          <a:lstStyle/>
          <a:p>
            <a:pPr marL="180975"/>
            <a:r>
              <a:rPr kumimoji="1" lang="ja-JP" altLang="en-US" sz="2800" dirty="0">
                <a:solidFill>
                  <a:schemeClr val="tx1"/>
                </a:solidFill>
                <a:latin typeface="游ゴシック" panose="020B0400000000000000" pitchFamily="50" charset="-128"/>
                <a:ea typeface="游ゴシック" panose="020B0400000000000000" pitchFamily="50" charset="-128"/>
              </a:rPr>
              <a:t>ゲームを校則で禁止することは正しいかな。ルールはどう決めればよいか検討しよう。</a:t>
            </a:r>
          </a:p>
        </p:txBody>
      </p:sp>
      <p:pic>
        <p:nvPicPr>
          <p:cNvPr id="4" name="図 3">
            <a:extLst>
              <a:ext uri="{FF2B5EF4-FFF2-40B4-BE49-F238E27FC236}">
                <a16:creationId xmlns:a16="http://schemas.microsoft.com/office/drawing/2014/main" id="{91DA74B8-1D21-A827-F6B8-DF456A8ED3C0}"/>
              </a:ext>
            </a:extLst>
          </p:cNvPr>
          <p:cNvPicPr>
            <a:picLocks noChangeAspect="1"/>
          </p:cNvPicPr>
          <p:nvPr/>
        </p:nvPicPr>
        <p:blipFill>
          <a:blip r:embed="rId3"/>
          <a:stretch>
            <a:fillRect/>
          </a:stretch>
        </p:blipFill>
        <p:spPr>
          <a:xfrm>
            <a:off x="7501847" y="5342475"/>
            <a:ext cx="1362162" cy="1260000"/>
          </a:xfrm>
          <a:prstGeom prst="rect">
            <a:avLst/>
          </a:prstGeom>
        </p:spPr>
      </p:pic>
      <p:grpSp>
        <p:nvGrpSpPr>
          <p:cNvPr id="2" name="グループ化 1">
            <a:extLst>
              <a:ext uri="{FF2B5EF4-FFF2-40B4-BE49-F238E27FC236}">
                <a16:creationId xmlns:a16="http://schemas.microsoft.com/office/drawing/2014/main" id="{FD9B93D7-0314-D0B8-ADEF-59EEBB8F92C7}"/>
              </a:ext>
            </a:extLst>
          </p:cNvPr>
          <p:cNvGrpSpPr/>
          <p:nvPr/>
        </p:nvGrpSpPr>
        <p:grpSpPr>
          <a:xfrm>
            <a:off x="96280" y="372850"/>
            <a:ext cx="8928886" cy="463492"/>
            <a:chOff x="96280" y="225826"/>
            <a:chExt cx="8928886" cy="504662"/>
          </a:xfrm>
        </p:grpSpPr>
        <p:sp>
          <p:nvSpPr>
            <p:cNvPr id="3" name="正方形/長方形 2">
              <a:extLst>
                <a:ext uri="{FF2B5EF4-FFF2-40B4-BE49-F238E27FC236}">
                  <a16:creationId xmlns:a16="http://schemas.microsoft.com/office/drawing/2014/main" id="{CF730E5D-48AB-39B6-5A6D-D819ED5C4574}"/>
                </a:ext>
              </a:extLst>
            </p:cNvPr>
            <p:cNvSpPr/>
            <p:nvPr/>
          </p:nvSpPr>
          <p:spPr>
            <a:xfrm>
              <a:off x="96280" y="225826"/>
              <a:ext cx="8928886" cy="504662"/>
            </a:xfrm>
            <a:prstGeom prst="rect">
              <a:avLst/>
            </a:prstGeom>
            <a:solidFill>
              <a:schemeClr val="bg1"/>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tIns="108000" rtlCol="0" anchor="ctr"/>
            <a:lstStyle/>
            <a:p>
              <a:pPr marL="1346200"/>
              <a:r>
                <a:rPr kumimoji="1" lang="ja-JP" altLang="en-US" sz="2600" dirty="0">
                  <a:solidFill>
                    <a:schemeClr val="tx1"/>
                  </a:solidFill>
                  <a:latin typeface="游ゴシック" panose="020B0400000000000000" pitchFamily="50" charset="-128"/>
                  <a:ea typeface="游ゴシック" panose="020B0400000000000000" pitchFamily="50" charset="-128"/>
                </a:rPr>
                <a:t>私たちの社会生活とルール</a:t>
              </a:r>
            </a:p>
          </p:txBody>
        </p:sp>
        <p:sp>
          <p:nvSpPr>
            <p:cNvPr id="5" name="テキスト ボックス 4">
              <a:extLst>
                <a:ext uri="{FF2B5EF4-FFF2-40B4-BE49-F238E27FC236}">
                  <a16:creationId xmlns:a16="http://schemas.microsoft.com/office/drawing/2014/main" id="{651A6360-8872-4C01-B418-FF5A73429D80}"/>
                </a:ext>
              </a:extLst>
            </p:cNvPr>
            <p:cNvSpPr txBox="1">
              <a:spLocks/>
            </p:cNvSpPr>
            <p:nvPr/>
          </p:nvSpPr>
          <p:spPr>
            <a:xfrm>
              <a:off x="96280" y="232871"/>
              <a:ext cx="1296056" cy="497617"/>
            </a:xfrm>
            <a:custGeom>
              <a:avLst/>
              <a:gdLst>
                <a:gd name="connsiteX0" fmla="*/ 1141832 w 1296056"/>
                <a:gd name="connsiteY0" fmla="*/ 0 h 497617"/>
                <a:gd name="connsiteX1" fmla="*/ 1296056 w 1296056"/>
                <a:gd name="connsiteY1" fmla="*/ 248809 h 497617"/>
                <a:gd name="connsiteX2" fmla="*/ 1141832 w 1296056"/>
                <a:gd name="connsiteY2" fmla="*/ 497617 h 497617"/>
                <a:gd name="connsiteX3" fmla="*/ 1141832 w 1296056"/>
                <a:gd name="connsiteY3" fmla="*/ 497615 h 497617"/>
                <a:gd name="connsiteX4" fmla="*/ 0 w 1296056"/>
                <a:gd name="connsiteY4" fmla="*/ 497615 h 497617"/>
                <a:gd name="connsiteX5" fmla="*/ 0 w 1296056"/>
                <a:gd name="connsiteY5" fmla="*/ 607 h 497617"/>
                <a:gd name="connsiteX6" fmla="*/ 1141832 w 1296056"/>
                <a:gd name="connsiteY6" fmla="*/ 607 h 49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056" h="497617">
                  <a:moveTo>
                    <a:pt x="1141832" y="0"/>
                  </a:moveTo>
                  <a:lnTo>
                    <a:pt x="1296056" y="248809"/>
                  </a:lnTo>
                  <a:lnTo>
                    <a:pt x="1141832" y="497617"/>
                  </a:lnTo>
                  <a:lnTo>
                    <a:pt x="1141832" y="497615"/>
                  </a:lnTo>
                  <a:lnTo>
                    <a:pt x="0" y="497615"/>
                  </a:lnTo>
                  <a:lnTo>
                    <a:pt x="0" y="607"/>
                  </a:lnTo>
                  <a:lnTo>
                    <a:pt x="1141832" y="607"/>
                  </a:lnTo>
                  <a:close/>
                </a:path>
              </a:pathLst>
            </a:custGeom>
            <a:solidFill>
              <a:schemeClr val="bg1">
                <a:lumMod val="50000"/>
              </a:schemeClr>
            </a:solidFill>
            <a:ln w="12700">
              <a:solidFill>
                <a:schemeClr val="bg1">
                  <a:lumMod val="50000"/>
                </a:schemeClr>
              </a:solidFill>
            </a:ln>
          </p:spPr>
          <p:txBody>
            <a:bodyPr vert="horz" wrap="square" lIns="0" tIns="45720" rIns="0" bIns="45720" rtlCol="0" anchor="ctr" anchorCtr="1">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r">
                <a:lnSpc>
                  <a:spcPct val="120000"/>
                </a:lnSpc>
              </a:pPr>
              <a:endParaRPr lang="ja-JP" altLang="en-US" sz="2400" b="1" dirty="0">
                <a:solidFill>
                  <a:schemeClr val="bg1"/>
                </a:solidFill>
                <a:latin typeface="メイリオ" panose="020B0604030504040204" pitchFamily="50" charset="-128"/>
                <a:ea typeface="メイリオ" panose="020B0604030504040204" pitchFamily="50" charset="-128"/>
                <a:cs typeface="メイリオ"/>
              </a:endParaRPr>
            </a:p>
          </p:txBody>
        </p:sp>
      </p:grpSp>
      <p:pic>
        <p:nvPicPr>
          <p:cNvPr id="8" name="図 7">
            <a:extLst>
              <a:ext uri="{FF2B5EF4-FFF2-40B4-BE49-F238E27FC236}">
                <a16:creationId xmlns:a16="http://schemas.microsoft.com/office/drawing/2014/main" id="{B0688DAE-430D-455D-3B71-65E00B430225}"/>
              </a:ext>
            </a:extLst>
          </p:cNvPr>
          <p:cNvPicPr>
            <a:picLocks noChangeAspect="1"/>
          </p:cNvPicPr>
          <p:nvPr/>
        </p:nvPicPr>
        <p:blipFill>
          <a:blip r:embed="rId4"/>
          <a:stretch>
            <a:fillRect/>
          </a:stretch>
        </p:blipFill>
        <p:spPr>
          <a:xfrm>
            <a:off x="215114" y="1561405"/>
            <a:ext cx="8430322" cy="3291948"/>
          </a:xfrm>
          <a:prstGeom prst="rect">
            <a:avLst/>
          </a:prstGeom>
        </p:spPr>
      </p:pic>
      <p:sp>
        <p:nvSpPr>
          <p:cNvPr id="10" name="テキスト ボックス 9">
            <a:extLst>
              <a:ext uri="{FF2B5EF4-FFF2-40B4-BE49-F238E27FC236}">
                <a16:creationId xmlns:a16="http://schemas.microsoft.com/office/drawing/2014/main" id="{D8B10FE2-7CD2-D515-E4F8-890C9D0E1ECC}"/>
              </a:ext>
            </a:extLst>
          </p:cNvPr>
          <p:cNvSpPr txBox="1"/>
          <p:nvPr/>
        </p:nvSpPr>
        <p:spPr>
          <a:xfrm>
            <a:off x="96281" y="968041"/>
            <a:ext cx="1296056" cy="461665"/>
          </a:xfrm>
          <a:prstGeom prst="rect">
            <a:avLst/>
          </a:prstGeom>
          <a:noFill/>
          <a:ln>
            <a:solidFill>
              <a:schemeClr val="tx1"/>
            </a:solidFill>
          </a:ln>
        </p:spPr>
        <p:txBody>
          <a:bodyPr wrap="square" rtlCol="0">
            <a:spAutoFit/>
          </a:bodyPr>
          <a:lstStyle/>
          <a:p>
            <a:pPr marL="266700" indent="-266700"/>
            <a:r>
              <a:rPr lang="en-US" altLang="ja-JP" sz="2400" b="1" dirty="0">
                <a:latin typeface="メイリオ" panose="020B0604030504040204" pitchFamily="50" charset="-128"/>
                <a:ea typeface="メイリオ" panose="020B0604030504040204" pitchFamily="50" charset="-128"/>
              </a:rPr>
              <a:t>CASE1</a:t>
            </a:r>
            <a:endParaRPr lang="ja-JP" altLang="en-US"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309072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FD9B93D7-0314-D0B8-ADEF-59EEBB8F92C7}"/>
              </a:ext>
            </a:extLst>
          </p:cNvPr>
          <p:cNvGrpSpPr/>
          <p:nvPr/>
        </p:nvGrpSpPr>
        <p:grpSpPr>
          <a:xfrm>
            <a:off x="96280" y="372850"/>
            <a:ext cx="8928886" cy="463492"/>
            <a:chOff x="96280" y="225826"/>
            <a:chExt cx="8928886" cy="504662"/>
          </a:xfrm>
        </p:grpSpPr>
        <p:sp>
          <p:nvSpPr>
            <p:cNvPr id="3" name="正方形/長方形 2">
              <a:extLst>
                <a:ext uri="{FF2B5EF4-FFF2-40B4-BE49-F238E27FC236}">
                  <a16:creationId xmlns:a16="http://schemas.microsoft.com/office/drawing/2014/main" id="{CF730E5D-48AB-39B6-5A6D-D819ED5C4574}"/>
                </a:ext>
              </a:extLst>
            </p:cNvPr>
            <p:cNvSpPr/>
            <p:nvPr/>
          </p:nvSpPr>
          <p:spPr>
            <a:xfrm>
              <a:off x="96280" y="225826"/>
              <a:ext cx="8928886" cy="504662"/>
            </a:xfrm>
            <a:prstGeom prst="rect">
              <a:avLst/>
            </a:prstGeom>
            <a:solidFill>
              <a:schemeClr val="bg1"/>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tIns="108000" rtlCol="0" anchor="ctr"/>
            <a:lstStyle/>
            <a:p>
              <a:pPr marL="1346200"/>
              <a:r>
                <a:rPr kumimoji="1" lang="ja-JP" altLang="en-US" sz="2600" dirty="0">
                  <a:solidFill>
                    <a:schemeClr val="tx1"/>
                  </a:solidFill>
                  <a:latin typeface="游ゴシック" panose="020B0400000000000000" pitchFamily="50" charset="-128"/>
                  <a:ea typeface="游ゴシック" panose="020B0400000000000000" pitchFamily="50" charset="-128"/>
                </a:rPr>
                <a:t>私たちの社会生活とルール</a:t>
              </a:r>
            </a:p>
          </p:txBody>
        </p:sp>
        <p:sp>
          <p:nvSpPr>
            <p:cNvPr id="5" name="テキスト ボックス 4">
              <a:extLst>
                <a:ext uri="{FF2B5EF4-FFF2-40B4-BE49-F238E27FC236}">
                  <a16:creationId xmlns:a16="http://schemas.microsoft.com/office/drawing/2014/main" id="{651A6360-8872-4C01-B418-FF5A73429D80}"/>
                </a:ext>
              </a:extLst>
            </p:cNvPr>
            <p:cNvSpPr txBox="1">
              <a:spLocks/>
            </p:cNvSpPr>
            <p:nvPr/>
          </p:nvSpPr>
          <p:spPr>
            <a:xfrm>
              <a:off x="96280" y="232871"/>
              <a:ext cx="1296056" cy="497617"/>
            </a:xfrm>
            <a:custGeom>
              <a:avLst/>
              <a:gdLst>
                <a:gd name="connsiteX0" fmla="*/ 1141832 w 1296056"/>
                <a:gd name="connsiteY0" fmla="*/ 0 h 497617"/>
                <a:gd name="connsiteX1" fmla="*/ 1296056 w 1296056"/>
                <a:gd name="connsiteY1" fmla="*/ 248809 h 497617"/>
                <a:gd name="connsiteX2" fmla="*/ 1141832 w 1296056"/>
                <a:gd name="connsiteY2" fmla="*/ 497617 h 497617"/>
                <a:gd name="connsiteX3" fmla="*/ 1141832 w 1296056"/>
                <a:gd name="connsiteY3" fmla="*/ 497615 h 497617"/>
                <a:gd name="connsiteX4" fmla="*/ 0 w 1296056"/>
                <a:gd name="connsiteY4" fmla="*/ 497615 h 497617"/>
                <a:gd name="connsiteX5" fmla="*/ 0 w 1296056"/>
                <a:gd name="connsiteY5" fmla="*/ 607 h 497617"/>
                <a:gd name="connsiteX6" fmla="*/ 1141832 w 1296056"/>
                <a:gd name="connsiteY6" fmla="*/ 607 h 49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056" h="497617">
                  <a:moveTo>
                    <a:pt x="1141832" y="0"/>
                  </a:moveTo>
                  <a:lnTo>
                    <a:pt x="1296056" y="248809"/>
                  </a:lnTo>
                  <a:lnTo>
                    <a:pt x="1141832" y="497617"/>
                  </a:lnTo>
                  <a:lnTo>
                    <a:pt x="1141832" y="497615"/>
                  </a:lnTo>
                  <a:lnTo>
                    <a:pt x="0" y="497615"/>
                  </a:lnTo>
                  <a:lnTo>
                    <a:pt x="0" y="607"/>
                  </a:lnTo>
                  <a:lnTo>
                    <a:pt x="1141832" y="607"/>
                  </a:lnTo>
                  <a:close/>
                </a:path>
              </a:pathLst>
            </a:custGeom>
            <a:solidFill>
              <a:schemeClr val="bg1">
                <a:lumMod val="50000"/>
              </a:schemeClr>
            </a:solidFill>
            <a:ln w="12700">
              <a:solidFill>
                <a:schemeClr val="bg1">
                  <a:lumMod val="50000"/>
                </a:schemeClr>
              </a:solidFill>
            </a:ln>
          </p:spPr>
          <p:txBody>
            <a:bodyPr vert="horz" wrap="square" lIns="0" tIns="45720" rIns="0" bIns="45720" rtlCol="0" anchor="ctr" anchorCtr="1">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r">
                <a:lnSpc>
                  <a:spcPct val="120000"/>
                </a:lnSpc>
              </a:pPr>
              <a:endParaRPr lang="ja-JP" altLang="en-US" sz="2400" b="1" dirty="0">
                <a:solidFill>
                  <a:schemeClr val="bg1"/>
                </a:solidFill>
                <a:latin typeface="メイリオ" panose="020B0604030504040204" pitchFamily="50" charset="-128"/>
                <a:ea typeface="メイリオ" panose="020B0604030504040204" pitchFamily="50" charset="-128"/>
                <a:cs typeface="メイリオ"/>
              </a:endParaRPr>
            </a:p>
          </p:txBody>
        </p:sp>
      </p:grpSp>
      <p:sp>
        <p:nvSpPr>
          <p:cNvPr id="10" name="テキスト ボックス 9">
            <a:extLst>
              <a:ext uri="{FF2B5EF4-FFF2-40B4-BE49-F238E27FC236}">
                <a16:creationId xmlns:a16="http://schemas.microsoft.com/office/drawing/2014/main" id="{D8B10FE2-7CD2-D515-E4F8-890C9D0E1ECC}"/>
              </a:ext>
            </a:extLst>
          </p:cNvPr>
          <p:cNvSpPr txBox="1"/>
          <p:nvPr/>
        </p:nvSpPr>
        <p:spPr>
          <a:xfrm>
            <a:off x="96281" y="968041"/>
            <a:ext cx="1296056" cy="461665"/>
          </a:xfrm>
          <a:prstGeom prst="rect">
            <a:avLst/>
          </a:prstGeom>
          <a:noFill/>
          <a:ln>
            <a:solidFill>
              <a:schemeClr val="tx1"/>
            </a:solidFill>
          </a:ln>
        </p:spPr>
        <p:txBody>
          <a:bodyPr wrap="square" rtlCol="0">
            <a:spAutoFit/>
          </a:bodyPr>
          <a:lstStyle/>
          <a:p>
            <a:pPr marL="266700" indent="-266700"/>
            <a:r>
              <a:rPr lang="en-US" altLang="ja-JP" sz="2400" b="1" dirty="0">
                <a:latin typeface="メイリオ" panose="020B0604030504040204" pitchFamily="50" charset="-128"/>
                <a:ea typeface="メイリオ" panose="020B0604030504040204" pitchFamily="50" charset="-128"/>
              </a:rPr>
              <a:t>CASE2</a:t>
            </a:r>
            <a:endParaRPr lang="ja-JP" altLang="en-US" sz="2400" dirty="0">
              <a:latin typeface="メイリオ" panose="020B0604030504040204" pitchFamily="50" charset="-128"/>
              <a:ea typeface="メイリオ" panose="020B0604030504040204" pitchFamily="50" charset="-128"/>
            </a:endParaRPr>
          </a:p>
        </p:txBody>
      </p:sp>
      <p:pic>
        <p:nvPicPr>
          <p:cNvPr id="7" name="図 6">
            <a:extLst>
              <a:ext uri="{FF2B5EF4-FFF2-40B4-BE49-F238E27FC236}">
                <a16:creationId xmlns:a16="http://schemas.microsoft.com/office/drawing/2014/main" id="{E9690D03-9856-4E61-ED30-72BE0017BA6F}"/>
              </a:ext>
            </a:extLst>
          </p:cNvPr>
          <p:cNvPicPr>
            <a:picLocks noChangeAspect="1"/>
          </p:cNvPicPr>
          <p:nvPr/>
        </p:nvPicPr>
        <p:blipFill>
          <a:blip r:embed="rId3"/>
          <a:stretch>
            <a:fillRect/>
          </a:stretch>
        </p:blipFill>
        <p:spPr>
          <a:xfrm>
            <a:off x="183869" y="1561405"/>
            <a:ext cx="8753707" cy="2379364"/>
          </a:xfrm>
          <a:prstGeom prst="rect">
            <a:avLst/>
          </a:prstGeom>
        </p:spPr>
      </p:pic>
      <p:sp>
        <p:nvSpPr>
          <p:cNvPr id="11" name="テキスト ボックス 10">
            <a:extLst>
              <a:ext uri="{FF2B5EF4-FFF2-40B4-BE49-F238E27FC236}">
                <a16:creationId xmlns:a16="http://schemas.microsoft.com/office/drawing/2014/main" id="{B6616596-592E-E7EE-6A7B-D44CFCB951E0}"/>
              </a:ext>
            </a:extLst>
          </p:cNvPr>
          <p:cNvSpPr txBox="1"/>
          <p:nvPr/>
        </p:nvSpPr>
        <p:spPr>
          <a:xfrm>
            <a:off x="515291" y="4320299"/>
            <a:ext cx="8216114" cy="1938992"/>
          </a:xfrm>
          <a:prstGeom prst="rect">
            <a:avLst/>
          </a:prstGeom>
          <a:noFill/>
        </p:spPr>
        <p:txBody>
          <a:bodyPr wrap="square">
            <a:spAutoFit/>
          </a:bodyPr>
          <a:lstStyle/>
          <a:p>
            <a:r>
              <a:rPr lang="ja-JP" altLang="en-US" sz="2400" dirty="0">
                <a:latin typeface="游ゴシック" panose="020B0400000000000000" pitchFamily="50" charset="-128"/>
                <a:ea typeface="游ゴシック" panose="020B0400000000000000" pitchFamily="50" charset="-128"/>
              </a:rPr>
              <a:t>昔はにぎわっていた商店街だが，近年では空き店舗も目立つようになった。治安もかなり悪化しており，暴力事件や壁への落書きも見られる。市は商店街の再開発を計画中だが，反対運動も盛んである。商店街の役員は，防犯カメラの設置を考えている。</a:t>
            </a:r>
          </a:p>
        </p:txBody>
      </p:sp>
    </p:spTree>
    <p:extLst>
      <p:ext uri="{BB962C8B-B14F-4D97-AF65-F5344CB8AC3E}">
        <p14:creationId xmlns:p14="http://schemas.microsoft.com/office/powerpoint/2010/main" val="1960761317"/>
      </p:ext>
    </p:extLst>
  </p:cSld>
  <p:clrMapOvr>
    <a:masterClrMapping/>
  </p:clrMapOvr>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a:solidFill>
            <a:schemeClr val="tx2">
              <a:lumMod val="60000"/>
              <a:lumOff val="40000"/>
            </a:schemeClr>
          </a:solidFill>
        </a:ln>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8361</TotalTime>
  <Words>584</Words>
  <Application>Microsoft Office PowerPoint</Application>
  <PresentationFormat>画面に合わせる (4:3)</PresentationFormat>
  <Paragraphs>60</Paragraphs>
  <Slides>12</Slides>
  <Notes>10</Notes>
  <HiddenSlides>1</HiddenSlides>
  <MMClips>0</MMClips>
  <ScaleCrop>false</ScaleCrop>
  <HeadingPairs>
    <vt:vector size="8" baseType="variant">
      <vt:variant>
        <vt:lpstr>使用されているフォント</vt:lpstr>
      </vt:variant>
      <vt:variant>
        <vt:i4>10</vt:i4>
      </vt:variant>
      <vt:variant>
        <vt:lpstr>テーマ</vt:lpstr>
      </vt:variant>
      <vt:variant>
        <vt:i4>1</vt:i4>
      </vt:variant>
      <vt:variant>
        <vt:lpstr>スライド タイトル</vt:lpstr>
      </vt:variant>
      <vt:variant>
        <vt:i4>12</vt:i4>
      </vt:variant>
      <vt:variant>
        <vt:lpstr>目的別スライド ショー</vt:lpstr>
      </vt:variant>
      <vt:variant>
        <vt:i4>1</vt:i4>
      </vt:variant>
    </vt:vector>
  </HeadingPairs>
  <TitlesOfParts>
    <vt:vector size="24" baseType="lpstr">
      <vt:lpstr>HGSｺﾞｼｯｸM</vt:lpstr>
      <vt:lpstr>HGｺﾞｼｯｸE</vt:lpstr>
      <vt:lpstr>Meiryo UI</vt:lpstr>
      <vt:lpstr>ＭＳ Ｐゴシック</vt:lpstr>
      <vt:lpstr>メイリオ</vt:lpstr>
      <vt:lpstr>游ゴシック</vt:lpstr>
      <vt:lpstr>Arial</vt:lpstr>
      <vt:lpstr>Arial Black</vt:lpstr>
      <vt:lpstr>Calibri</vt:lpstr>
      <vt:lpstr>Segoe UI</vt:lpstr>
      <vt:lpstr>ホワイト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目的別スライド ショー1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福田 賢太郎</cp:lastModifiedBy>
  <cp:revision>112</cp:revision>
  <cp:lastPrinted>2016-09-27T04:18:32Z</cp:lastPrinted>
  <dcterms:created xsi:type="dcterms:W3CDTF">2015-09-24T02:31:28Z</dcterms:created>
  <dcterms:modified xsi:type="dcterms:W3CDTF">2023-04-07T05:54:56Z</dcterms:modified>
</cp:coreProperties>
</file>