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61" r:id="rId6"/>
    <p:sldId id="273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90" y="30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1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 dirty="0">
              <a:latin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FD9D2DDA-69D8-473F-A583-B6774B31A77B}" type="datetimeFigureOut">
              <a:rPr kumimoji="1" lang="en-US" altLang="ja-JP">
                <a:latin typeface="Meiryo UI" panose="020B0604030504040204" pitchFamily="50" charset="-128"/>
              </a:rPr>
              <a:t>2/13/2025</a:t>
            </a:fld>
            <a:endParaRPr kumimoji="1" lang="ja-JP" dirty="0">
              <a:latin typeface="Meiryo UI" panose="020B060403050404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 dirty="0">
              <a:latin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02392CCB-FF08-4D29-8DA3-E1FD86044808}" type="slidenum">
              <a:rPr kumimoji="1" lang="ja-JP">
                <a:latin typeface="Meiryo UI" panose="020B0604030504040204" pitchFamily="50" charset="-128"/>
              </a:rPr>
              <a:t>‹#›</a:t>
            </a:fld>
            <a:endParaRPr kumimoji="1" lang="ja-JP" dirty="0">
              <a:latin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>
                <a:latin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>
                <a:latin typeface="Meiryo UI" panose="020B0604030504040204" pitchFamily="50" charset="-128"/>
              </a:defRPr>
            </a:lvl1pPr>
          </a:lstStyle>
          <a:p>
            <a:fld id="{A01F6DFB-6833-46E4-B515-70E0D9178056}" type="datetimeFigureOut">
              <a:rPr lang="en-US" altLang="ja-JP" smtClean="0"/>
              <a:pPr/>
              <a:t>2/13/2025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kumimoji="1" lang="ja-JP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dirty="0"/>
              <a:t>マスター テキストのスタイルを編集するには、ここをクリック</a:t>
            </a:r>
          </a:p>
          <a:p>
            <a:pPr lvl="1"/>
            <a:r>
              <a:rPr kumimoji="1" lang="ja-JP" dirty="0"/>
              <a:t>第 2 レベル</a:t>
            </a:r>
          </a:p>
          <a:p>
            <a:pPr lvl="2"/>
            <a:r>
              <a:rPr kumimoji="1" lang="ja-JP" dirty="0"/>
              <a:t>第 3 レベル</a:t>
            </a:r>
          </a:p>
          <a:p>
            <a:pPr lvl="3"/>
            <a:r>
              <a:rPr kumimoji="1" lang="ja-JP" dirty="0"/>
              <a:t>第 4 レベル</a:t>
            </a:r>
          </a:p>
          <a:p>
            <a:pPr lvl="4"/>
            <a:r>
              <a:rPr kumimoji="1" lang="ja-JP" dirty="0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>
                <a:latin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>
                <a:latin typeface="Meiryo UI" panose="020B0604030504040204" pitchFamily="50" charset="-128"/>
              </a:defRPr>
            </a:lvl1pPr>
          </a:lstStyle>
          <a:p>
            <a:fld id="{958706C7-F2C3-48B6-8A22-C484D800B5D4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Meiryo UI" panose="020B0604030504040204" pitchFamily="50" charset="-128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Meiryo UI" panose="020B0604030504040204" pitchFamily="50" charset="-128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Meiryo UI" panose="020B0604030504040204" pitchFamily="50" charset="-128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Meiryo UI" panose="020B0604030504040204" pitchFamily="50" charset="-128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Meiryo UI" panose="020B0604030504040204" pitchFamily="50" charset="-128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長方形 8"/>
          <p:cNvSpPr/>
          <p:nvPr/>
        </p:nvSpPr>
        <p:spPr>
          <a:xfrm>
            <a:off x="-2" y="1941716"/>
            <a:ext cx="12188826" cy="32004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50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kumimoji="1" lang="ja-JP" dirty="0">
              <a:latin typeface="Meiryo UI" panose="020B0604030504040204" pitchFamily="50" charset="-128"/>
            </a:endParaRPr>
          </a:p>
        </p:txBody>
      </p:sp>
      <p:sp>
        <p:nvSpPr>
          <p:cNvPr id="10" name="長方形 9"/>
          <p:cNvSpPr/>
          <p:nvPr/>
        </p:nvSpPr>
        <p:spPr>
          <a:xfrm>
            <a:off x="-2" y="1795132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kumimoji="1" lang="ja-JP" dirty="0">
              <a:latin typeface="Meiryo UI" panose="020B0604030504040204" pitchFamily="50" charset="-128"/>
            </a:endParaRPr>
          </a:p>
        </p:txBody>
      </p:sp>
      <p:sp>
        <p:nvSpPr>
          <p:cNvPr id="11" name="長方形 10"/>
          <p:cNvSpPr/>
          <p:nvPr/>
        </p:nvSpPr>
        <p:spPr>
          <a:xfrm>
            <a:off x="-2" y="5142116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kumimoji="1" lang="ja-JP" dirty="0">
              <a:latin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1295400" y="3345082"/>
            <a:ext cx="9601200" cy="914401"/>
          </a:xfrm>
        </p:spPr>
        <p:txBody>
          <a:bodyPr anchor="b"/>
          <a:lstStyle>
            <a:lvl1pPr algn="ctr" latinLnBrk="0">
              <a:defRPr kumimoji="1" lang="ja-JP" sz="5400"/>
            </a:lvl1pPr>
          </a:lstStyle>
          <a:p>
            <a:r>
              <a:rPr kumimoji="1" lang="ja-JP" altLang="en-US" dirty="0"/>
              <a:t>タイトルを入力</a:t>
            </a:r>
            <a:endParaRPr kumimoji="1" 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1295400" y="2703156"/>
            <a:ext cx="9601200" cy="568494"/>
          </a:xfrm>
        </p:spPr>
        <p:txBody>
          <a:bodyPr>
            <a:normAutofit/>
          </a:bodyPr>
          <a:lstStyle>
            <a:lvl1pPr marL="0" indent="0" algn="ctr" latinLnBrk="0">
              <a:spcBef>
                <a:spcPts val="0"/>
              </a:spcBef>
              <a:buNone/>
              <a:defRPr kumimoji="1" lang="ja-JP" sz="2000"/>
            </a:lvl1pPr>
            <a:lvl2pPr marL="457200" indent="0" algn="ctr" latinLnBrk="0">
              <a:buNone/>
              <a:defRPr kumimoji="1" lang="ja-JP" sz="2800"/>
            </a:lvl2pPr>
            <a:lvl3pPr marL="914400" indent="0" algn="ctr" latinLnBrk="0">
              <a:buNone/>
              <a:defRPr kumimoji="1" lang="ja-JP" sz="2400"/>
            </a:lvl3pPr>
            <a:lvl4pPr marL="1371600" indent="0" algn="ctr" latinLnBrk="0">
              <a:buNone/>
              <a:defRPr kumimoji="1" lang="ja-JP" sz="2000"/>
            </a:lvl4pPr>
            <a:lvl5pPr marL="1828800" indent="0" algn="ctr" latinLnBrk="0">
              <a:buNone/>
              <a:defRPr kumimoji="1" lang="ja-JP" sz="2000"/>
            </a:lvl5pPr>
            <a:lvl6pPr marL="2286000" indent="0" algn="ctr" latinLnBrk="0">
              <a:buNone/>
              <a:defRPr kumimoji="1" lang="ja-JP" sz="2000"/>
            </a:lvl6pPr>
            <a:lvl7pPr marL="2743200" indent="0" algn="ctr" latinLnBrk="0">
              <a:buNone/>
              <a:defRPr kumimoji="1" lang="ja-JP" sz="2000"/>
            </a:lvl7pPr>
            <a:lvl8pPr marL="3200400" indent="0" algn="ctr" latinLnBrk="0">
              <a:buNone/>
              <a:defRPr kumimoji="1" lang="ja-JP" sz="2000"/>
            </a:lvl8pPr>
            <a:lvl9pPr marL="3657600" indent="0" algn="ctr" latinLnBrk="0">
              <a:buNone/>
              <a:defRPr kumimoji="1" lang="ja-JP" sz="2000"/>
            </a:lvl9pPr>
          </a:lstStyle>
          <a:p>
            <a:r>
              <a:rPr kumimoji="1" lang="ja-JP" altLang="en-US" dirty="0"/>
              <a:t>サブタイトルを入力</a:t>
            </a:r>
            <a:endParaRPr kumimoji="1" lang="ja-JP" dirty="0"/>
          </a:p>
        </p:txBody>
      </p:sp>
    </p:spTree>
    <p:extLst>
      <p:ext uri="{BB962C8B-B14F-4D97-AF65-F5344CB8AC3E}">
        <p14:creationId xmlns:p14="http://schemas.microsoft.com/office/powerpoint/2010/main" val="198575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/>
              <a:t>タイトルを入力</a:t>
            </a:r>
            <a:endParaRPr kumimoji="1" lang="ja-JP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vert"/>
          <a:lstStyle>
            <a:lvl5pPr latinLnBrk="0">
              <a:defRPr kumimoji="1" lang="ja-JP"/>
            </a:lvl5pPr>
            <a:lvl6pPr latinLnBrk="0">
              <a:defRPr kumimoji="1" lang="ja-JP"/>
            </a:lvl6pPr>
            <a:lvl7pPr latinLnBrk="0">
              <a:defRPr kumimoji="1" lang="ja-JP"/>
            </a:lvl7pPr>
          </a:lstStyle>
          <a:p>
            <a:pPr lvl="0"/>
            <a:r>
              <a:rPr kumimoji="1" lang="ja-JP" altLang="en-US" dirty="0"/>
              <a:t>サブタイトルを入力</a:t>
            </a:r>
            <a:endParaRPr kumimoji="1" lang="ja-JP" dirty="0"/>
          </a:p>
          <a:p>
            <a:pPr lvl="1"/>
            <a:r>
              <a:rPr kumimoji="1" lang="ja-JP" dirty="0"/>
              <a:t>第 2 レベル</a:t>
            </a:r>
          </a:p>
          <a:p>
            <a:pPr lvl="2"/>
            <a:r>
              <a:rPr kumimoji="1" lang="ja-JP" dirty="0"/>
              <a:t>第 3 レベル</a:t>
            </a:r>
          </a:p>
          <a:p>
            <a:pPr lvl="3"/>
            <a:r>
              <a:rPr kumimoji="1" lang="ja-JP" dirty="0"/>
              <a:t>第 4 レベル</a:t>
            </a:r>
          </a:p>
          <a:p>
            <a:pPr lvl="4"/>
            <a:r>
              <a:rPr kumimoji="1" lang="ja-JP" dirty="0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t>2025/2/13</a:t>
            </a:fld>
            <a:endParaRPr kumimoji="1" 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73593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274638"/>
            <a:ext cx="2628900" cy="5897562"/>
          </a:xfrm>
        </p:spPr>
        <p:txBody>
          <a:bodyPr vert="vert"/>
          <a:lstStyle/>
          <a:p>
            <a:r>
              <a:rPr kumimoji="1" lang="ja-JP" altLang="en-US" dirty="0"/>
              <a:t>タイトルを入力</a:t>
            </a:r>
            <a:endParaRPr kumimoji="1" lang="ja-JP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274638"/>
            <a:ext cx="7734300" cy="5897562"/>
          </a:xfrm>
        </p:spPr>
        <p:txBody>
          <a:bodyPr vert="vert"/>
          <a:lstStyle/>
          <a:p>
            <a:pPr lvl="0"/>
            <a:r>
              <a:rPr kumimoji="1" lang="ja-JP" altLang="en-US" dirty="0"/>
              <a:t>サブタイトルを入力</a:t>
            </a:r>
            <a:r>
              <a:rPr kumimoji="1" lang="ja-JP" dirty="0"/>
              <a:t>第 2 レベル</a:t>
            </a:r>
          </a:p>
          <a:p>
            <a:pPr lvl="2"/>
            <a:r>
              <a:rPr kumimoji="1" lang="ja-JP" dirty="0"/>
              <a:t>第 3 レベル</a:t>
            </a:r>
          </a:p>
          <a:p>
            <a:pPr lvl="3"/>
            <a:r>
              <a:rPr kumimoji="1" lang="ja-JP" dirty="0"/>
              <a:t>第 4 レベル</a:t>
            </a:r>
          </a:p>
          <a:p>
            <a:pPr lvl="4"/>
            <a:r>
              <a:rPr kumimoji="1" lang="ja-JP" dirty="0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t>2025/2/13</a:t>
            </a:fld>
            <a:endParaRPr kumimoji="1" 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423050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/>
              <a:t>タイトルを入力</a:t>
            </a:r>
            <a:endParaRPr kumimoji="1" lang="ja-JP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5pPr latinLnBrk="0">
              <a:defRPr kumimoji="1" lang="ja-JP"/>
            </a:lvl5pPr>
            <a:lvl6pPr latinLnBrk="0">
              <a:defRPr kumimoji="1" lang="ja-JP"/>
            </a:lvl6pPr>
            <a:lvl7pPr latinLnBrk="0">
              <a:defRPr kumimoji="1" lang="ja-JP"/>
            </a:lvl7pPr>
            <a:lvl8pPr latinLnBrk="0">
              <a:defRPr kumimoji="1" lang="ja-JP"/>
            </a:lvl8pPr>
            <a:lvl9pPr latinLnBrk="0">
              <a:defRPr kumimoji="1" lang="ja-JP"/>
            </a:lvl9pPr>
          </a:lstStyle>
          <a:p>
            <a:pPr lvl="0"/>
            <a:r>
              <a:rPr kumimoji="1" lang="ja-JP" altLang="en-US" dirty="0"/>
              <a:t>サブタイトルを入力</a:t>
            </a:r>
            <a:endParaRPr kumimoji="1" lang="ja-JP" dirty="0"/>
          </a:p>
          <a:p>
            <a:pPr lvl="1"/>
            <a:r>
              <a:rPr kumimoji="1" lang="ja-JP" dirty="0"/>
              <a:t>第 2 レベル</a:t>
            </a:r>
          </a:p>
          <a:p>
            <a:pPr lvl="2"/>
            <a:r>
              <a:rPr kumimoji="1" lang="ja-JP" dirty="0"/>
              <a:t>第 3 レベル</a:t>
            </a:r>
          </a:p>
          <a:p>
            <a:pPr lvl="3"/>
            <a:r>
              <a:rPr kumimoji="1" lang="ja-JP" dirty="0"/>
              <a:t>第 4 レベル</a:t>
            </a:r>
          </a:p>
          <a:p>
            <a:pPr lvl="4"/>
            <a:r>
              <a:rPr kumimoji="1" lang="ja-JP" dirty="0"/>
              <a:t>第 5 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t>‹#›</a:t>
            </a:fld>
            <a:endParaRPr kumimoji="1" lang="ja-JP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900">
                <a:solidFill>
                  <a:schemeClr val="tx1"/>
                </a:solidFill>
                <a:latin typeface="Meiryo UI" panose="020B0604030504040204" pitchFamily="50" charset="-128"/>
              </a:defRPr>
            </a:lvl1pPr>
          </a:lstStyle>
          <a:p>
            <a:fld id="{FED3EA93-A7B3-4362-85AB-DB416FE3A1A4}" type="datetime5">
              <a:rPr lang="en-US" altLang="ja-JP" smtClean="0"/>
              <a:pPr/>
              <a:t>13-Feb-25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731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gradFill rotWithShape="1">
          <a:gsLst>
            <a:gs pos="100000">
              <a:schemeClr val="accent1">
                <a:alpha val="80000"/>
              </a:schemeClr>
            </a:gs>
            <a:gs pos="0">
              <a:schemeClr val="accent1">
                <a:lumMod val="40000"/>
                <a:lumOff val="60000"/>
                <a:alpha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 latinLnBrk="0">
              <a:defRPr kumimoji="1" lang="ja-JP" sz="5400" b="1"/>
            </a:lvl1pPr>
          </a:lstStyle>
          <a:p>
            <a:r>
              <a:rPr kumimoji="1" lang="ja-JP" altLang="en-US" dirty="0"/>
              <a:t>タイトルを入力</a:t>
            </a:r>
            <a:endParaRPr kumimoji="1" lang="ja-JP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 hasCustomPrompt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 latinLnBrk="0"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latinLnBrk="0">
              <a:buNone/>
              <a:defRPr kumimoji="1" lang="ja-JP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kumimoji="1" lang="ja-JP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サブタイトルを入力</a:t>
            </a:r>
            <a:endParaRPr kumimoji="1" 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t>‹#›</a:t>
            </a:fld>
            <a:endParaRPr kumimoji="1" lang="ja-JP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900">
                <a:solidFill>
                  <a:schemeClr val="tx1"/>
                </a:solidFill>
                <a:latin typeface="Meiryo UI" panose="020B0604030504040204" pitchFamily="50" charset="-128"/>
              </a:defRPr>
            </a:lvl1pPr>
          </a:lstStyle>
          <a:p>
            <a:fld id="{FED3EA93-A7B3-4362-85AB-DB416FE3A1A4}" type="datetime5">
              <a:rPr lang="en-US" altLang="ja-JP" smtClean="0"/>
              <a:pPr/>
              <a:t>13-Feb-25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6203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/>
              <a:t>タイトルを入力</a:t>
            </a:r>
            <a:endParaRPr kumimoji="1" lang="ja-JP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 hasCustomPrompt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 latinLnBrk="0">
              <a:defRPr kumimoji="1" lang="ja-JP" sz="2000"/>
            </a:lvl1pPr>
            <a:lvl2pPr latinLnBrk="0">
              <a:defRPr kumimoji="1" lang="ja-JP" sz="1800"/>
            </a:lvl2pPr>
            <a:lvl3pPr latinLnBrk="0">
              <a:defRPr kumimoji="1" lang="ja-JP" sz="1600"/>
            </a:lvl3pPr>
            <a:lvl4pPr latinLnBrk="0">
              <a:defRPr kumimoji="1" lang="ja-JP" sz="1400"/>
            </a:lvl4pPr>
            <a:lvl5pPr latinLnBrk="0">
              <a:defRPr kumimoji="1" lang="ja-JP" sz="1400"/>
            </a:lvl5pPr>
            <a:lvl6pPr latinLnBrk="0">
              <a:defRPr kumimoji="1" lang="ja-JP" sz="1400"/>
            </a:lvl6pPr>
            <a:lvl7pPr latinLnBrk="0">
              <a:defRPr kumimoji="1" lang="ja-JP" sz="1400"/>
            </a:lvl7pPr>
            <a:lvl8pPr latinLnBrk="0">
              <a:defRPr kumimoji="1" lang="ja-JP" sz="1400"/>
            </a:lvl8pPr>
            <a:lvl9pPr latinLnBrk="0">
              <a:defRPr kumimoji="1" lang="ja-JP" sz="1400"/>
            </a:lvl9pPr>
          </a:lstStyle>
          <a:p>
            <a:pPr lvl="0"/>
            <a:r>
              <a:rPr kumimoji="1" lang="ja-JP" altLang="en-US" dirty="0"/>
              <a:t>サブタイトルを入力</a:t>
            </a:r>
            <a:endParaRPr kumimoji="1" lang="ja-JP" dirty="0"/>
          </a:p>
          <a:p>
            <a:pPr lvl="1"/>
            <a:r>
              <a:rPr kumimoji="1" lang="ja-JP" dirty="0"/>
              <a:t>第 2 レベル</a:t>
            </a:r>
          </a:p>
          <a:p>
            <a:pPr lvl="2"/>
            <a:r>
              <a:rPr kumimoji="1" lang="ja-JP" dirty="0"/>
              <a:t>第 3 レベル</a:t>
            </a:r>
          </a:p>
          <a:p>
            <a:pPr lvl="3"/>
            <a:r>
              <a:rPr kumimoji="1" lang="ja-JP" dirty="0"/>
              <a:t>第 4 レベル</a:t>
            </a:r>
          </a:p>
          <a:p>
            <a:pPr lvl="4"/>
            <a:r>
              <a:rPr kumimoji="1" lang="ja-JP" dirty="0"/>
              <a:t>第 5 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 hasCustomPrompt="1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 latinLnBrk="0">
              <a:defRPr kumimoji="1" lang="ja-JP" sz="2000"/>
            </a:lvl1pPr>
            <a:lvl2pPr latinLnBrk="0">
              <a:defRPr kumimoji="1" lang="ja-JP" sz="1800"/>
            </a:lvl2pPr>
            <a:lvl3pPr latinLnBrk="0">
              <a:defRPr kumimoji="1" lang="ja-JP" sz="1600"/>
            </a:lvl3pPr>
            <a:lvl4pPr latinLnBrk="0">
              <a:defRPr kumimoji="1" lang="ja-JP" sz="1400"/>
            </a:lvl4pPr>
            <a:lvl5pPr latinLnBrk="0">
              <a:defRPr kumimoji="1" lang="ja-JP" sz="1400"/>
            </a:lvl5pPr>
            <a:lvl6pPr latinLnBrk="0">
              <a:defRPr kumimoji="1" lang="ja-JP" sz="1400"/>
            </a:lvl6pPr>
            <a:lvl7pPr latinLnBrk="0">
              <a:defRPr kumimoji="1" lang="ja-JP" sz="1400"/>
            </a:lvl7pPr>
            <a:lvl8pPr latinLnBrk="0">
              <a:defRPr kumimoji="1" lang="ja-JP" sz="1400"/>
            </a:lvl8pPr>
            <a:lvl9pPr latinLnBrk="0">
              <a:defRPr kumimoji="1" lang="ja-JP" sz="1400"/>
            </a:lvl9pPr>
          </a:lstStyle>
          <a:p>
            <a:pPr lvl="0"/>
            <a:r>
              <a:rPr kumimoji="1" lang="ja-JP" altLang="en-US" dirty="0"/>
              <a:t>サブタイトルを入力</a:t>
            </a:r>
            <a:endParaRPr kumimoji="1" lang="ja-JP" dirty="0"/>
          </a:p>
          <a:p>
            <a:pPr lvl="1"/>
            <a:r>
              <a:rPr kumimoji="1" lang="ja-JP" dirty="0"/>
              <a:t>第 2 レベル</a:t>
            </a:r>
          </a:p>
          <a:p>
            <a:pPr lvl="2"/>
            <a:r>
              <a:rPr kumimoji="1" lang="ja-JP" dirty="0"/>
              <a:t>第 3 レベル</a:t>
            </a:r>
          </a:p>
          <a:p>
            <a:pPr lvl="3"/>
            <a:r>
              <a:rPr kumimoji="1" lang="ja-JP" dirty="0"/>
              <a:t>第 4 レベル</a:t>
            </a:r>
          </a:p>
          <a:p>
            <a:pPr lvl="4"/>
            <a:r>
              <a:rPr kumimoji="1" lang="ja-JP" dirty="0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t>‹#›</a:t>
            </a:fld>
            <a:endParaRPr kumimoji="1" lang="ja-JP"/>
          </a:p>
        </p:txBody>
      </p:sp>
      <p:sp>
        <p:nvSpPr>
          <p:cNvPr id="8" name="日付プレースホルダー 3"/>
          <p:cNvSpPr>
            <a:spLocks noGrp="1"/>
          </p:cNvSpPr>
          <p:nvPr>
            <p:ph type="dt" sz="half" idx="13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900">
                <a:solidFill>
                  <a:schemeClr val="tx1"/>
                </a:solidFill>
                <a:latin typeface="Meiryo UI" panose="020B0604030504040204" pitchFamily="50" charset="-128"/>
              </a:defRPr>
            </a:lvl1pPr>
          </a:lstStyle>
          <a:p>
            <a:fld id="{FED3EA93-A7B3-4362-85AB-DB416FE3A1A4}" type="datetime5">
              <a:rPr lang="en-US" altLang="ja-JP" smtClean="0"/>
              <a:pPr/>
              <a:t>13-Feb-25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635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/>
              <a:t>タイトルを入力</a:t>
            </a:r>
            <a:endParaRPr kumimoji="1" lang="ja-JP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 hasCustomPrompt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kumimoji="1" lang="ja-JP" sz="2200" b="1">
                <a:solidFill>
                  <a:schemeClr val="tx1"/>
                </a:solidFill>
              </a:defRPr>
            </a:lvl1pPr>
            <a:lvl2pPr marL="457200" indent="0" latinLnBrk="0">
              <a:buNone/>
              <a:defRPr kumimoji="1" lang="ja-JP" sz="2000" b="1"/>
            </a:lvl2pPr>
            <a:lvl3pPr marL="914400" indent="0" latinLnBrk="0">
              <a:buNone/>
              <a:defRPr kumimoji="1" lang="ja-JP" sz="1800" b="1"/>
            </a:lvl3pPr>
            <a:lvl4pPr marL="1371600" indent="0" latinLnBrk="0">
              <a:buNone/>
              <a:defRPr kumimoji="1" lang="ja-JP" sz="1600" b="1"/>
            </a:lvl4pPr>
            <a:lvl5pPr marL="1828800" indent="0" latinLnBrk="0">
              <a:buNone/>
              <a:defRPr kumimoji="1" lang="ja-JP" sz="1600" b="1"/>
            </a:lvl5pPr>
            <a:lvl6pPr marL="2286000" indent="0" latinLnBrk="0">
              <a:buNone/>
              <a:defRPr kumimoji="1" lang="ja-JP" sz="1600" b="1"/>
            </a:lvl6pPr>
            <a:lvl7pPr marL="2743200" indent="0" latinLnBrk="0">
              <a:buNone/>
              <a:defRPr kumimoji="1" lang="ja-JP" sz="1600" b="1"/>
            </a:lvl7pPr>
            <a:lvl8pPr marL="3200400" indent="0" latinLnBrk="0">
              <a:buNone/>
              <a:defRPr kumimoji="1" lang="ja-JP" sz="1600" b="1"/>
            </a:lvl8pPr>
            <a:lvl9pPr marL="3657600" indent="0" latinLnBrk="0">
              <a:buNone/>
              <a:defRPr kumimoji="1" lang="ja-JP" sz="1600" b="1"/>
            </a:lvl9pPr>
          </a:lstStyle>
          <a:p>
            <a:pPr lvl="0"/>
            <a:r>
              <a:rPr kumimoji="1" lang="ja-JP" altLang="en-US" dirty="0"/>
              <a:t>サブタイトルを入力</a:t>
            </a:r>
            <a:endParaRPr kumimoji="1" lang="ja-JP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 hasCustomPrompt="1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 latinLnBrk="0">
              <a:defRPr kumimoji="1" lang="ja-JP" sz="1800"/>
            </a:lvl1pPr>
            <a:lvl2pPr latinLnBrk="0">
              <a:defRPr kumimoji="1" lang="ja-JP" sz="1600"/>
            </a:lvl2pPr>
            <a:lvl3pPr latinLnBrk="0">
              <a:defRPr kumimoji="1" lang="ja-JP" sz="1400"/>
            </a:lvl3pPr>
            <a:lvl4pPr latinLnBrk="0">
              <a:defRPr kumimoji="1" lang="ja-JP" sz="1200"/>
            </a:lvl4pPr>
            <a:lvl5pPr latinLnBrk="0">
              <a:defRPr kumimoji="1" lang="ja-JP" sz="1200"/>
            </a:lvl5pPr>
            <a:lvl6pPr latinLnBrk="0">
              <a:defRPr kumimoji="1" lang="ja-JP" sz="1200"/>
            </a:lvl6pPr>
            <a:lvl7pPr latinLnBrk="0">
              <a:defRPr kumimoji="1" lang="ja-JP" sz="1200"/>
            </a:lvl7pPr>
            <a:lvl8pPr latinLnBrk="0">
              <a:defRPr kumimoji="1" lang="ja-JP" sz="1200"/>
            </a:lvl8pPr>
            <a:lvl9pPr latinLnBrk="0">
              <a:defRPr kumimoji="1" lang="ja-JP" sz="1200"/>
            </a:lvl9pPr>
          </a:lstStyle>
          <a:p>
            <a:pPr lvl="0"/>
            <a:r>
              <a:rPr kumimoji="1" lang="ja-JP" altLang="en-US" dirty="0"/>
              <a:t>サブタイトルを入力</a:t>
            </a:r>
            <a:endParaRPr kumimoji="1" lang="pt-BR" altLang="ja-JP" dirty="0"/>
          </a:p>
          <a:p>
            <a:pPr lvl="1"/>
            <a:r>
              <a:rPr kumimoji="1" lang="ja-JP" dirty="0"/>
              <a:t>第 2 レベル</a:t>
            </a:r>
            <a:endParaRPr kumimoji="1" lang="pt-BR" altLang="ja-JP" dirty="0"/>
          </a:p>
          <a:p>
            <a:pPr lvl="2"/>
            <a:r>
              <a:rPr kumimoji="1" lang="ja-JP" dirty="0"/>
              <a:t>第 3 レベル</a:t>
            </a:r>
            <a:endParaRPr kumimoji="1" lang="pt-BR" altLang="ja-JP" dirty="0"/>
          </a:p>
          <a:p>
            <a:pPr lvl="3"/>
            <a:r>
              <a:rPr kumimoji="1" lang="ja-JP" dirty="0"/>
              <a:t> 第 4 レベル</a:t>
            </a:r>
            <a:endParaRPr kumimoji="1" lang="pt-BR" altLang="ja-JP" dirty="0"/>
          </a:p>
          <a:p>
            <a:pPr lvl="4"/>
            <a:r>
              <a:rPr kumimoji="1" lang="ja-JP" dirty="0"/>
              <a:t> 第 5 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 hasCustomPrompt="1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kumimoji="1" lang="ja-JP" sz="2200" b="1">
                <a:solidFill>
                  <a:schemeClr val="tx1"/>
                </a:solidFill>
              </a:defRPr>
            </a:lvl1pPr>
            <a:lvl2pPr marL="457200" indent="0" latinLnBrk="0">
              <a:buNone/>
              <a:defRPr kumimoji="1" lang="ja-JP" sz="2000" b="1"/>
            </a:lvl2pPr>
            <a:lvl3pPr marL="914400" indent="0" latinLnBrk="0">
              <a:buNone/>
              <a:defRPr kumimoji="1" lang="ja-JP" sz="1800" b="1"/>
            </a:lvl3pPr>
            <a:lvl4pPr marL="1371600" indent="0" latinLnBrk="0">
              <a:buNone/>
              <a:defRPr kumimoji="1" lang="ja-JP" sz="1600" b="1"/>
            </a:lvl4pPr>
            <a:lvl5pPr marL="1828800" indent="0" latinLnBrk="0">
              <a:buNone/>
              <a:defRPr kumimoji="1" lang="ja-JP" sz="1600" b="1"/>
            </a:lvl5pPr>
            <a:lvl6pPr marL="2286000" indent="0" latinLnBrk="0">
              <a:buNone/>
              <a:defRPr kumimoji="1" lang="ja-JP" sz="1600" b="1"/>
            </a:lvl6pPr>
            <a:lvl7pPr marL="2743200" indent="0" latinLnBrk="0">
              <a:buNone/>
              <a:defRPr kumimoji="1" lang="ja-JP" sz="1600" b="1"/>
            </a:lvl7pPr>
            <a:lvl8pPr marL="3200400" indent="0" latinLnBrk="0">
              <a:buNone/>
              <a:defRPr kumimoji="1" lang="ja-JP" sz="1600" b="1"/>
            </a:lvl8pPr>
            <a:lvl9pPr marL="3657600" indent="0" latinLnBrk="0">
              <a:buNone/>
              <a:defRPr kumimoji="1" lang="ja-JP" sz="1600" b="1"/>
            </a:lvl9pPr>
          </a:lstStyle>
          <a:p>
            <a:pPr lvl="0"/>
            <a:r>
              <a:rPr kumimoji="1" lang="ja-JP" altLang="en-US" dirty="0"/>
              <a:t>サブタイトルを入力</a:t>
            </a:r>
            <a:endParaRPr kumimoji="1" lang="ja-JP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 hasCustomPrompt="1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 latinLnBrk="0">
              <a:defRPr kumimoji="1" lang="ja-JP" sz="1800"/>
            </a:lvl1pPr>
            <a:lvl2pPr latinLnBrk="0">
              <a:defRPr kumimoji="1" lang="ja-JP" sz="1600"/>
            </a:lvl2pPr>
            <a:lvl3pPr latinLnBrk="0">
              <a:defRPr kumimoji="1" lang="ja-JP" sz="1400"/>
            </a:lvl3pPr>
            <a:lvl4pPr latinLnBrk="0">
              <a:defRPr kumimoji="1" lang="ja-JP" sz="1200"/>
            </a:lvl4pPr>
            <a:lvl5pPr latinLnBrk="0">
              <a:defRPr kumimoji="1" lang="ja-JP" sz="1200"/>
            </a:lvl5pPr>
            <a:lvl6pPr latinLnBrk="0">
              <a:defRPr kumimoji="1" lang="ja-JP" sz="1200"/>
            </a:lvl6pPr>
            <a:lvl7pPr latinLnBrk="0">
              <a:defRPr kumimoji="1" lang="ja-JP" sz="1200"/>
            </a:lvl7pPr>
            <a:lvl8pPr latinLnBrk="0">
              <a:defRPr kumimoji="1" lang="ja-JP" sz="1200"/>
            </a:lvl8pPr>
            <a:lvl9pPr latinLnBrk="0">
              <a:defRPr kumimoji="1" lang="ja-JP" sz="1200"/>
            </a:lvl9pPr>
          </a:lstStyle>
          <a:p>
            <a:pPr lvl="0"/>
            <a:r>
              <a:rPr kumimoji="1" lang="ja-JP" altLang="en-US" dirty="0"/>
              <a:t>サブタイトルを入力</a:t>
            </a:r>
            <a:endParaRPr kumimoji="1" lang="pt-BR" altLang="ja-JP" dirty="0"/>
          </a:p>
          <a:p>
            <a:pPr lvl="1"/>
            <a:r>
              <a:rPr kumimoji="1" lang="ja-JP" dirty="0"/>
              <a:t> 第 2 レベル</a:t>
            </a:r>
            <a:endParaRPr kumimoji="1" lang="pt-BR" altLang="ja-JP" dirty="0"/>
          </a:p>
          <a:p>
            <a:pPr lvl="2"/>
            <a:r>
              <a:rPr kumimoji="1" lang="ja-JP" dirty="0"/>
              <a:t> 第 3 レベル</a:t>
            </a:r>
            <a:endParaRPr kumimoji="1" lang="pt-BR" altLang="ja-JP" dirty="0"/>
          </a:p>
          <a:p>
            <a:pPr lvl="3"/>
            <a:r>
              <a:rPr kumimoji="1" lang="ja-JP" dirty="0"/>
              <a:t> 第 4 レベル</a:t>
            </a:r>
            <a:endParaRPr kumimoji="1" lang="pt-BR" altLang="ja-JP" dirty="0"/>
          </a:p>
          <a:p>
            <a:pPr lvl="4"/>
            <a:r>
              <a:rPr kumimoji="1" lang="ja-JP" dirty="0"/>
              <a:t> 第 5 レベル</a:t>
            </a: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smtClean="0"/>
              <a:t>‹#›</a:t>
            </a:fld>
            <a:endParaRPr kumimoji="1" lang="ja-JP" dirty="0"/>
          </a:p>
        </p:txBody>
      </p:sp>
      <p:sp>
        <p:nvSpPr>
          <p:cNvPr id="10" name="日付プレースホルダー 3"/>
          <p:cNvSpPr>
            <a:spLocks noGrp="1"/>
          </p:cNvSpPr>
          <p:nvPr>
            <p:ph type="dt" sz="half" idx="13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900">
                <a:solidFill>
                  <a:schemeClr val="tx1"/>
                </a:solidFill>
                <a:latin typeface="Meiryo UI" panose="020B0604030504040204" pitchFamily="50" charset="-128"/>
              </a:defRPr>
            </a:lvl1pPr>
          </a:lstStyle>
          <a:p>
            <a:fld id="{FED3EA93-A7B3-4362-85AB-DB416FE3A1A4}" type="datetime5">
              <a:rPr lang="en-US" altLang="ja-JP" smtClean="0"/>
              <a:pPr/>
              <a:t>13-Feb-25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439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/>
              <a:t>タイトルを入力</a:t>
            </a:r>
            <a:endParaRPr kumimoji="1" lang="ja-JP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t>‹#›</a:t>
            </a:fld>
            <a:endParaRPr kumimoji="1" lang="ja-JP"/>
          </a:p>
        </p:txBody>
      </p:sp>
      <p:sp>
        <p:nvSpPr>
          <p:cNvPr id="6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900">
                <a:solidFill>
                  <a:schemeClr val="tx1"/>
                </a:solidFill>
                <a:latin typeface="Meiryo UI" panose="020B0604030504040204" pitchFamily="50" charset="-128"/>
              </a:defRPr>
            </a:lvl1pPr>
          </a:lstStyle>
          <a:p>
            <a:fld id="{FED3EA93-A7B3-4362-85AB-DB416FE3A1A4}" type="datetime5">
              <a:rPr lang="en-US" altLang="ja-JP" smtClean="0"/>
              <a:pPr/>
              <a:t>13-Feb-25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291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 4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6" name="長方形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kumimoji="1" lang="ja-JP" dirty="0">
                <a:latin typeface="Meiryo UI" panose="020B0604030504040204" pitchFamily="50" charset="-128"/>
              </a:endParaRPr>
            </a:p>
          </p:txBody>
        </p:sp>
        <p:sp>
          <p:nvSpPr>
            <p:cNvPr id="7" name="長方形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kumimoji="1" lang="ja-JP" dirty="0">
                <a:latin typeface="Meiryo UI" panose="020B0604030504040204" pitchFamily="50" charset="-128"/>
              </a:endParaRPr>
            </a:p>
          </p:txBody>
        </p:sp>
      </p:grp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t>‹#›</a:t>
            </a:fld>
            <a:endParaRPr kumimoji="1" lang="ja-JP"/>
          </a:p>
        </p:txBody>
      </p:sp>
      <p:sp>
        <p:nvSpPr>
          <p:cNvPr id="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900">
                <a:solidFill>
                  <a:schemeClr val="tx1"/>
                </a:solidFill>
                <a:latin typeface="Meiryo UI" panose="020B0604030504040204" pitchFamily="50" charset="-128"/>
              </a:defRPr>
            </a:lvl1pPr>
          </a:lstStyle>
          <a:p>
            <a:fld id="{FED3EA93-A7B3-4362-85AB-DB416FE3A1A4}" type="datetime5">
              <a:rPr lang="en-US" altLang="ja-JP" smtClean="0"/>
              <a:pPr/>
              <a:t>13-Feb-25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543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長方形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kumimoji="1" lang="ja-JP" dirty="0">
                <a:latin typeface="Meiryo UI" panose="020B0604030504040204" pitchFamily="50" charset="-128"/>
              </a:endParaRPr>
            </a:p>
          </p:txBody>
        </p:sp>
        <p:sp>
          <p:nvSpPr>
            <p:cNvPr id="10" name="長方形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kumimoji="1" lang="ja-JP" dirty="0">
                <a:latin typeface="Meiryo UI" panose="020B0604030504040204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 latinLnBrk="0">
              <a:defRPr kumimoji="1" lang="ja-JP" sz="3400" b="1"/>
            </a:lvl1pPr>
          </a:lstStyle>
          <a:p>
            <a:r>
              <a:rPr kumimoji="1" lang="ja-JP" altLang="en-US" dirty="0"/>
              <a:t>タイトルを入力</a:t>
            </a:r>
            <a:endParaRPr kumimoji="1" lang="ja-JP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 latinLnBrk="0">
              <a:defRPr kumimoji="1" lang="ja-JP" sz="2000"/>
            </a:lvl1pPr>
            <a:lvl2pPr latinLnBrk="0">
              <a:defRPr kumimoji="1" lang="ja-JP" sz="1800"/>
            </a:lvl2pPr>
            <a:lvl3pPr latinLnBrk="0">
              <a:defRPr kumimoji="1" lang="ja-JP" sz="1600"/>
            </a:lvl3pPr>
            <a:lvl4pPr latinLnBrk="0">
              <a:defRPr kumimoji="1" lang="ja-JP" sz="1400"/>
            </a:lvl4pPr>
            <a:lvl5pPr latinLnBrk="0">
              <a:defRPr kumimoji="1" lang="ja-JP" sz="1400"/>
            </a:lvl5pPr>
            <a:lvl6pPr latinLnBrk="0">
              <a:defRPr kumimoji="1" lang="ja-JP" sz="1400"/>
            </a:lvl6pPr>
            <a:lvl7pPr latinLnBrk="0">
              <a:defRPr kumimoji="1" lang="ja-JP" sz="1400"/>
            </a:lvl7pPr>
            <a:lvl8pPr latinLnBrk="0">
              <a:defRPr kumimoji="1" lang="ja-JP" sz="1400"/>
            </a:lvl8pPr>
            <a:lvl9pPr latinLnBrk="0">
              <a:defRPr kumimoji="1" lang="ja-JP" sz="1400"/>
            </a:lvl9pPr>
          </a:lstStyle>
          <a:p>
            <a:pPr lvl="0"/>
            <a:r>
              <a:rPr kumimoji="1" lang="ja-JP" altLang="en-US" dirty="0"/>
              <a:t>サブタイトルを入力</a:t>
            </a:r>
            <a:endParaRPr kumimoji="1" lang="pt-BR" altLang="ja-JP" dirty="0"/>
          </a:p>
          <a:p>
            <a:pPr lvl="1"/>
            <a:r>
              <a:rPr kumimoji="1" lang="ja-JP" dirty="0"/>
              <a:t>第 2 レベル</a:t>
            </a:r>
          </a:p>
          <a:p>
            <a:pPr lvl="2"/>
            <a:r>
              <a:rPr kumimoji="1" lang="ja-JP" dirty="0"/>
              <a:t>第 3 レベル</a:t>
            </a:r>
          </a:p>
          <a:p>
            <a:pPr lvl="3"/>
            <a:r>
              <a:rPr kumimoji="1" lang="ja-JP" dirty="0"/>
              <a:t>第 4 レベル</a:t>
            </a:r>
          </a:p>
          <a:p>
            <a:pPr lvl="4"/>
            <a:r>
              <a:rPr kumimoji="1" lang="ja-JP" dirty="0"/>
              <a:t>第 5 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 hasCustomPrompt="1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kumimoji="1" lang="ja-JP" sz="1600"/>
            </a:lvl1pPr>
            <a:lvl2pPr marL="457200" indent="0" latinLnBrk="0">
              <a:buNone/>
              <a:defRPr kumimoji="1" lang="ja-JP" sz="1200"/>
            </a:lvl2pPr>
            <a:lvl3pPr marL="914400" indent="0" latinLnBrk="0">
              <a:buNone/>
              <a:defRPr kumimoji="1" lang="ja-JP" sz="1000"/>
            </a:lvl3pPr>
            <a:lvl4pPr marL="1371600" indent="0" latinLnBrk="0">
              <a:buNone/>
              <a:defRPr kumimoji="1" lang="ja-JP" sz="900"/>
            </a:lvl4pPr>
            <a:lvl5pPr marL="1828800" indent="0" latinLnBrk="0">
              <a:buNone/>
              <a:defRPr kumimoji="1" lang="ja-JP" sz="900"/>
            </a:lvl5pPr>
            <a:lvl6pPr marL="2286000" indent="0" latinLnBrk="0">
              <a:buNone/>
              <a:defRPr kumimoji="1" lang="ja-JP" sz="900"/>
            </a:lvl6pPr>
            <a:lvl7pPr marL="2743200" indent="0" latinLnBrk="0">
              <a:buNone/>
              <a:defRPr kumimoji="1" lang="ja-JP" sz="900"/>
            </a:lvl7pPr>
            <a:lvl8pPr marL="3200400" indent="0" latinLnBrk="0">
              <a:buNone/>
              <a:defRPr kumimoji="1" lang="ja-JP" sz="900"/>
            </a:lvl8pPr>
            <a:lvl9pPr marL="3657600" indent="0" latinLnBrk="0">
              <a:buNone/>
              <a:defRPr kumimoji="1" lang="ja-JP" sz="900"/>
            </a:lvl9pPr>
          </a:lstStyle>
          <a:p>
            <a:pPr lvl="0"/>
            <a:r>
              <a:rPr kumimoji="1" lang="ja-JP" altLang="en-US" dirty="0"/>
              <a:t>サブタイトルを入力</a:t>
            </a:r>
            <a:endParaRPr kumimoji="1" lang="ja-JP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t>2025/2/13</a:t>
            </a:fld>
            <a:endParaRPr kumimoji="1" lang="ja-JP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53937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Rectangle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dirty="0">
                <a:latin typeface="Meiryo UI" panose="020B0604030504040204" pitchFamily="50" charset="-128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dirty="0">
                <a:latin typeface="Meiryo UI" panose="020B0604030504040204" pitchFamily="50" charset="-128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kumimoji="1" lang="ja-JP" altLang="en-US" dirty="0"/>
              <a:t>タイトルを入力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dirty="0"/>
              <a:t>サブタイトルを入力</a:t>
            </a:r>
            <a:endParaRPr kumimoji="1" lang="ja-JP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  <p:sp>
        <p:nvSpPr>
          <p:cNvPr id="11" name="日付プレースホルダー 3"/>
          <p:cNvSpPr>
            <a:spLocks noGrp="1"/>
          </p:cNvSpPr>
          <p:nvPr>
            <p:ph type="dt" sz="half" idx="13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900">
                <a:solidFill>
                  <a:schemeClr val="tx1"/>
                </a:solidFill>
                <a:latin typeface="Meiryo UI" panose="020B0604030504040204" pitchFamily="50" charset="-128"/>
              </a:defRPr>
            </a:lvl1pPr>
          </a:lstStyle>
          <a:p>
            <a:fld id="{FED3EA93-A7B3-4362-85AB-DB416FE3A1A4}" type="datetime5">
              <a:rPr lang="en-US" altLang="ja-JP" smtClean="0"/>
              <a:pPr/>
              <a:t>13-Feb-25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19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9000"/>
              </a:schemeClr>
            </a:gs>
            <a:gs pos="40000">
              <a:schemeClr val="accent1">
                <a:lumMod val="20000"/>
                <a:lumOff val="80000"/>
                <a:alpha val="66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 8"/>
          <p:cNvGrpSpPr/>
          <p:nvPr/>
        </p:nvGrpSpPr>
        <p:grpSpPr>
          <a:xfrm>
            <a:off x="-1" y="6480048"/>
            <a:ext cx="12188827" cy="377952"/>
            <a:chOff x="-1" y="6480048"/>
            <a:chExt cx="12188827" cy="377952"/>
          </a:xfrm>
        </p:grpSpPr>
        <p:sp>
          <p:nvSpPr>
            <p:cNvPr id="7" name="長方形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kumimoji="1" lang="ja-JP" dirty="0">
                <a:latin typeface="Meiryo UI" panose="020B0604030504040204" pitchFamily="50" charset="-128"/>
              </a:endParaRPr>
            </a:p>
          </p:txBody>
        </p:sp>
        <p:sp>
          <p:nvSpPr>
            <p:cNvPr id="8" name="長方形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kumimoji="1" lang="ja-JP" dirty="0">
                <a:latin typeface="Meiryo UI" panose="020B0604030504040204" pitchFamily="50" charset="-128"/>
              </a:endParaRPr>
            </a:p>
          </p:txBody>
        </p:sp>
      </p:grp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kumimoji="1" lang="ja-JP" dirty="0"/>
              <a:t>マスター タイトルのスタイルを編集するには、ここをクリック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dirty="0"/>
              <a:t>マスター テキストのスタイルを編集するには、ここをクリック</a:t>
            </a:r>
          </a:p>
          <a:p>
            <a:pPr lvl="1"/>
            <a:r>
              <a:rPr kumimoji="1" lang="ja-JP" dirty="0"/>
              <a:t>第 2 レベル</a:t>
            </a:r>
          </a:p>
          <a:p>
            <a:pPr lvl="2"/>
            <a:r>
              <a:rPr kumimoji="1" lang="ja-JP" dirty="0"/>
              <a:t>第 3 レベル</a:t>
            </a:r>
          </a:p>
          <a:p>
            <a:pPr lvl="3"/>
            <a:r>
              <a:rPr kumimoji="1" lang="ja-JP" dirty="0"/>
              <a:t>第 4 レベル</a:t>
            </a:r>
          </a:p>
          <a:p>
            <a:pPr lvl="4"/>
            <a:r>
              <a:rPr kumimoji="1" lang="ja-JP" dirty="0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900">
                <a:solidFill>
                  <a:schemeClr val="tx1"/>
                </a:solidFill>
                <a:latin typeface="Meiryo UI" panose="020B0604030504040204" pitchFamily="50" charset="-128"/>
              </a:defRPr>
            </a:lvl1pPr>
          </a:lstStyle>
          <a:p>
            <a:fld id="{FED3EA93-A7B3-4362-85AB-DB416FE3A1A4}" type="datetime5">
              <a:rPr lang="en-US" altLang="ja-JP" smtClean="0"/>
              <a:pPr/>
              <a:t>13-Feb-25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kumimoji="1" lang="ja-JP" sz="9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900">
                <a:solidFill>
                  <a:schemeClr val="tx1"/>
                </a:solidFill>
                <a:latin typeface="Meiryo UI" panose="020B0604030504040204" pitchFamily="50" charset="-128"/>
              </a:defRPr>
            </a:lvl1pPr>
          </a:lstStyle>
          <a:p>
            <a:fld id="{FC749032-2A07-4AE8-BA90-74324CAE0C87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700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lang="ja-JP" sz="3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kumimoji="1" lang="ja-JP" sz="2000" kern="1200">
          <a:solidFill>
            <a:schemeClr val="tx1">
              <a:lumMod val="90000"/>
              <a:lumOff val="10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▪"/>
        <a:defRPr kumimoji="1" lang="ja-JP" sz="1800" kern="1200">
          <a:solidFill>
            <a:schemeClr val="tx1">
              <a:lumMod val="90000"/>
              <a:lumOff val="10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kumimoji="1" lang="ja-JP" sz="1600" kern="1200">
          <a:solidFill>
            <a:schemeClr val="tx1">
              <a:lumMod val="90000"/>
              <a:lumOff val="10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kumimoji="1" lang="ja-JP" sz="1400" kern="1200">
          <a:solidFill>
            <a:schemeClr val="tx1">
              <a:lumMod val="90000"/>
              <a:lumOff val="10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kumimoji="1" lang="ja-JP" sz="1400" kern="1200">
          <a:solidFill>
            <a:schemeClr val="tx1">
              <a:lumMod val="90000"/>
              <a:lumOff val="10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kumimoji="1" lang="ja-JP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kumimoji="1" lang="ja-JP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kumimoji="1" lang="ja-JP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kumimoji="1" lang="ja-JP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1295400" y="3085464"/>
            <a:ext cx="9601200" cy="914401"/>
          </a:xfrm>
        </p:spPr>
        <p:txBody>
          <a:bodyPr/>
          <a:lstStyle/>
          <a:p>
            <a:r>
              <a:rPr kumimoji="1" lang="ja-JP" altLang="en-US" dirty="0"/>
              <a:t>お金との上手な付きあい方とは？</a:t>
            </a:r>
            <a:endParaRPr kumimoji="1" lang="ja-JP" dirty="0"/>
          </a:p>
        </p:txBody>
      </p:sp>
      <p:sp>
        <p:nvSpPr>
          <p:cNvPr id="7" name="サブタイトル 6"/>
          <p:cNvSpPr>
            <a:spLocks noGrp="1"/>
          </p:cNvSpPr>
          <p:nvPr>
            <p:ph type="subTitle" idx="1"/>
          </p:nvPr>
        </p:nvSpPr>
        <p:spPr>
          <a:xfrm>
            <a:off x="1295400" y="2519115"/>
            <a:ext cx="9601200" cy="485326"/>
          </a:xfrm>
        </p:spPr>
        <p:txBody>
          <a:bodyPr>
            <a:normAutofit/>
          </a:bodyPr>
          <a:lstStyle/>
          <a:p>
            <a:r>
              <a:rPr kumimoji="1" lang="ja-JP" altLang="en-US" sz="2600" dirty="0"/>
              <a:t>金融の働き</a:t>
            </a:r>
            <a:endParaRPr kumimoji="1" lang="ja-JP" sz="2600" dirty="0"/>
          </a:p>
        </p:txBody>
      </p:sp>
    </p:spTree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5AAB5BC8-ACF2-9868-9910-A5C6580BDF0D}"/>
              </a:ext>
            </a:extLst>
          </p:cNvPr>
          <p:cNvGrpSpPr/>
          <p:nvPr/>
        </p:nvGrpSpPr>
        <p:grpSpPr>
          <a:xfrm>
            <a:off x="451944" y="513073"/>
            <a:ext cx="9121152" cy="729331"/>
            <a:chOff x="420413" y="516373"/>
            <a:chExt cx="9121152" cy="729331"/>
          </a:xfrm>
        </p:grpSpPr>
        <p:sp>
          <p:nvSpPr>
            <p:cNvPr id="3" name="四角形: 1 つの角を切り取る 2">
              <a:extLst>
                <a:ext uri="{FF2B5EF4-FFF2-40B4-BE49-F238E27FC236}">
                  <a16:creationId xmlns:a16="http://schemas.microsoft.com/office/drawing/2014/main" id="{72BA86C6-2B14-9679-CD70-C3C9F779D6B9}"/>
                </a:ext>
              </a:extLst>
            </p:cNvPr>
            <p:cNvSpPr/>
            <p:nvPr/>
          </p:nvSpPr>
          <p:spPr>
            <a:xfrm flipV="1">
              <a:off x="420413" y="516373"/>
              <a:ext cx="9121152" cy="729331"/>
            </a:xfrm>
            <a:prstGeom prst="snip1Rect">
              <a:avLst>
                <a:gd name="adj" fmla="val 33583"/>
              </a:avLst>
            </a:prstGeom>
            <a:scene3d>
              <a:camera prst="orthographicFront">
                <a:rot lat="0" lon="0" rev="0"/>
              </a:camera>
              <a:lightRig rig="threePt" dir="t"/>
            </a:scene3d>
            <a:sp3d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C67936A3-731D-7B55-72DC-874612D33567}"/>
                </a:ext>
              </a:extLst>
            </p:cNvPr>
            <p:cNvSpPr/>
            <p:nvPr/>
          </p:nvSpPr>
          <p:spPr>
            <a:xfrm rot="5400000">
              <a:off x="307769" y="784974"/>
              <a:ext cx="410818" cy="18553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直角三角形 5">
              <a:extLst>
                <a:ext uri="{FF2B5EF4-FFF2-40B4-BE49-F238E27FC236}">
                  <a16:creationId xmlns:a16="http://schemas.microsoft.com/office/drawing/2014/main" id="{61DEC198-65BD-84FE-5161-FE723B7D768E}"/>
                </a:ext>
              </a:extLst>
            </p:cNvPr>
            <p:cNvSpPr/>
            <p:nvPr/>
          </p:nvSpPr>
          <p:spPr>
            <a:xfrm rot="5400000">
              <a:off x="9297752" y="997713"/>
              <a:ext cx="240038" cy="242748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259" y="569383"/>
            <a:ext cx="9509760" cy="616712"/>
          </a:xfrm>
        </p:spPr>
        <p:txBody>
          <a:bodyPr/>
          <a:lstStyle/>
          <a:p>
            <a:r>
              <a:rPr lang="ja-JP" altLang="en-US" dirty="0"/>
              <a:t>貯める・増やす方法にはどのようなものがある？</a:t>
            </a:r>
            <a:endParaRPr lang="en-US" dirty="0"/>
          </a:p>
        </p:txBody>
      </p:sp>
      <p:sp>
        <p:nvSpPr>
          <p:cNvPr id="8" name="タイトル 12">
            <a:extLst>
              <a:ext uri="{FF2B5EF4-FFF2-40B4-BE49-F238E27FC236}">
                <a16:creationId xmlns:a16="http://schemas.microsoft.com/office/drawing/2014/main" id="{2F3F6E23-E076-9838-DA6B-38299142609E}"/>
              </a:ext>
            </a:extLst>
          </p:cNvPr>
          <p:cNvSpPr txBox="1">
            <a:spLocks/>
          </p:cNvSpPr>
          <p:nvPr/>
        </p:nvSpPr>
        <p:spPr>
          <a:xfrm>
            <a:off x="665259" y="1398361"/>
            <a:ext cx="9932276" cy="118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ja-JP" sz="34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3200" dirty="0"/>
              <a:t>以下の選択肢のうち，堅実にお金を貯める・増やすための行動として適切なものを選んでみよう。</a:t>
            </a:r>
          </a:p>
        </p:txBody>
      </p:sp>
      <p:sp>
        <p:nvSpPr>
          <p:cNvPr id="9" name="コンテンツ プレースホルダー 13">
            <a:extLst>
              <a:ext uri="{FF2B5EF4-FFF2-40B4-BE49-F238E27FC236}">
                <a16:creationId xmlns:a16="http://schemas.microsoft.com/office/drawing/2014/main" id="{3A24ED4A-6C5C-C604-D3E8-89B0CE1BEEE8}"/>
              </a:ext>
            </a:extLst>
          </p:cNvPr>
          <p:cNvSpPr txBox="1">
            <a:spLocks/>
          </p:cNvSpPr>
          <p:nvPr/>
        </p:nvSpPr>
        <p:spPr>
          <a:xfrm>
            <a:off x="784072" y="2922605"/>
            <a:ext cx="9509760" cy="2886986"/>
          </a:xfrm>
          <a:prstGeom prst="rect">
            <a:avLst/>
          </a:prstGeom>
        </p:spPr>
        <p:txBody>
          <a:bodyPr/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kumimoji="1" lang="ja-JP"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kumimoji="1" lang="ja-JP"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kumimoji="1" lang="ja-JP"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kumimoji="1" lang="ja-JP"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kumimoji="1" lang="ja-JP"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kumimoji="1" lang="ja-JP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kumimoji="1" lang="ja-JP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kumimoji="1" lang="ja-JP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kumimoji="1" lang="ja-JP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l">
              <a:lnSpc>
                <a:spcPct val="100000"/>
              </a:lnSpc>
              <a:buNone/>
            </a:pPr>
            <a:r>
              <a:rPr lang="ja-JP" altLang="en-US" sz="3000" b="0" i="0" u="none" strike="noStrike" baseline="0" dirty="0">
                <a:latin typeface="UDReiminPr6N-Regular"/>
              </a:rPr>
              <a:t>①　暗号資産にして運用する</a:t>
            </a:r>
          </a:p>
          <a:p>
            <a:pPr marL="45720" indent="0" algn="l">
              <a:lnSpc>
                <a:spcPct val="100000"/>
              </a:lnSpc>
              <a:buNone/>
            </a:pPr>
            <a:r>
              <a:rPr lang="ja-JP" altLang="en-US" sz="3000" b="0" i="0" u="none" strike="noStrike" baseline="0" dirty="0">
                <a:latin typeface="UDReiminPr6N-Regular"/>
              </a:rPr>
              <a:t>②　銀行の普通預金口座に入金する</a:t>
            </a:r>
          </a:p>
          <a:p>
            <a:pPr marL="45720" indent="0" algn="l">
              <a:lnSpc>
                <a:spcPct val="100000"/>
              </a:lnSpc>
              <a:buNone/>
            </a:pPr>
            <a:r>
              <a:rPr lang="ja-JP" altLang="en-US" sz="3000" b="0" i="0" u="none" strike="noStrike" baseline="0" dirty="0">
                <a:latin typeface="UDReiminPr6N-Regular"/>
              </a:rPr>
              <a:t>③　宝くじを大量に購入する</a:t>
            </a:r>
          </a:p>
          <a:p>
            <a:pPr marL="45720" indent="0" algn="l">
              <a:lnSpc>
                <a:spcPct val="100000"/>
              </a:lnSpc>
              <a:buNone/>
            </a:pPr>
            <a:r>
              <a:rPr lang="ja-JP" altLang="en-US" sz="3000" b="0" i="0" u="none" strike="noStrike" baseline="0" dirty="0">
                <a:latin typeface="UDReiminPr6N-Regular"/>
              </a:rPr>
              <a:t>④　個人向け国債を購入する</a:t>
            </a:r>
          </a:p>
          <a:p>
            <a:pPr marL="45720" indent="0" algn="l">
              <a:buNone/>
            </a:pPr>
            <a:endParaRPr lang="ja-JP" altLang="en-US" sz="3000" dirty="0"/>
          </a:p>
        </p:txBody>
      </p:sp>
      <p:sp>
        <p:nvSpPr>
          <p:cNvPr id="5" name="二等辺三角形 4">
            <a:extLst>
              <a:ext uri="{FF2B5EF4-FFF2-40B4-BE49-F238E27FC236}">
                <a16:creationId xmlns:a16="http://schemas.microsoft.com/office/drawing/2014/main" id="{8064B22C-385A-FD3B-7085-46A7DE4099B4}"/>
              </a:ext>
            </a:extLst>
          </p:cNvPr>
          <p:cNvSpPr/>
          <p:nvPr/>
        </p:nvSpPr>
        <p:spPr>
          <a:xfrm>
            <a:off x="721012" y="3481551"/>
            <a:ext cx="749892" cy="646459"/>
          </a:xfrm>
          <a:prstGeom prst="triangl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21EB3CE8-6B34-DD05-28AF-E1B8B52728E5}"/>
              </a:ext>
            </a:extLst>
          </p:cNvPr>
          <p:cNvSpPr/>
          <p:nvPr/>
        </p:nvSpPr>
        <p:spPr>
          <a:xfrm>
            <a:off x="735180" y="4887311"/>
            <a:ext cx="735724" cy="73572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28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679D60-439B-56E5-90A4-85D13FE7E2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3E651923-C05D-9617-0267-C0F2F5D0BDB7}"/>
              </a:ext>
            </a:extLst>
          </p:cNvPr>
          <p:cNvGrpSpPr/>
          <p:nvPr/>
        </p:nvGrpSpPr>
        <p:grpSpPr>
          <a:xfrm>
            <a:off x="451944" y="513072"/>
            <a:ext cx="6348249" cy="729331"/>
            <a:chOff x="420413" y="516372"/>
            <a:chExt cx="6348249" cy="729331"/>
          </a:xfrm>
        </p:grpSpPr>
        <p:sp>
          <p:nvSpPr>
            <p:cNvPr id="3" name="四角形: 1 つの角を切り取る 2">
              <a:extLst>
                <a:ext uri="{FF2B5EF4-FFF2-40B4-BE49-F238E27FC236}">
                  <a16:creationId xmlns:a16="http://schemas.microsoft.com/office/drawing/2014/main" id="{80E55733-35D7-2757-A7CC-47D36F41AEBC}"/>
                </a:ext>
              </a:extLst>
            </p:cNvPr>
            <p:cNvSpPr/>
            <p:nvPr/>
          </p:nvSpPr>
          <p:spPr>
            <a:xfrm flipV="1">
              <a:off x="420413" y="516372"/>
              <a:ext cx="6348249" cy="729331"/>
            </a:xfrm>
            <a:prstGeom prst="snip1Rect">
              <a:avLst>
                <a:gd name="adj" fmla="val 33583"/>
              </a:avLst>
            </a:prstGeom>
            <a:scene3d>
              <a:camera prst="orthographicFront">
                <a:rot lat="0" lon="0" rev="0"/>
              </a:camera>
              <a:lightRig rig="threePt" dir="t"/>
            </a:scene3d>
            <a:sp3d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D8E2FEBC-5084-23E1-656C-8123875C0F76}"/>
                </a:ext>
              </a:extLst>
            </p:cNvPr>
            <p:cNvSpPr/>
            <p:nvPr/>
          </p:nvSpPr>
          <p:spPr>
            <a:xfrm rot="5400000">
              <a:off x="307769" y="784974"/>
              <a:ext cx="410818" cy="18553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直角三角形 5">
              <a:extLst>
                <a:ext uri="{FF2B5EF4-FFF2-40B4-BE49-F238E27FC236}">
                  <a16:creationId xmlns:a16="http://schemas.microsoft.com/office/drawing/2014/main" id="{8B84AF05-450B-682D-3A98-DA867FE2B6AF}"/>
                </a:ext>
              </a:extLst>
            </p:cNvPr>
            <p:cNvSpPr/>
            <p:nvPr/>
          </p:nvSpPr>
          <p:spPr>
            <a:xfrm rot="5400000">
              <a:off x="6527269" y="997713"/>
              <a:ext cx="240038" cy="242748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FACC6B-040B-88B4-99C2-B25524477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260" y="569383"/>
            <a:ext cx="5892186" cy="616712"/>
          </a:xfrm>
        </p:spPr>
        <p:txBody>
          <a:bodyPr/>
          <a:lstStyle/>
          <a:p>
            <a:r>
              <a:rPr lang="ja-JP" altLang="en-US" dirty="0"/>
              <a:t>資産運用を模擬体験してみよう</a:t>
            </a:r>
            <a:endParaRPr lang="en-US" dirty="0"/>
          </a:p>
        </p:txBody>
      </p:sp>
      <p:sp>
        <p:nvSpPr>
          <p:cNvPr id="8" name="タイトル 12">
            <a:extLst>
              <a:ext uri="{FF2B5EF4-FFF2-40B4-BE49-F238E27FC236}">
                <a16:creationId xmlns:a16="http://schemas.microsoft.com/office/drawing/2014/main" id="{A18A498D-CB0E-9B6F-F1C5-594522BC94B0}"/>
              </a:ext>
            </a:extLst>
          </p:cNvPr>
          <p:cNvSpPr txBox="1">
            <a:spLocks/>
          </p:cNvSpPr>
          <p:nvPr/>
        </p:nvSpPr>
        <p:spPr>
          <a:xfrm>
            <a:off x="665259" y="1398360"/>
            <a:ext cx="9932276" cy="23117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ja-JP" sz="34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3200" b="0" dirty="0"/>
              <a:t>今，あなたの手元には</a:t>
            </a:r>
            <a:r>
              <a:rPr lang="en-US" altLang="ja-JP" sz="3200" b="0" dirty="0"/>
              <a:t>100</a:t>
            </a:r>
            <a:r>
              <a:rPr lang="ja-JP" altLang="en-US" sz="3200" b="0" dirty="0"/>
              <a:t>万円があるとします。</a:t>
            </a:r>
            <a:endParaRPr lang="en-US" altLang="ja-JP" sz="3200" b="0" dirty="0"/>
          </a:p>
          <a:p>
            <a:pPr>
              <a:lnSpc>
                <a:spcPct val="120000"/>
              </a:lnSpc>
            </a:pPr>
            <a:r>
              <a:rPr lang="ja-JP" altLang="en-US" sz="3200" b="0" dirty="0"/>
              <a:t>それを１年間のうちにどれだけ増やすことができるか，</a:t>
            </a:r>
            <a:endParaRPr lang="en-US" altLang="ja-JP" sz="3200" b="0" dirty="0"/>
          </a:p>
          <a:p>
            <a:pPr>
              <a:lnSpc>
                <a:spcPct val="120000"/>
              </a:lnSpc>
            </a:pPr>
            <a:r>
              <a:rPr lang="ja-JP" altLang="en-US" sz="3200" b="0" dirty="0"/>
              <a:t>挑戦してもらいます。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786CBA38-1322-FED1-85BC-5C85EB50B0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24" y="2090393"/>
            <a:ext cx="4162758" cy="377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778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615D5B-95E0-A473-4296-ABB99D6BE9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96CF927B-7152-1A60-C6F2-03594313DB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2944" y="143769"/>
            <a:ext cx="3960523" cy="3960523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12F3622-1952-9292-3EAB-A0ABB6BADEFD}"/>
              </a:ext>
            </a:extLst>
          </p:cNvPr>
          <p:cNvGrpSpPr/>
          <p:nvPr/>
        </p:nvGrpSpPr>
        <p:grpSpPr>
          <a:xfrm>
            <a:off x="451944" y="513072"/>
            <a:ext cx="6348249" cy="729331"/>
            <a:chOff x="420413" y="516372"/>
            <a:chExt cx="6348249" cy="729331"/>
          </a:xfrm>
        </p:grpSpPr>
        <p:sp>
          <p:nvSpPr>
            <p:cNvPr id="3" name="四角形: 1 つの角を切り取る 2">
              <a:extLst>
                <a:ext uri="{FF2B5EF4-FFF2-40B4-BE49-F238E27FC236}">
                  <a16:creationId xmlns:a16="http://schemas.microsoft.com/office/drawing/2014/main" id="{2DCC43B3-7EA4-6776-1C60-30D0EC28E228}"/>
                </a:ext>
              </a:extLst>
            </p:cNvPr>
            <p:cNvSpPr/>
            <p:nvPr/>
          </p:nvSpPr>
          <p:spPr>
            <a:xfrm flipV="1">
              <a:off x="420413" y="516372"/>
              <a:ext cx="6348249" cy="729331"/>
            </a:xfrm>
            <a:prstGeom prst="snip1Rect">
              <a:avLst>
                <a:gd name="adj" fmla="val 33583"/>
              </a:avLst>
            </a:prstGeom>
            <a:scene3d>
              <a:camera prst="orthographicFront">
                <a:rot lat="0" lon="0" rev="0"/>
              </a:camera>
              <a:lightRig rig="threePt" dir="t"/>
            </a:scene3d>
            <a:sp3d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8A88246E-72A4-57E0-0C05-ECC2CF6AE6FF}"/>
                </a:ext>
              </a:extLst>
            </p:cNvPr>
            <p:cNvSpPr/>
            <p:nvPr/>
          </p:nvSpPr>
          <p:spPr>
            <a:xfrm rot="5400000">
              <a:off x="307769" y="784974"/>
              <a:ext cx="410818" cy="18553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直角三角形 5">
              <a:extLst>
                <a:ext uri="{FF2B5EF4-FFF2-40B4-BE49-F238E27FC236}">
                  <a16:creationId xmlns:a16="http://schemas.microsoft.com/office/drawing/2014/main" id="{DDCAB7A1-7E47-E529-4368-6711725B6089}"/>
                </a:ext>
              </a:extLst>
            </p:cNvPr>
            <p:cNvSpPr/>
            <p:nvPr/>
          </p:nvSpPr>
          <p:spPr>
            <a:xfrm rot="5400000">
              <a:off x="6527269" y="997713"/>
              <a:ext cx="240038" cy="242748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DEC63A-B0A3-E851-B9C8-83F86A01D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260" y="569383"/>
            <a:ext cx="5892186" cy="616712"/>
          </a:xfrm>
        </p:spPr>
        <p:txBody>
          <a:bodyPr/>
          <a:lstStyle/>
          <a:p>
            <a:r>
              <a:rPr lang="ja-JP" altLang="en-US" dirty="0"/>
              <a:t>資産運用を模擬体験してみよう</a:t>
            </a:r>
            <a:endParaRPr lang="en-US" dirty="0"/>
          </a:p>
        </p:txBody>
      </p:sp>
      <p:sp>
        <p:nvSpPr>
          <p:cNvPr id="8" name="タイトル 12">
            <a:extLst>
              <a:ext uri="{FF2B5EF4-FFF2-40B4-BE49-F238E27FC236}">
                <a16:creationId xmlns:a16="http://schemas.microsoft.com/office/drawing/2014/main" id="{956BFB8F-BDA7-007F-A0D3-6CBC84FB9A9A}"/>
              </a:ext>
            </a:extLst>
          </p:cNvPr>
          <p:cNvSpPr txBox="1">
            <a:spLocks/>
          </p:cNvSpPr>
          <p:nvPr/>
        </p:nvSpPr>
        <p:spPr>
          <a:xfrm>
            <a:off x="665259" y="1398360"/>
            <a:ext cx="1216093" cy="69203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ja-JP" sz="34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altLang="ja-JP" sz="3200" b="0" dirty="0"/>
              <a:t>4</a:t>
            </a:r>
            <a:r>
              <a:rPr lang="ja-JP" altLang="en-US" sz="3200" b="0" dirty="0"/>
              <a:t>月</a:t>
            </a:r>
          </a:p>
        </p:txBody>
      </p:sp>
      <p:sp>
        <p:nvSpPr>
          <p:cNvPr id="5" name="タイトル 12">
            <a:extLst>
              <a:ext uri="{FF2B5EF4-FFF2-40B4-BE49-F238E27FC236}">
                <a16:creationId xmlns:a16="http://schemas.microsoft.com/office/drawing/2014/main" id="{6FD27806-9D8B-8209-2CE0-7EED444EFE17}"/>
              </a:ext>
            </a:extLst>
          </p:cNvPr>
          <p:cNvSpPr txBox="1">
            <a:spLocks/>
          </p:cNvSpPr>
          <p:nvPr/>
        </p:nvSpPr>
        <p:spPr>
          <a:xfrm>
            <a:off x="2081047" y="1440400"/>
            <a:ext cx="8902263" cy="13133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ja-JP" sz="34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3200" b="0" dirty="0"/>
              <a:t>海外の生成</a:t>
            </a:r>
            <a:r>
              <a:rPr lang="en-US" altLang="ja-JP" sz="3200" b="0" dirty="0"/>
              <a:t>AI</a:t>
            </a:r>
            <a:r>
              <a:rPr lang="ja-JP" altLang="en-US" sz="3200" b="0" dirty="0"/>
              <a:t>企業が</a:t>
            </a:r>
            <a:br>
              <a:rPr lang="en-US" altLang="ja-JP" sz="3200" b="0" dirty="0"/>
            </a:br>
            <a:r>
              <a:rPr lang="ja-JP" altLang="en-US" sz="3200" b="0" dirty="0"/>
              <a:t>革新的な技術の開発に成功！</a:t>
            </a:r>
          </a:p>
        </p:txBody>
      </p:sp>
      <p:sp>
        <p:nvSpPr>
          <p:cNvPr id="9" name="コンテンツ プレースホルダー 13">
            <a:extLst>
              <a:ext uri="{FF2B5EF4-FFF2-40B4-BE49-F238E27FC236}">
                <a16:creationId xmlns:a16="http://schemas.microsoft.com/office/drawing/2014/main" id="{F482C0A9-9F59-EF3F-B9D3-23579982E1A6}"/>
              </a:ext>
            </a:extLst>
          </p:cNvPr>
          <p:cNvSpPr txBox="1">
            <a:spLocks/>
          </p:cNvSpPr>
          <p:nvPr/>
        </p:nvSpPr>
        <p:spPr>
          <a:xfrm>
            <a:off x="784072" y="3109418"/>
            <a:ext cx="10326380" cy="2886986"/>
          </a:xfrm>
          <a:prstGeom prst="rect">
            <a:avLst/>
          </a:prstGeom>
        </p:spPr>
        <p:txBody>
          <a:bodyPr/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kumimoji="1" lang="ja-JP"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kumimoji="1" lang="ja-JP"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kumimoji="1" lang="ja-JP"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kumimoji="1" lang="ja-JP"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kumimoji="1" lang="ja-JP"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kumimoji="1" lang="ja-JP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kumimoji="1" lang="ja-JP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kumimoji="1" lang="ja-JP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kumimoji="1" lang="ja-JP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l">
              <a:buNone/>
            </a:pPr>
            <a:r>
              <a:rPr lang="ja-JP" altLang="en-US" sz="3000" dirty="0">
                <a:latin typeface="UDReiminPr6N-Regular"/>
              </a:rPr>
              <a:t>さまざま</a:t>
            </a:r>
            <a:r>
              <a:rPr lang="ja-JP" altLang="en-US" sz="3000" b="0" i="0" u="none" strike="noStrike" baseline="0" dirty="0">
                <a:latin typeface="UDReiminPr6N-Regular"/>
              </a:rPr>
              <a:t>な産業で</a:t>
            </a:r>
            <a:r>
              <a:rPr lang="en-US" altLang="ja-JP" sz="3000" b="0" i="0" u="none" strike="noStrike" baseline="0" dirty="0">
                <a:latin typeface="UDReiminPr6N-Regular"/>
              </a:rPr>
              <a:t>AI</a:t>
            </a:r>
            <a:r>
              <a:rPr lang="ja-JP" altLang="en-US" sz="3000" b="0" i="0" u="none" strike="noStrike" baseline="0" dirty="0">
                <a:latin typeface="UDReiminPr6N-Regular"/>
              </a:rPr>
              <a:t>の導入が進み，生産性が向上</a:t>
            </a:r>
            <a:endParaRPr lang="en-US" altLang="ja-JP" sz="3000" b="0" i="0" u="none" strike="noStrike" baseline="0" dirty="0">
              <a:latin typeface="UDReiminPr6N-Regular"/>
            </a:endParaRPr>
          </a:p>
          <a:p>
            <a:pPr marL="45720" indent="0" algn="l">
              <a:buNone/>
            </a:pPr>
            <a:r>
              <a:rPr lang="ja-JP" altLang="en-US" sz="3000" dirty="0"/>
              <a:t>大企業の株価：</a:t>
            </a:r>
            <a:r>
              <a:rPr lang="en-US" altLang="ja-JP" sz="3000" dirty="0"/>
              <a:t>AI</a:t>
            </a:r>
            <a:r>
              <a:rPr lang="ja-JP" altLang="en-US" sz="3000" dirty="0"/>
              <a:t>導入による効率化で上昇。</a:t>
            </a:r>
            <a:br>
              <a:rPr lang="en-US" altLang="ja-JP" sz="3000" dirty="0"/>
            </a:br>
            <a:r>
              <a:rPr lang="ja-JP" altLang="en-US" sz="3000" dirty="0"/>
              <a:t>　　　　　　　　　　</a:t>
            </a:r>
            <a:r>
              <a:rPr lang="ja-JP" altLang="en-US" sz="3000" dirty="0">
                <a:solidFill>
                  <a:srgbClr val="C00000"/>
                </a:solidFill>
              </a:rPr>
              <a:t>株価が</a:t>
            </a:r>
            <a:r>
              <a:rPr lang="en-US" altLang="ja-JP" sz="3000" dirty="0">
                <a:solidFill>
                  <a:srgbClr val="C00000"/>
                </a:solidFill>
              </a:rPr>
              <a:t>1500</a:t>
            </a:r>
            <a:r>
              <a:rPr lang="ja-JP" altLang="en-US" sz="3000" dirty="0">
                <a:solidFill>
                  <a:srgbClr val="C00000"/>
                </a:solidFill>
              </a:rPr>
              <a:t>円から</a:t>
            </a:r>
            <a:r>
              <a:rPr lang="en-US" altLang="ja-JP" sz="3000" dirty="0">
                <a:solidFill>
                  <a:srgbClr val="C00000"/>
                </a:solidFill>
              </a:rPr>
              <a:t>1800</a:t>
            </a:r>
            <a:r>
              <a:rPr lang="ja-JP" altLang="en-US" sz="3000" dirty="0">
                <a:solidFill>
                  <a:srgbClr val="C00000"/>
                </a:solidFill>
              </a:rPr>
              <a:t>円に</a:t>
            </a:r>
            <a:endParaRPr lang="en-US" altLang="ja-JP" sz="3000" dirty="0">
              <a:solidFill>
                <a:srgbClr val="C00000"/>
              </a:solidFill>
            </a:endParaRPr>
          </a:p>
          <a:p>
            <a:pPr marL="45720" indent="0" algn="l">
              <a:buNone/>
            </a:pPr>
            <a:r>
              <a:rPr lang="ja-JP" altLang="en-US" sz="3000" dirty="0"/>
              <a:t>ベンチャー企業の株価：買い注文が殺到して株価が急騰</a:t>
            </a:r>
            <a:br>
              <a:rPr lang="en-US" altLang="ja-JP" sz="3000" dirty="0"/>
            </a:br>
            <a:r>
              <a:rPr lang="ja-JP" altLang="en-US" sz="3000" dirty="0"/>
              <a:t>　　　　　　　　　　</a:t>
            </a:r>
            <a:r>
              <a:rPr lang="ja-JP" altLang="en-US" sz="3000" dirty="0">
                <a:solidFill>
                  <a:srgbClr val="C00000"/>
                </a:solidFill>
              </a:rPr>
              <a:t>株価が</a:t>
            </a:r>
            <a:r>
              <a:rPr lang="en-US" altLang="ja-JP" sz="3000" dirty="0">
                <a:solidFill>
                  <a:srgbClr val="C00000"/>
                </a:solidFill>
              </a:rPr>
              <a:t>500</a:t>
            </a:r>
            <a:r>
              <a:rPr lang="ja-JP" altLang="en-US" sz="3000" dirty="0">
                <a:solidFill>
                  <a:srgbClr val="C00000"/>
                </a:solidFill>
              </a:rPr>
              <a:t>円から</a:t>
            </a:r>
            <a:r>
              <a:rPr lang="en-US" altLang="ja-JP" sz="3000" dirty="0">
                <a:solidFill>
                  <a:srgbClr val="C00000"/>
                </a:solidFill>
              </a:rPr>
              <a:t>1300</a:t>
            </a:r>
            <a:r>
              <a:rPr lang="ja-JP" altLang="en-US" sz="3000" dirty="0">
                <a:solidFill>
                  <a:srgbClr val="C00000"/>
                </a:solidFill>
              </a:rPr>
              <a:t>円に</a:t>
            </a:r>
          </a:p>
        </p:txBody>
      </p:sp>
    </p:spTree>
    <p:extLst>
      <p:ext uri="{BB962C8B-B14F-4D97-AF65-F5344CB8AC3E}">
        <p14:creationId xmlns:p14="http://schemas.microsoft.com/office/powerpoint/2010/main" val="31463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nded Design Yellow 16x9">
  <a:themeElements>
    <a:clrScheme name="Banded_Design_Yellow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>false</MarketSpecific>
    <LocComments xmlns="1119c2e5-8fb9-4d5f-baf1-202c530f2c34" xsi:nil="true"/>
    <ThumbnailAssetId xmlns="1119c2e5-8fb9-4d5f-baf1-202c530f2c34" xsi:nil="true"/>
    <PrimaryImageGen xmlns="1119c2e5-8fb9-4d5f-baf1-202c530f2c34">true</PrimaryImageGen>
    <LegacyData xmlns="1119c2e5-8fb9-4d5f-baf1-202c530f2c34" xsi:nil="true"/>
    <LocRecommendedHandoff xmlns="1119c2e5-8fb9-4d5f-baf1-202c530f2c34" xsi:nil="true"/>
    <BusinessGroup xmlns="1119c2e5-8fb9-4d5f-baf1-202c530f2c34" xsi:nil="true"/>
    <BlockPublish xmlns="1119c2e5-8fb9-4d5f-baf1-202c530f2c34">false</BlockPublish>
    <TPFriendlyName xmlns="1119c2e5-8fb9-4d5f-baf1-202c530f2c34" xsi:nil="true"/>
    <NumericId xmlns="1119c2e5-8fb9-4d5f-baf1-202c530f2c34" xsi:nil="true"/>
    <APEditor xmlns="1119c2e5-8fb9-4d5f-baf1-202c530f2c34">
      <UserInfo>
        <DisplayName/>
        <AccountId xsi:nil="true"/>
        <AccountType/>
      </UserInfo>
    </APEditor>
    <SourceTitle xmlns="1119c2e5-8fb9-4d5f-baf1-202c530f2c34" xsi:nil="true"/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FeatureTagsTaxHTField0 xmlns="1119c2e5-8fb9-4d5f-baf1-202c530f2c34">
      <Terms xmlns="http://schemas.microsoft.com/office/infopath/2007/PartnerControls"/>
    </FeatureTagsTaxHTField0>
    <PublishStatusLookup xmlns="1119c2e5-8fb9-4d5f-baf1-202c530f2c34">
      <Value>623655</Value>
    </PublishStatusLookup>
    <Providers xmlns="1119c2e5-8fb9-4d5f-baf1-202c530f2c34" xsi:nil="true"/>
    <MachineTranslated xmlns="1119c2e5-8fb9-4d5f-baf1-202c530f2c34">false</MachineTranslated>
    <OriginalSourceMarket xmlns="1119c2e5-8fb9-4d5f-baf1-202c530f2c34">english</OriginalSourceMarket>
    <APDescription xmlns="1119c2e5-8fb9-4d5f-baf1-202c530f2c34" xsi:nil="true"/>
    <ClipArtFilename xmlns="1119c2e5-8fb9-4d5f-baf1-202c530f2c34" xsi:nil="true"/>
    <ContentItem xmlns="1119c2e5-8fb9-4d5f-baf1-202c530f2c34" xsi:nil="true"/>
    <TPInstallLocation xmlns="1119c2e5-8fb9-4d5f-baf1-202c530f2c34" xsi:nil="true"/>
    <PublishTargets xmlns="1119c2e5-8fb9-4d5f-baf1-202c530f2c34">OfficeOnlineVNext</PublishTargets>
    <TimesCloned xmlns="1119c2e5-8fb9-4d5f-baf1-202c530f2c34" xsi:nil="true"/>
    <AssetStart xmlns="1119c2e5-8fb9-4d5f-baf1-202c530f2c34">2012-05-23T08:21:00+00:00</AssetStart>
    <Provider xmlns="1119c2e5-8fb9-4d5f-baf1-202c530f2c34" xsi:nil="true"/>
    <AcquiredFrom xmlns="1119c2e5-8fb9-4d5f-baf1-202c530f2c34">Internal MS</AcquiredFrom>
    <FriendlyTitle xmlns="1119c2e5-8fb9-4d5f-baf1-202c530f2c34" xsi:nil="true"/>
    <LastHandOff xmlns="1119c2e5-8fb9-4d5f-baf1-202c530f2c34" xsi:nil="true"/>
    <TPClientViewer xmlns="1119c2e5-8fb9-4d5f-baf1-202c530f2c34" xsi:nil="true"/>
    <UACurrentWords xmlns="1119c2e5-8fb9-4d5f-baf1-202c530f2c34" xsi:nil="true"/>
    <ArtSampleDocs xmlns="1119c2e5-8fb9-4d5f-baf1-202c530f2c34" xsi:nil="true"/>
    <UALocRecommendation xmlns="1119c2e5-8fb9-4d5f-baf1-202c530f2c34">Localize</UALocRecommendation>
    <Manager xmlns="1119c2e5-8fb9-4d5f-baf1-202c530f2c34" xsi:nil="true"/>
    <ShowIn xmlns="1119c2e5-8fb9-4d5f-baf1-202c530f2c34">Show everywhere</ShowIn>
    <UANotes xmlns="1119c2e5-8fb9-4d5f-baf1-202c530f2c34" xsi:nil="true"/>
    <TemplateStatus xmlns="1119c2e5-8fb9-4d5f-baf1-202c530f2c34">Complete</TemplateStatus>
    <InternalTagsTaxHTField0 xmlns="1119c2e5-8fb9-4d5f-baf1-202c530f2c34">
      <Terms xmlns="http://schemas.microsoft.com/office/infopath/2007/PartnerControls"/>
    </InternalTagsTaxHTField0>
    <CSXHash xmlns="1119c2e5-8fb9-4d5f-baf1-202c530f2c34" xsi:nil="true"/>
    <Downloads xmlns="1119c2e5-8fb9-4d5f-baf1-202c530f2c34">0</Downloads>
    <VoteCount xmlns="1119c2e5-8fb9-4d5f-baf1-202c530f2c34" xsi:nil="true"/>
    <OOCacheId xmlns="1119c2e5-8fb9-4d5f-baf1-202c530f2c34" xsi:nil="true"/>
    <IsDeleted xmlns="1119c2e5-8fb9-4d5f-baf1-202c530f2c34">false</IsDeleted>
    <AssetExpire xmlns="1119c2e5-8fb9-4d5f-baf1-202c530f2c34">2029-01-01T08:00:00+00:00</AssetExpire>
    <DSATActionTaken xmlns="1119c2e5-8fb9-4d5f-baf1-202c530f2c34" xsi:nil="true"/>
    <CSXSubmissionMarket xmlns="1119c2e5-8fb9-4d5f-baf1-202c530f2c34" xsi:nil="true"/>
    <TPExecutable xmlns="1119c2e5-8fb9-4d5f-baf1-202c530f2c34" xsi:nil="true"/>
    <SubmitterId xmlns="1119c2e5-8fb9-4d5f-baf1-202c530f2c34" xsi:nil="true"/>
    <EditorialTags xmlns="1119c2e5-8fb9-4d5f-baf1-202c530f2c34" xsi:nil="true"/>
    <ApprovalLog xmlns="1119c2e5-8fb9-4d5f-baf1-202c530f2c34" xsi:nil="true"/>
    <AssetType xmlns="1119c2e5-8fb9-4d5f-baf1-202c530f2c34">TP</AssetType>
    <BugNumber xmlns="1119c2e5-8fb9-4d5f-baf1-202c530f2c34" xsi:nil="true"/>
    <CSXSubmissionDate xmlns="1119c2e5-8fb9-4d5f-baf1-202c530f2c34" xsi:nil="true"/>
    <CSXUpdate xmlns="1119c2e5-8fb9-4d5f-baf1-202c530f2c34">false</CSXUpdate>
    <Milestone xmlns="1119c2e5-8fb9-4d5f-baf1-202c530f2c34" xsi:nil="true"/>
    <RecommendationsModifier xmlns="1119c2e5-8fb9-4d5f-baf1-202c530f2c34" xsi:nil="true"/>
    <OriginAsset xmlns="1119c2e5-8fb9-4d5f-baf1-202c530f2c34" xsi:nil="true"/>
    <TPComponent xmlns="1119c2e5-8fb9-4d5f-baf1-202c530f2c34" xsi:nil="true"/>
    <AssetId xmlns="1119c2e5-8fb9-4d5f-baf1-202c530f2c34">TP102900996</AssetId>
    <IntlLocPriority xmlns="1119c2e5-8fb9-4d5f-baf1-202c530f2c34" xsi:nil="true"/>
    <PolicheckWords xmlns="1119c2e5-8fb9-4d5f-baf1-202c530f2c34" xsi:nil="true"/>
    <TPLaunchHelpLink xmlns="1119c2e5-8fb9-4d5f-baf1-202c530f2c34" xsi:nil="true"/>
    <TPApplication xmlns="1119c2e5-8fb9-4d5f-baf1-202c530f2c34" xsi:nil="true"/>
    <CrawlForDependencies xmlns="1119c2e5-8fb9-4d5f-baf1-202c530f2c34">false</CrawlForDependencies>
    <HandoffToMSDN xmlns="1119c2e5-8fb9-4d5f-baf1-202c530f2c34" xsi:nil="true"/>
    <PlannedPubDate xmlns="1119c2e5-8fb9-4d5f-baf1-202c530f2c34" xsi:nil="true"/>
    <IntlLangReviewer xmlns="1119c2e5-8fb9-4d5f-baf1-202c530f2c34" xsi:nil="true"/>
    <TrustLevel xmlns="1119c2e5-8fb9-4d5f-baf1-202c530f2c34">1 Microsoft Managed Content</TrustLevel>
    <LocLastLocAttemptVersionLookup xmlns="1119c2e5-8fb9-4d5f-baf1-202c530f2c34">836746</LocLastLocAttemptVersionLookup>
    <IsSearchable xmlns="1119c2e5-8fb9-4d5f-baf1-202c530f2c34">true</IsSearchable>
    <TemplateTemplateType xmlns="1119c2e5-8fb9-4d5f-baf1-202c530f2c34">PowerPoint Design Template</TemplateTemplateType>
    <CampaignTagsTaxHTField0 xmlns="1119c2e5-8fb9-4d5f-baf1-202c530f2c34">
      <Terms xmlns="http://schemas.microsoft.com/office/infopath/2007/PartnerControls"/>
    </CampaignTagsTaxHTField0>
    <TPNamespace xmlns="1119c2e5-8fb9-4d5f-baf1-202c530f2c34" xsi:nil="true"/>
    <TaxCatchAll xmlns="1119c2e5-8fb9-4d5f-baf1-202c530f2c34"/>
    <Markets xmlns="1119c2e5-8fb9-4d5f-baf1-202c530f2c34"/>
    <UAProjectedTotalWords xmlns="1119c2e5-8fb9-4d5f-baf1-202c530f2c34" xsi:nil="true"/>
    <IntlLangReview xmlns="1119c2e5-8fb9-4d5f-baf1-202c530f2c34">false</IntlLangReview>
    <OutputCachingOn xmlns="1119c2e5-8fb9-4d5f-baf1-202c530f2c34">false</OutputCachingOn>
    <AverageRating xmlns="1119c2e5-8fb9-4d5f-baf1-202c530f2c34" xsi:nil="true"/>
    <APAuthor xmlns="1119c2e5-8fb9-4d5f-baf1-202c530f2c34">
      <UserInfo>
        <DisplayName>REDMOND\v-anij</DisplayName>
        <AccountId>2469</AccountId>
        <AccountType/>
      </UserInfo>
    </APAuthor>
    <LocManualTestRequired xmlns="1119c2e5-8fb9-4d5f-baf1-202c530f2c34">false</LocManualTestRequired>
    <TPCommandLine xmlns="1119c2e5-8fb9-4d5f-baf1-202c530f2c34" xsi:nil="true"/>
    <TPAppVersion xmlns="1119c2e5-8fb9-4d5f-baf1-202c530f2c34" xsi:nil="true"/>
    <EditorialStatus xmlns="1119c2e5-8fb9-4d5f-baf1-202c530f2c34" xsi:nil="true"/>
    <LastModifiedDateTime xmlns="1119c2e5-8fb9-4d5f-baf1-202c530f2c34" xsi:nil="true"/>
    <ScenarioTagsTaxHTField0 xmlns="1119c2e5-8fb9-4d5f-baf1-202c530f2c34">
      <Terms xmlns="http://schemas.microsoft.com/office/infopath/2007/PartnerControls"/>
    </ScenarioTagsTaxHTField0>
    <OriginalRelease xmlns="1119c2e5-8fb9-4d5f-baf1-202c530f2c34">15</OriginalRelease>
    <TPLaunchHelpLinkType xmlns="1119c2e5-8fb9-4d5f-baf1-202c530f2c34">Template</TPLaunchHelpLinkType>
    <LocalizationTagsTaxHTField0 xmlns="1119c2e5-8fb9-4d5f-baf1-202c530f2c34">
      <Terms xmlns="http://schemas.microsoft.com/office/infopath/2007/PartnerControls"/>
    </LocalizationTagsTaxHTField0>
    <LocMarketGroupTiers2 xmlns="1119c2e5-8fb9-4d5f-baf1-202c530f2c3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92C587-2CB5-4406-BCC3-7DBF8CABEB23}">
  <ds:schemaRefs>
    <ds:schemaRef ds:uri="http://schemas.microsoft.com/office/2006/metadata/properties"/>
    <ds:schemaRef ds:uri="http://schemas.microsoft.com/office/infopath/2007/PartnerControls"/>
    <ds:schemaRef ds:uri="1119c2e5-8fb9-4d5f-baf1-202c530f2c34"/>
  </ds:schemaRefs>
</ds:datastoreItem>
</file>

<file path=customXml/itemProps2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BBB949-9026-459F-96DB-BBA50B4E8E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黄色い帯のデザインのプレゼンテーション (ワイドスクリーン)</Template>
  <TotalTime>188</TotalTime>
  <Words>200</Words>
  <Application>Microsoft Office PowerPoint</Application>
  <PresentationFormat>ワイド画面</PresentationFormat>
  <Paragraphs>18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Meiryo UI</vt:lpstr>
      <vt:lpstr>UDReiminPr6N-Regular</vt:lpstr>
      <vt:lpstr>Arial</vt:lpstr>
      <vt:lpstr>Banded Design Yellow 16x9</vt:lpstr>
      <vt:lpstr>お金との上手な付きあい方とは？</vt:lpstr>
      <vt:lpstr>貯める・増やす方法にはどのようなものがある？</vt:lpstr>
      <vt:lpstr>資産運用を模擬体験してみよう</vt:lpstr>
      <vt:lpstr>資産運用を模擬体験してみよう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実教出版編修部</dc:creator>
  <cp:lastModifiedBy>実教出版編修部</cp:lastModifiedBy>
  <cp:revision>4</cp:revision>
  <dcterms:created xsi:type="dcterms:W3CDTF">2025-02-07T08:35:05Z</dcterms:created>
  <dcterms:modified xsi:type="dcterms:W3CDTF">2025-02-13T09:37:35Z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0x010100F6E1CA76AAD4564AAF106FC3CFA868360400186944AA932D8046A3B88E9B37BEBDF5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  <property fmtid="{D5CDD505-2E9C-101B-9397-08002B2CF9AE}" pid="8" name="HiddenCategoryTags">
    <vt:lpwstr/>
  </property>
  <property fmtid="{D5CDD505-2E9C-101B-9397-08002B2CF9AE}" pid="9" name="CategoryTags">
    <vt:lpwstr/>
  </property>
  <property fmtid="{D5CDD505-2E9C-101B-9397-08002B2CF9AE}" pid="10" name="CategoryTagsTaxHTField0">
    <vt:lpwstr/>
  </property>
  <property fmtid="{D5CDD505-2E9C-101B-9397-08002B2CF9AE}" pid="11" name="HiddenCategoryTagsTaxHTField0">
    <vt:lpwstr/>
  </property>
</Properties>
</file>