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7" r:id="rId2"/>
    <p:sldId id="268" r:id="rId3"/>
    <p:sldId id="278" r:id="rId4"/>
    <p:sldId id="288" r:id="rId5"/>
    <p:sldId id="289" r:id="rId6"/>
    <p:sldId id="287" r:id="rId7"/>
    <p:sldId id="298" r:id="rId8"/>
    <p:sldId id="296" r:id="rId9"/>
    <p:sldId id="297" r:id="rId10"/>
    <p:sldId id="295" r:id="rId11"/>
    <p:sldId id="299" r:id="rId12"/>
    <p:sldId id="300" r:id="rId13"/>
    <p:sldId id="292" r:id="rId14"/>
    <p:sldId id="293" r:id="rId15"/>
    <p:sldId id="29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7BE8"/>
    <a:srgbClr val="DDECFF"/>
    <a:srgbClr val="C5D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496" autoAdjust="0"/>
  </p:normalViewPr>
  <p:slideViewPr>
    <p:cSldViewPr snapToGrid="0">
      <p:cViewPr varScale="1">
        <p:scale>
          <a:sx n="114" d="100"/>
          <a:sy n="114" d="100"/>
        </p:scale>
        <p:origin x="822" y="10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7744EE-B228-4D4B-B3C5-E24EBA43BD19}" type="datetimeFigureOut">
              <a:rPr kumimoji="1" lang="ja-JP" altLang="en-US" smtClean="0"/>
              <a:t>2022/1/12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CE2DE2-5132-4E7D-B18E-E71053432C59}" type="slidenum">
              <a:rPr kumimoji="1" lang="ja-JP" altLang="en-US" smtClean="0"/>
              <a:t>‹#›</a:t>
            </a:fld>
            <a:endParaRPr kumimoji="1" lang="ja-JP" altLang="en-US"/>
          </a:p>
        </p:txBody>
      </p:sp>
    </p:spTree>
    <p:extLst>
      <p:ext uri="{BB962C8B-B14F-4D97-AF65-F5344CB8AC3E}">
        <p14:creationId xmlns:p14="http://schemas.microsoft.com/office/powerpoint/2010/main" val="23062696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504" y="2902998"/>
            <a:ext cx="7772400" cy="1765312"/>
          </a:xfrm>
        </p:spPr>
        <p:txBody>
          <a:bodyPr anchor="b">
            <a:noAutofit/>
          </a:bodyPr>
          <a:lstStyle>
            <a:lvl1pPr marL="0" indent="0" algn="ctr">
              <a:buFont typeface="+mj-lt"/>
              <a:buNone/>
              <a:defRPr sz="5500" b="1">
                <a:solidFill>
                  <a:srgbClr val="277BE8"/>
                </a:solidFill>
                <a:latin typeface="ＭＳ Ｐゴシック" panose="020B0600070205080204" pitchFamily="50" charset="-128"/>
                <a:ea typeface="ＭＳ Ｐゴシック" panose="020B0600070205080204" pitchFamily="50" charset="-128"/>
              </a:defRPr>
            </a:lvl1pPr>
          </a:lstStyle>
          <a:p>
            <a:r>
              <a:rPr lang="en-US" dirty="0"/>
              <a:t>1. </a:t>
            </a:r>
            <a:r>
              <a:rPr lang="en-US" dirty="0" err="1"/>
              <a:t>xxxxxx</a:t>
            </a:r>
            <a:endParaRPr lang="en-US" dirty="0"/>
          </a:p>
        </p:txBody>
      </p:sp>
      <p:sp>
        <p:nvSpPr>
          <p:cNvPr id="3" name="Subtitle 2"/>
          <p:cNvSpPr>
            <a:spLocks noGrp="1"/>
          </p:cNvSpPr>
          <p:nvPr>
            <p:ph type="subTitle" idx="1" hasCustomPrompt="1"/>
          </p:nvPr>
        </p:nvSpPr>
        <p:spPr>
          <a:xfrm>
            <a:off x="5336804" y="4668311"/>
            <a:ext cx="3086100" cy="605025"/>
          </a:xfrm>
        </p:spPr>
        <p:txBody>
          <a:bodyPr>
            <a:noAutofit/>
          </a:bodyPr>
          <a:lstStyle>
            <a:lvl1pPr marL="0" indent="0" algn="ctr">
              <a:buNone/>
              <a:defRPr sz="3200">
                <a:solidFill>
                  <a:srgbClr val="277BE8"/>
                </a:solidFill>
                <a:latin typeface="ＭＳ Ｐゴシック" panose="020B0600070205080204" pitchFamily="50" charset="-128"/>
                <a:ea typeface="ＭＳ Ｐゴシック" panose="020B060007020508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教科書</a:t>
            </a:r>
            <a:r>
              <a:rPr lang="en-US" altLang="ja-JP" dirty="0"/>
              <a:t>p.00</a:t>
            </a:r>
            <a:r>
              <a:rPr lang="ja-JP" altLang="en-US" dirty="0"/>
              <a:t>～</a:t>
            </a:r>
            <a:r>
              <a:rPr lang="en-US" altLang="ja-JP" dirty="0"/>
              <a:t>00</a:t>
            </a:r>
            <a:endParaRPr lang="en-US" dirty="0"/>
          </a:p>
        </p:txBody>
      </p:sp>
      <p:sp>
        <p:nvSpPr>
          <p:cNvPr id="6" name="Slide Number Placeholder 5"/>
          <p:cNvSpPr>
            <a:spLocks noGrp="1"/>
          </p:cNvSpPr>
          <p:nvPr>
            <p:ph type="sldNum" sz="quarter" idx="12"/>
          </p:nvPr>
        </p:nvSpPr>
        <p:spPr/>
        <p:txBody>
          <a:bodyPr/>
          <a:lstStyle/>
          <a:p>
            <a:fld id="{1D2D80A6-8C57-4D7C-88C1-BE2A757EE893}"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B9B10A62-B1D7-4A96-B9E1-B2F681B6FEFE}"/>
              </a:ext>
            </a:extLst>
          </p:cNvPr>
          <p:cNvCxnSpPr/>
          <p:nvPr userDrawn="1"/>
        </p:nvCxnSpPr>
        <p:spPr>
          <a:xfrm>
            <a:off x="683568" y="4668311"/>
            <a:ext cx="7739336" cy="0"/>
          </a:xfrm>
          <a:prstGeom prst="line">
            <a:avLst/>
          </a:prstGeom>
          <a:ln w="50800" cap="rnd">
            <a:solidFill>
              <a:srgbClr val="277BE8"/>
            </a:solidFill>
            <a:prstDash val="sysDot"/>
          </a:ln>
          <a:effectLst/>
        </p:spPr>
        <p:style>
          <a:lnRef idx="2">
            <a:schemeClr val="accent1"/>
          </a:lnRef>
          <a:fillRef idx="0">
            <a:schemeClr val="accent1"/>
          </a:fillRef>
          <a:effectRef idx="1">
            <a:schemeClr val="accent1"/>
          </a:effectRef>
          <a:fontRef idx="minor">
            <a:schemeClr val="tx1"/>
          </a:fontRef>
        </p:style>
      </p:cxnSp>
      <p:sp>
        <p:nvSpPr>
          <p:cNvPr id="11" name="テキスト プレースホルダー 10">
            <a:extLst>
              <a:ext uri="{FF2B5EF4-FFF2-40B4-BE49-F238E27FC236}">
                <a16:creationId xmlns:a16="http://schemas.microsoft.com/office/drawing/2014/main" id="{1CB7ED8D-73B4-465A-A8E5-7753583BB6D8}"/>
              </a:ext>
            </a:extLst>
          </p:cNvPr>
          <p:cNvSpPr>
            <a:spLocks noGrp="1"/>
          </p:cNvSpPr>
          <p:nvPr>
            <p:ph type="body" sz="quarter" idx="15" hasCustomPrompt="1"/>
          </p:nvPr>
        </p:nvSpPr>
        <p:spPr>
          <a:xfrm>
            <a:off x="2609711" y="2055203"/>
            <a:ext cx="1300163" cy="687387"/>
          </a:xfrm>
          <a:solidFill>
            <a:srgbClr val="277BE8"/>
          </a:solidFill>
          <a:ln>
            <a:solidFill>
              <a:srgbClr val="277BE8"/>
            </a:solidFill>
          </a:ln>
        </p:spPr>
        <p:txBody>
          <a:bodyPr anchor="ctr">
            <a:noAutofit/>
          </a:bodyPr>
          <a:lstStyle>
            <a:lvl1pPr marL="0" indent="0" algn="ctr">
              <a:buNone/>
              <a:defRPr sz="4000">
                <a:solidFill>
                  <a:schemeClr val="bg1"/>
                </a:solidFill>
                <a:latin typeface="ＭＳ Ｐゴシック" panose="020B0600070205080204" pitchFamily="50" charset="-128"/>
                <a:ea typeface="ＭＳ Ｐゴシック" panose="020B0600070205080204" pitchFamily="50" charset="-128"/>
              </a:defRPr>
            </a:lvl1pPr>
          </a:lstStyle>
          <a:p>
            <a:pPr lvl="0"/>
            <a:r>
              <a:rPr kumimoji="1" lang="ja-JP" altLang="en-US" dirty="0"/>
              <a:t>１章</a:t>
            </a:r>
          </a:p>
        </p:txBody>
      </p:sp>
      <p:sp>
        <p:nvSpPr>
          <p:cNvPr id="13" name="テキスト プレースホルダー 12">
            <a:extLst>
              <a:ext uri="{FF2B5EF4-FFF2-40B4-BE49-F238E27FC236}">
                <a16:creationId xmlns:a16="http://schemas.microsoft.com/office/drawing/2014/main" id="{828E12B8-2C64-4A6F-9868-58B8F1F90F46}"/>
              </a:ext>
            </a:extLst>
          </p:cNvPr>
          <p:cNvSpPr>
            <a:spLocks noGrp="1"/>
          </p:cNvSpPr>
          <p:nvPr>
            <p:ph type="body" sz="quarter" idx="16" hasCustomPrompt="1"/>
          </p:nvPr>
        </p:nvSpPr>
        <p:spPr>
          <a:xfrm>
            <a:off x="3929203" y="2055203"/>
            <a:ext cx="2609850" cy="687387"/>
          </a:xfrm>
          <a:solidFill>
            <a:schemeClr val="bg1"/>
          </a:solidFill>
          <a:ln>
            <a:solidFill>
              <a:schemeClr val="bg1"/>
            </a:solidFill>
          </a:ln>
        </p:spPr>
        <p:txBody>
          <a:bodyPr anchor="t">
            <a:noAutofit/>
          </a:bodyPr>
          <a:lstStyle>
            <a:lvl1pPr marL="0" indent="0" algn="ctr">
              <a:buNone/>
              <a:defRPr sz="4000">
                <a:solidFill>
                  <a:srgbClr val="277BE8"/>
                </a:solidFill>
                <a:latin typeface="ＭＳ Ｐゴシック" panose="020B0600070205080204" pitchFamily="50" charset="-128"/>
                <a:ea typeface="ＭＳ Ｐゴシック" panose="020B0600070205080204" pitchFamily="50" charset="-128"/>
              </a:defRPr>
            </a:lvl1pPr>
          </a:lstStyle>
          <a:p>
            <a:pPr lvl="0"/>
            <a:r>
              <a:rPr kumimoji="1" lang="en-US" altLang="ja-JP"/>
              <a:t>xxxxxxxxx</a:t>
            </a:r>
            <a:endParaRPr kumimoji="1" lang="ja-JP" altLang="en-US"/>
          </a:p>
        </p:txBody>
      </p:sp>
    </p:spTree>
    <p:extLst>
      <p:ext uri="{BB962C8B-B14F-4D97-AF65-F5344CB8AC3E}">
        <p14:creationId xmlns:p14="http://schemas.microsoft.com/office/powerpoint/2010/main" val="1566725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授業のポイント">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939891"/>
          </a:xfrm>
        </p:spPr>
        <p:txBody>
          <a:bodyPr>
            <a:noAutofit/>
          </a:bodyPr>
          <a:lstStyle>
            <a:lvl1pPr algn="ctr">
              <a:defRPr>
                <a:latin typeface="ＭＳ Ｐゴシック" panose="020B0600070205080204" pitchFamily="50" charset="-128"/>
                <a:ea typeface="ＭＳ Ｐゴシック" panose="020B0600070205080204" pitchFamily="50" charset="-128"/>
              </a:defRPr>
            </a:lvl1pPr>
          </a:lstStyle>
          <a:p>
            <a:r>
              <a:rPr lang="ja-JP" altLang="en-US" dirty="0"/>
              <a:t>授業のポイント</a:t>
            </a:r>
            <a:endParaRPr lang="en-US" dirty="0"/>
          </a:p>
        </p:txBody>
      </p:sp>
      <p:sp>
        <p:nvSpPr>
          <p:cNvPr id="3" name="Content Placeholder 2"/>
          <p:cNvSpPr>
            <a:spLocks noGrp="1"/>
          </p:cNvSpPr>
          <p:nvPr>
            <p:ph idx="1" hasCustomPrompt="1"/>
          </p:nvPr>
        </p:nvSpPr>
        <p:spPr>
          <a:xfrm>
            <a:off x="628650" y="1606857"/>
            <a:ext cx="7886700" cy="4749493"/>
          </a:xfrm>
        </p:spPr>
        <p:txBody>
          <a:bodyPr>
            <a:normAutofit/>
          </a:bodyPr>
          <a:lstStyle>
            <a:lvl1pPr marL="514350" indent="-514350">
              <a:lnSpc>
                <a:spcPct val="100000"/>
              </a:lnSpc>
              <a:buFont typeface="+mj-lt"/>
              <a:buAutoNum type="arabicPeriod"/>
              <a:defRPr sz="4000">
                <a:latin typeface="ＭＳ Ｐゴシック" panose="020B0600070205080204" pitchFamily="50" charset="-128"/>
                <a:ea typeface="ＭＳ Ｐゴシック" panose="020B0600070205080204" pitchFamily="50" charset="-128"/>
              </a:defRPr>
            </a:lvl1pPr>
          </a:lstStyle>
          <a:p>
            <a:pPr lvl="0"/>
            <a:r>
              <a:rPr lang="en-US" altLang="ja-JP"/>
              <a:t>xxxxxx</a:t>
            </a:r>
          </a:p>
          <a:p>
            <a:pPr lvl="0"/>
            <a:r>
              <a:rPr lang="en-US" altLang="ja-JP"/>
              <a:t>xxxxxx</a:t>
            </a:r>
          </a:p>
          <a:p>
            <a:pPr lvl="0"/>
            <a:r>
              <a:rPr lang="en-US" altLang="ja-JP"/>
              <a:t>xxxxxx</a:t>
            </a:r>
            <a:endParaRPr lang="en-US" dirty="0"/>
          </a:p>
        </p:txBody>
      </p:sp>
      <p:sp>
        <p:nvSpPr>
          <p:cNvPr id="6" name="Slide Number Placeholder 5"/>
          <p:cNvSpPr>
            <a:spLocks noGrp="1"/>
          </p:cNvSpPr>
          <p:nvPr>
            <p:ph type="sldNum" sz="quarter" idx="12"/>
          </p:nvPr>
        </p:nvSpPr>
        <p:spPr/>
        <p:txBody>
          <a:bodyPr/>
          <a:lstStyle/>
          <a:p>
            <a:fld id="{1D2D80A6-8C57-4D7C-88C1-BE2A757EE893}" type="slidenum">
              <a:rPr kumimoji="1" lang="ja-JP" altLang="en-US" smtClean="0"/>
              <a:t>‹#›</a:t>
            </a:fld>
            <a:endParaRPr kumimoji="1" lang="ja-JP" altLang="en-US"/>
          </a:p>
        </p:txBody>
      </p:sp>
    </p:spTree>
    <p:extLst>
      <p:ext uri="{BB962C8B-B14F-4D97-AF65-F5344CB8AC3E}">
        <p14:creationId xmlns:p14="http://schemas.microsoft.com/office/powerpoint/2010/main" val="3125106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スライド">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FEA03A0F-2462-4B8F-A046-427B926C7984}"/>
              </a:ext>
            </a:extLst>
          </p:cNvPr>
          <p:cNvSpPr>
            <a:spLocks noGrp="1"/>
          </p:cNvSpPr>
          <p:nvPr>
            <p:ph type="body" idx="1" hasCustomPrompt="1"/>
          </p:nvPr>
        </p:nvSpPr>
        <p:spPr>
          <a:xfrm>
            <a:off x="360363" y="1022362"/>
            <a:ext cx="3868737" cy="658801"/>
          </a:xfrm>
          <a:prstGeom prst="round2DiagRect">
            <a:avLst/>
          </a:prstGeom>
          <a:solidFill>
            <a:srgbClr val="277BE8"/>
          </a:solidFill>
        </p:spPr>
        <p:txBody>
          <a:bodyPr anchor="ctr">
            <a:noAutofit/>
          </a:bodyPr>
          <a:lstStyle>
            <a:lvl1pPr marL="0" indent="0">
              <a:buNone/>
              <a:defRPr sz="3200" b="1">
                <a:solidFill>
                  <a:schemeClr val="bg1"/>
                </a:solidFill>
                <a:latin typeface="ＭＳ Ｐゴシック" panose="020B0600070205080204" pitchFamily="50" charset="-128"/>
                <a:ea typeface="ＭＳ Ｐゴシック" panose="020B060007020508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a:t>タイトル</a:t>
            </a:r>
          </a:p>
        </p:txBody>
      </p:sp>
      <p:sp>
        <p:nvSpPr>
          <p:cNvPr id="9" name="スライド番号プレースホルダー 8">
            <a:extLst>
              <a:ext uri="{FF2B5EF4-FFF2-40B4-BE49-F238E27FC236}">
                <a16:creationId xmlns:a16="http://schemas.microsoft.com/office/drawing/2014/main" id="{61DF6116-CBFF-4C6E-984B-80B90236FC29}"/>
              </a:ext>
            </a:extLst>
          </p:cNvPr>
          <p:cNvSpPr>
            <a:spLocks noGrp="1"/>
          </p:cNvSpPr>
          <p:nvPr>
            <p:ph type="sldNum" sz="quarter" idx="12"/>
          </p:nvPr>
        </p:nvSpPr>
        <p:spPr/>
        <p:txBody>
          <a:bodyPr/>
          <a:lstStyle/>
          <a:p>
            <a:fld id="{5AE546C7-DDCC-4C79-B357-34FAB75EF343}" type="slidenum">
              <a:rPr kumimoji="1" lang="ja-JP" altLang="en-US" smtClean="0"/>
              <a:t>‹#›</a:t>
            </a:fld>
            <a:endParaRPr kumimoji="1" lang="ja-JP" altLang="en-US"/>
          </a:p>
        </p:txBody>
      </p:sp>
      <p:sp>
        <p:nvSpPr>
          <p:cNvPr id="10" name="タイトル 1">
            <a:extLst>
              <a:ext uri="{FF2B5EF4-FFF2-40B4-BE49-F238E27FC236}">
                <a16:creationId xmlns:a16="http://schemas.microsoft.com/office/drawing/2014/main" id="{0E196387-1CDE-4301-8E1A-1CC711046900}"/>
              </a:ext>
            </a:extLst>
          </p:cNvPr>
          <p:cNvSpPr>
            <a:spLocks noGrp="1"/>
          </p:cNvSpPr>
          <p:nvPr>
            <p:ph type="title" hasCustomPrompt="1"/>
          </p:nvPr>
        </p:nvSpPr>
        <p:spPr>
          <a:xfrm>
            <a:off x="172800" y="180000"/>
            <a:ext cx="8791200" cy="658800"/>
          </a:xfrm>
          <a:solidFill>
            <a:srgbClr val="277BE8"/>
          </a:solidFill>
          <a:effectLst>
            <a:outerShdw blurRad="40005" dist="22860" dir="5400000" algn="ctr" rotWithShape="0">
              <a:schemeClr val="tx1">
                <a:alpha val="35000"/>
              </a:schemeClr>
            </a:outerShdw>
          </a:effectLst>
        </p:spPr>
        <p:txBody>
          <a:bodyPr>
            <a:noAutofit/>
          </a:bodyPr>
          <a:lstStyle>
            <a:lvl1pPr>
              <a:defRPr sz="3200" b="1">
                <a:solidFill>
                  <a:schemeClr val="bg1"/>
                </a:solidFill>
                <a:latin typeface="ＭＳ Ｐゴシック" panose="020B0600070205080204" pitchFamily="50" charset="-128"/>
                <a:ea typeface="ＭＳ Ｐゴシック" panose="020B0600070205080204" pitchFamily="50" charset="-128"/>
              </a:defRPr>
            </a:lvl1pPr>
          </a:lstStyle>
          <a:p>
            <a:r>
              <a:rPr kumimoji="1" lang="en-US" altLang="ja-JP"/>
              <a:t> </a:t>
            </a:r>
            <a:r>
              <a:rPr kumimoji="1" lang="ja-JP" altLang="en-US"/>
              <a:t>１　</a:t>
            </a:r>
            <a:r>
              <a:rPr kumimoji="1" lang="en-US" altLang="ja-JP"/>
              <a:t>xxxxxxxx</a:t>
            </a:r>
            <a:endParaRPr kumimoji="1" lang="ja-JP" altLang="en-US"/>
          </a:p>
        </p:txBody>
      </p:sp>
      <p:sp>
        <p:nvSpPr>
          <p:cNvPr id="11" name="コンテンツ プレースホルダー 2">
            <a:extLst>
              <a:ext uri="{FF2B5EF4-FFF2-40B4-BE49-F238E27FC236}">
                <a16:creationId xmlns:a16="http://schemas.microsoft.com/office/drawing/2014/main" id="{3178CB59-2BD6-4C64-8D0F-24D8265CF351}"/>
              </a:ext>
            </a:extLst>
          </p:cNvPr>
          <p:cNvSpPr>
            <a:spLocks noGrp="1"/>
          </p:cNvSpPr>
          <p:nvPr>
            <p:ph idx="14" hasCustomPrompt="1"/>
          </p:nvPr>
        </p:nvSpPr>
        <p:spPr>
          <a:xfrm>
            <a:off x="336379" y="1847133"/>
            <a:ext cx="8464041" cy="4508500"/>
          </a:xfrm>
        </p:spPr>
        <p:txBody>
          <a:bodyPr>
            <a:normAutofit/>
          </a:bodyPr>
          <a:lstStyle>
            <a:lvl1pPr marL="0" indent="0">
              <a:lnSpc>
                <a:spcPts val="6000"/>
              </a:lnSpc>
              <a:spcBef>
                <a:spcPts val="0"/>
              </a:spcBef>
              <a:buFont typeface="+mj-ea"/>
              <a:buNone/>
              <a:defRPr sz="4000">
                <a:latin typeface="ＭＳ Ｐゴシック" panose="020B0600070205080204" pitchFamily="50" charset="-128"/>
                <a:ea typeface="ＭＳ Ｐゴシック" panose="020B0600070205080204" pitchFamily="50" charset="-128"/>
              </a:defRPr>
            </a:lvl1pPr>
            <a:lvl2pPr marL="685800" indent="-228600">
              <a:lnSpc>
                <a:spcPts val="6000"/>
              </a:lnSpc>
              <a:spcBef>
                <a:spcPts val="0"/>
              </a:spcBef>
              <a:buFont typeface="Wingdings" panose="05000000000000000000" pitchFamily="2" charset="2"/>
              <a:buChar char="l"/>
              <a:defRPr sz="4000">
                <a:latin typeface="ＭＳ Ｐゴシック" panose="020B0600070205080204" pitchFamily="50" charset="-128"/>
                <a:ea typeface="ＭＳ Ｐゴシック" panose="020B0600070205080204" pitchFamily="50" charset="-128"/>
              </a:defRPr>
            </a:lvl2pPr>
            <a:lvl3pPr>
              <a:lnSpc>
                <a:spcPts val="6000"/>
              </a:lnSpc>
              <a:spcBef>
                <a:spcPts val="0"/>
              </a:spcBef>
              <a:defRPr sz="4000">
                <a:latin typeface="ＭＳ Ｐゴシック" panose="020B0600070205080204" pitchFamily="50" charset="-128"/>
                <a:ea typeface="ＭＳ Ｐゴシック" panose="020B0600070205080204" pitchFamily="50" charset="-128"/>
              </a:defRPr>
            </a:lvl3pPr>
            <a:lvl4pPr marL="1371600" indent="0">
              <a:lnSpc>
                <a:spcPts val="6000"/>
              </a:lnSpc>
              <a:spcBef>
                <a:spcPts val="0"/>
              </a:spcBef>
              <a:buNone/>
              <a:defRPr sz="4000">
                <a:latin typeface="ＭＳ Ｐゴシック" panose="020B0600070205080204" pitchFamily="50" charset="-128"/>
                <a:ea typeface="ＭＳ Ｐゴシック" panose="020B0600070205080204" pitchFamily="50" charset="-128"/>
              </a:defRPr>
            </a:lvl4pPr>
            <a:lvl5pPr>
              <a:defRPr>
                <a:latin typeface="ＭＳ Ｐゴシック" panose="020B0600070205080204" pitchFamily="50" charset="-128"/>
                <a:ea typeface="ＭＳ Ｐゴシック" panose="020B0600070205080204" pitchFamily="50" charset="-128"/>
              </a:defRPr>
            </a:lvl5pPr>
          </a:lstStyle>
          <a:p>
            <a:pPr lvl="0"/>
            <a:r>
              <a:rPr kumimoji="1" lang="ja-JP" altLang="en-US" dirty="0"/>
              <a:t>本文テキスト（</a:t>
            </a:r>
            <a:r>
              <a:rPr kumimoji="1" lang="en-US" altLang="ja-JP" dirty="0"/>
              <a:t>※</a:t>
            </a:r>
            <a:r>
              <a:rPr kumimoji="1" lang="ja-JP" altLang="en-US" dirty="0"/>
              <a:t>重要用語は、</a:t>
            </a:r>
            <a:r>
              <a:rPr kumimoji="1" lang="en-US" altLang="ja-JP" dirty="0"/>
              <a:t>48pt,</a:t>
            </a:r>
            <a:r>
              <a:rPr kumimoji="1" lang="ja-JP" altLang="en-US" dirty="0"/>
              <a:t>フォントの色を赤にしてください。）</a:t>
            </a:r>
            <a:endParaRPr kumimoji="1" lang="en-US" altLang="ja-JP" dirty="0"/>
          </a:p>
          <a:p>
            <a:pPr lvl="1"/>
            <a:r>
              <a:rPr kumimoji="1" lang="ja-JP" altLang="en-US" dirty="0"/>
              <a:t>テキスト</a:t>
            </a:r>
            <a:endParaRPr kumimoji="1" lang="en-US" altLang="ja-JP" dirty="0"/>
          </a:p>
          <a:p>
            <a:pPr lvl="2"/>
            <a:r>
              <a:rPr kumimoji="1" lang="ja-JP" altLang="en-US" sz="4000" dirty="0"/>
              <a:t>テキスト</a:t>
            </a:r>
            <a:endParaRPr kumimoji="1" lang="en-US" altLang="ja-JP" sz="4000" dirty="0"/>
          </a:p>
          <a:p>
            <a:pPr lvl="3"/>
            <a:endParaRPr kumimoji="1" lang="ja-JP" altLang="en-US" dirty="0"/>
          </a:p>
        </p:txBody>
      </p:sp>
    </p:spTree>
    <p:extLst>
      <p:ext uri="{BB962C8B-B14F-4D97-AF65-F5344CB8AC3E}">
        <p14:creationId xmlns:p14="http://schemas.microsoft.com/office/powerpoint/2010/main" val="650836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図 スライド">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FEA03A0F-2462-4B8F-A046-427B926C7984}"/>
              </a:ext>
            </a:extLst>
          </p:cNvPr>
          <p:cNvSpPr>
            <a:spLocks noGrp="1"/>
          </p:cNvSpPr>
          <p:nvPr>
            <p:ph type="body" idx="1" hasCustomPrompt="1"/>
          </p:nvPr>
        </p:nvSpPr>
        <p:spPr>
          <a:xfrm>
            <a:off x="360363" y="1022362"/>
            <a:ext cx="3868737" cy="658801"/>
          </a:xfrm>
          <a:prstGeom prst="round2DiagRect">
            <a:avLst/>
          </a:prstGeom>
          <a:solidFill>
            <a:srgbClr val="277BE8"/>
          </a:solidFill>
        </p:spPr>
        <p:txBody>
          <a:bodyPr anchor="ctr">
            <a:noAutofit/>
          </a:bodyPr>
          <a:lstStyle>
            <a:lvl1pPr marL="0" indent="0">
              <a:buNone/>
              <a:defRPr sz="3200" b="1">
                <a:solidFill>
                  <a:schemeClr val="bg1"/>
                </a:solidFill>
                <a:latin typeface="ＭＳ Ｐゴシック" panose="020B0600070205080204" pitchFamily="50" charset="-128"/>
                <a:ea typeface="ＭＳ Ｐゴシック" panose="020B060007020508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タイトル</a:t>
            </a:r>
          </a:p>
        </p:txBody>
      </p:sp>
      <p:sp>
        <p:nvSpPr>
          <p:cNvPr id="9" name="スライド番号プレースホルダー 8">
            <a:extLst>
              <a:ext uri="{FF2B5EF4-FFF2-40B4-BE49-F238E27FC236}">
                <a16:creationId xmlns:a16="http://schemas.microsoft.com/office/drawing/2014/main" id="{61DF6116-CBFF-4C6E-984B-80B90236FC29}"/>
              </a:ext>
            </a:extLst>
          </p:cNvPr>
          <p:cNvSpPr>
            <a:spLocks noGrp="1"/>
          </p:cNvSpPr>
          <p:nvPr>
            <p:ph type="sldNum" sz="quarter" idx="12"/>
          </p:nvPr>
        </p:nvSpPr>
        <p:spPr/>
        <p:txBody>
          <a:bodyPr/>
          <a:lstStyle/>
          <a:p>
            <a:fld id="{5AE546C7-DDCC-4C79-B357-34FAB75EF343}" type="slidenum">
              <a:rPr kumimoji="1" lang="ja-JP" altLang="en-US" smtClean="0"/>
              <a:t>‹#›</a:t>
            </a:fld>
            <a:endParaRPr kumimoji="1" lang="ja-JP" altLang="en-US"/>
          </a:p>
        </p:txBody>
      </p:sp>
      <p:sp>
        <p:nvSpPr>
          <p:cNvPr id="10" name="タイトル 1">
            <a:extLst>
              <a:ext uri="{FF2B5EF4-FFF2-40B4-BE49-F238E27FC236}">
                <a16:creationId xmlns:a16="http://schemas.microsoft.com/office/drawing/2014/main" id="{0E196387-1CDE-4301-8E1A-1CC711046900}"/>
              </a:ext>
            </a:extLst>
          </p:cNvPr>
          <p:cNvSpPr>
            <a:spLocks noGrp="1"/>
          </p:cNvSpPr>
          <p:nvPr>
            <p:ph type="title" hasCustomPrompt="1"/>
          </p:nvPr>
        </p:nvSpPr>
        <p:spPr>
          <a:xfrm>
            <a:off x="172800" y="180000"/>
            <a:ext cx="8791200" cy="658800"/>
          </a:xfrm>
          <a:solidFill>
            <a:srgbClr val="277BE8"/>
          </a:solidFill>
          <a:effectLst>
            <a:outerShdw blurRad="40005" dist="22860" dir="5400000" algn="ctr" rotWithShape="0">
              <a:schemeClr val="tx1">
                <a:alpha val="35000"/>
              </a:schemeClr>
            </a:outerShdw>
          </a:effectLst>
        </p:spPr>
        <p:txBody>
          <a:bodyPr>
            <a:noAutofit/>
          </a:bodyPr>
          <a:lstStyle>
            <a:lvl1pPr>
              <a:defRPr sz="3200" b="1">
                <a:solidFill>
                  <a:schemeClr val="bg1"/>
                </a:solidFill>
                <a:latin typeface="ＭＳ Ｐゴシック" panose="020B0600070205080204" pitchFamily="50" charset="-128"/>
                <a:ea typeface="ＭＳ Ｐゴシック" panose="020B0600070205080204" pitchFamily="50" charset="-128"/>
              </a:defRPr>
            </a:lvl1pPr>
          </a:lstStyle>
          <a:p>
            <a:r>
              <a:rPr kumimoji="1" lang="en-US" altLang="ja-JP"/>
              <a:t> </a:t>
            </a:r>
            <a:r>
              <a:rPr kumimoji="1" lang="ja-JP" altLang="en-US"/>
              <a:t>１　</a:t>
            </a:r>
            <a:r>
              <a:rPr kumimoji="1" lang="en-US" altLang="ja-JP"/>
              <a:t>xxxxxxxx</a:t>
            </a:r>
            <a:endParaRPr kumimoji="1" lang="ja-JP" altLang="en-US"/>
          </a:p>
        </p:txBody>
      </p:sp>
      <p:sp>
        <p:nvSpPr>
          <p:cNvPr id="11" name="コンテンツ プレースホルダー 2">
            <a:extLst>
              <a:ext uri="{FF2B5EF4-FFF2-40B4-BE49-F238E27FC236}">
                <a16:creationId xmlns:a16="http://schemas.microsoft.com/office/drawing/2014/main" id="{43D5CEAF-3323-49C9-AC10-BE5784EFB345}"/>
              </a:ext>
            </a:extLst>
          </p:cNvPr>
          <p:cNvSpPr>
            <a:spLocks noGrp="1"/>
          </p:cNvSpPr>
          <p:nvPr>
            <p:ph idx="13" hasCustomPrompt="1"/>
          </p:nvPr>
        </p:nvSpPr>
        <p:spPr>
          <a:xfrm>
            <a:off x="360363" y="1847850"/>
            <a:ext cx="4120836" cy="4508500"/>
          </a:xfrm>
        </p:spPr>
        <p:txBody>
          <a:bodyPr>
            <a:normAutofit/>
          </a:bodyPr>
          <a:lstStyle>
            <a:lvl1pPr marL="0" indent="0">
              <a:lnSpc>
                <a:spcPts val="6000"/>
              </a:lnSpc>
              <a:spcBef>
                <a:spcPts val="0"/>
              </a:spcBef>
              <a:buFont typeface="+mj-ea"/>
              <a:buNone/>
              <a:defRPr sz="4000">
                <a:latin typeface="ＭＳ Ｐゴシック" panose="020B0600070205080204" pitchFamily="50" charset="-128"/>
                <a:ea typeface="ＭＳ Ｐゴシック" panose="020B0600070205080204" pitchFamily="50" charset="-128"/>
              </a:defRPr>
            </a:lvl1pPr>
            <a:lvl2pPr marL="685800" indent="-228600">
              <a:lnSpc>
                <a:spcPts val="6000"/>
              </a:lnSpc>
              <a:spcBef>
                <a:spcPts val="0"/>
              </a:spcBef>
              <a:buFont typeface="Wingdings" panose="05000000000000000000" pitchFamily="2" charset="2"/>
              <a:buChar char="l"/>
              <a:defRPr sz="4000">
                <a:latin typeface="ＭＳ Ｐゴシック" panose="020B0600070205080204" pitchFamily="50" charset="-128"/>
                <a:ea typeface="ＭＳ Ｐゴシック" panose="020B0600070205080204" pitchFamily="50" charset="-128"/>
              </a:defRPr>
            </a:lvl2pPr>
            <a:lvl3pPr>
              <a:lnSpc>
                <a:spcPts val="6000"/>
              </a:lnSpc>
              <a:spcBef>
                <a:spcPts val="0"/>
              </a:spcBef>
              <a:defRPr sz="4000">
                <a:latin typeface="ＭＳ Ｐゴシック" panose="020B0600070205080204" pitchFamily="50" charset="-128"/>
                <a:ea typeface="ＭＳ Ｐゴシック" panose="020B0600070205080204" pitchFamily="50" charset="-128"/>
              </a:defRPr>
            </a:lvl3pPr>
            <a:lvl4pPr marL="1371600" indent="0">
              <a:lnSpc>
                <a:spcPts val="6000"/>
              </a:lnSpc>
              <a:spcBef>
                <a:spcPts val="0"/>
              </a:spcBef>
              <a:buNone/>
              <a:defRPr sz="4000">
                <a:latin typeface="ＭＳ Ｐゴシック" panose="020B0600070205080204" pitchFamily="50" charset="-128"/>
                <a:ea typeface="ＭＳ Ｐゴシック" panose="020B0600070205080204" pitchFamily="50" charset="-128"/>
              </a:defRPr>
            </a:lvl4pPr>
            <a:lvl5pPr>
              <a:defRPr>
                <a:latin typeface="ＭＳ Ｐゴシック" panose="020B0600070205080204" pitchFamily="50" charset="-128"/>
                <a:ea typeface="ＭＳ Ｐゴシック" panose="020B0600070205080204" pitchFamily="50" charset="-128"/>
              </a:defRPr>
            </a:lvl5pPr>
          </a:lstStyle>
          <a:p>
            <a:pPr lvl="0"/>
            <a:r>
              <a:rPr kumimoji="1" lang="ja-JP" altLang="en-US" dirty="0"/>
              <a:t>本文テキスト</a:t>
            </a:r>
            <a:endParaRPr kumimoji="1" lang="en-US" altLang="ja-JP" dirty="0"/>
          </a:p>
          <a:p>
            <a:pPr lvl="1"/>
            <a:r>
              <a:rPr kumimoji="1" lang="ja-JP" altLang="en-US" dirty="0"/>
              <a:t>テキスト</a:t>
            </a:r>
            <a:endParaRPr kumimoji="1" lang="en-US" altLang="ja-JP" dirty="0"/>
          </a:p>
          <a:p>
            <a:pPr lvl="2"/>
            <a:r>
              <a:rPr kumimoji="1" lang="ja-JP" altLang="en-US" sz="4000" dirty="0"/>
              <a:t>テキスト</a:t>
            </a:r>
            <a:endParaRPr kumimoji="1" lang="en-US" altLang="ja-JP" sz="4000" dirty="0"/>
          </a:p>
          <a:p>
            <a:pPr lvl="3"/>
            <a:endParaRPr kumimoji="1" lang="ja-JP" altLang="en-US" dirty="0"/>
          </a:p>
        </p:txBody>
      </p:sp>
      <p:sp>
        <p:nvSpPr>
          <p:cNvPr id="4" name="図プレースホルダー 3">
            <a:extLst>
              <a:ext uri="{FF2B5EF4-FFF2-40B4-BE49-F238E27FC236}">
                <a16:creationId xmlns:a16="http://schemas.microsoft.com/office/drawing/2014/main" id="{E6BE5C9E-3DB7-464B-9F9C-A7AD5EAD6B9A}"/>
              </a:ext>
            </a:extLst>
          </p:cNvPr>
          <p:cNvSpPr>
            <a:spLocks noGrp="1"/>
          </p:cNvSpPr>
          <p:nvPr>
            <p:ph type="pic" sz="quarter" idx="15"/>
          </p:nvPr>
        </p:nvSpPr>
        <p:spPr>
          <a:xfrm>
            <a:off x="4733824" y="2361460"/>
            <a:ext cx="4120834" cy="3994890"/>
          </a:xfrm>
        </p:spPr>
        <p:txBody>
          <a:bodyPr/>
          <a:lstStyle>
            <a:lvl1pPr>
              <a:defRPr>
                <a:latin typeface="ＭＳ Ｐゴシック" panose="020B0600070205080204" pitchFamily="50" charset="-128"/>
                <a:ea typeface="ＭＳ Ｐゴシック" panose="020B0600070205080204" pitchFamily="50" charset="-128"/>
              </a:defRPr>
            </a:lvl1pPr>
          </a:lstStyle>
          <a:p>
            <a:r>
              <a:rPr kumimoji="1" lang="ja-JP" altLang="en-US"/>
              <a:t>アイコンをクリックして図を追加</a:t>
            </a:r>
          </a:p>
        </p:txBody>
      </p:sp>
      <p:sp>
        <p:nvSpPr>
          <p:cNvPr id="12" name="テキスト プレースホルダー 2">
            <a:extLst>
              <a:ext uri="{FF2B5EF4-FFF2-40B4-BE49-F238E27FC236}">
                <a16:creationId xmlns:a16="http://schemas.microsoft.com/office/drawing/2014/main" id="{1761100F-BD52-4BDC-BD68-ED2B63169DC9}"/>
              </a:ext>
            </a:extLst>
          </p:cNvPr>
          <p:cNvSpPr>
            <a:spLocks noGrp="1"/>
          </p:cNvSpPr>
          <p:nvPr>
            <p:ph type="body" sz="quarter" idx="16" hasCustomPrompt="1"/>
          </p:nvPr>
        </p:nvSpPr>
        <p:spPr>
          <a:xfrm>
            <a:off x="4733824" y="1847850"/>
            <a:ext cx="4121150" cy="417882"/>
          </a:xfrm>
        </p:spPr>
        <p:txBody>
          <a:bodyPr>
            <a:noAutofit/>
          </a:bodyPr>
          <a:lstStyle>
            <a:lvl1pPr marL="0" indent="0">
              <a:buNone/>
              <a:defRPr b="1">
                <a:latin typeface="ＭＳ Ｐゴシック" panose="020B0600070205080204" pitchFamily="50" charset="-128"/>
                <a:ea typeface="ＭＳ Ｐゴシック" panose="020B0600070205080204" pitchFamily="50" charset="-128"/>
              </a:defRPr>
            </a:lvl1pPr>
          </a:lstStyle>
          <a:p>
            <a:pPr lvl="0"/>
            <a:r>
              <a:rPr kumimoji="1" lang="ja-JP" altLang="en-US" dirty="0">
                <a:latin typeface="ＭＳ Ｐゴシック" panose="020B0600070205080204" pitchFamily="50" charset="-128"/>
                <a:ea typeface="ＭＳ Ｐゴシック" panose="020B0600070205080204" pitchFamily="50" charset="-128"/>
              </a:rPr>
              <a:t>図のタイトル</a:t>
            </a:r>
            <a:endParaRPr kumimoji="1" lang="ja-JP" altLang="en-US" dirty="0"/>
          </a:p>
        </p:txBody>
      </p:sp>
    </p:spTree>
    <p:extLst>
      <p:ext uri="{BB962C8B-B14F-4D97-AF65-F5344CB8AC3E}">
        <p14:creationId xmlns:p14="http://schemas.microsoft.com/office/powerpoint/2010/main" val="2430655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表 スライド">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FEA03A0F-2462-4B8F-A046-427B926C7984}"/>
              </a:ext>
            </a:extLst>
          </p:cNvPr>
          <p:cNvSpPr>
            <a:spLocks noGrp="1"/>
          </p:cNvSpPr>
          <p:nvPr>
            <p:ph type="body" idx="1" hasCustomPrompt="1"/>
          </p:nvPr>
        </p:nvSpPr>
        <p:spPr>
          <a:xfrm>
            <a:off x="360363" y="1022362"/>
            <a:ext cx="3868737" cy="658801"/>
          </a:xfrm>
          <a:prstGeom prst="round2DiagRect">
            <a:avLst/>
          </a:prstGeom>
          <a:solidFill>
            <a:srgbClr val="277BE8"/>
          </a:solidFill>
        </p:spPr>
        <p:txBody>
          <a:bodyPr anchor="ctr">
            <a:noAutofit/>
          </a:bodyPr>
          <a:lstStyle>
            <a:lvl1pPr marL="0" indent="0">
              <a:buNone/>
              <a:defRPr sz="3200" b="1">
                <a:solidFill>
                  <a:schemeClr val="bg1"/>
                </a:solidFill>
                <a:latin typeface="ＭＳ Ｐゴシック" panose="020B0600070205080204" pitchFamily="50" charset="-128"/>
                <a:ea typeface="ＭＳ Ｐゴシック" panose="020B060007020508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タイトル</a:t>
            </a:r>
          </a:p>
        </p:txBody>
      </p:sp>
      <p:sp>
        <p:nvSpPr>
          <p:cNvPr id="9" name="スライド番号プレースホルダー 8">
            <a:extLst>
              <a:ext uri="{FF2B5EF4-FFF2-40B4-BE49-F238E27FC236}">
                <a16:creationId xmlns:a16="http://schemas.microsoft.com/office/drawing/2014/main" id="{61DF6116-CBFF-4C6E-984B-80B90236FC29}"/>
              </a:ext>
            </a:extLst>
          </p:cNvPr>
          <p:cNvSpPr>
            <a:spLocks noGrp="1"/>
          </p:cNvSpPr>
          <p:nvPr>
            <p:ph type="sldNum" sz="quarter" idx="12"/>
          </p:nvPr>
        </p:nvSpPr>
        <p:spPr/>
        <p:txBody>
          <a:bodyPr/>
          <a:lstStyle/>
          <a:p>
            <a:fld id="{5AE546C7-DDCC-4C79-B357-34FAB75EF343}" type="slidenum">
              <a:rPr kumimoji="1" lang="ja-JP" altLang="en-US" smtClean="0"/>
              <a:t>‹#›</a:t>
            </a:fld>
            <a:endParaRPr kumimoji="1" lang="ja-JP" altLang="en-US"/>
          </a:p>
        </p:txBody>
      </p:sp>
      <p:sp>
        <p:nvSpPr>
          <p:cNvPr id="10" name="タイトル 1">
            <a:extLst>
              <a:ext uri="{FF2B5EF4-FFF2-40B4-BE49-F238E27FC236}">
                <a16:creationId xmlns:a16="http://schemas.microsoft.com/office/drawing/2014/main" id="{0E196387-1CDE-4301-8E1A-1CC711046900}"/>
              </a:ext>
            </a:extLst>
          </p:cNvPr>
          <p:cNvSpPr>
            <a:spLocks noGrp="1"/>
          </p:cNvSpPr>
          <p:nvPr>
            <p:ph type="title" hasCustomPrompt="1"/>
          </p:nvPr>
        </p:nvSpPr>
        <p:spPr>
          <a:xfrm>
            <a:off x="172800" y="180000"/>
            <a:ext cx="8791200" cy="658800"/>
          </a:xfrm>
          <a:solidFill>
            <a:srgbClr val="277BE8"/>
          </a:solidFill>
          <a:effectLst>
            <a:outerShdw blurRad="40005" dist="22860" dir="5400000" algn="ctr" rotWithShape="0">
              <a:schemeClr val="tx1">
                <a:alpha val="35000"/>
              </a:schemeClr>
            </a:outerShdw>
          </a:effectLst>
        </p:spPr>
        <p:txBody>
          <a:bodyPr>
            <a:noAutofit/>
          </a:bodyPr>
          <a:lstStyle>
            <a:lvl1pPr>
              <a:defRPr sz="3200" b="1">
                <a:solidFill>
                  <a:schemeClr val="bg1"/>
                </a:solidFill>
                <a:latin typeface="ＭＳ Ｐゴシック" panose="020B0600070205080204" pitchFamily="50" charset="-128"/>
                <a:ea typeface="ＭＳ Ｐゴシック" panose="020B0600070205080204" pitchFamily="50" charset="-128"/>
              </a:defRPr>
            </a:lvl1pPr>
          </a:lstStyle>
          <a:p>
            <a:r>
              <a:rPr kumimoji="1" lang="en-US" altLang="ja-JP"/>
              <a:t> </a:t>
            </a:r>
            <a:r>
              <a:rPr kumimoji="1" lang="ja-JP" altLang="en-US"/>
              <a:t>１　</a:t>
            </a:r>
            <a:r>
              <a:rPr kumimoji="1" lang="en-US" altLang="ja-JP"/>
              <a:t>xxxxxxxx</a:t>
            </a:r>
            <a:endParaRPr kumimoji="1" lang="ja-JP" altLang="en-US"/>
          </a:p>
        </p:txBody>
      </p:sp>
      <p:sp>
        <p:nvSpPr>
          <p:cNvPr id="11" name="コンテンツ プレースホルダー 2">
            <a:extLst>
              <a:ext uri="{FF2B5EF4-FFF2-40B4-BE49-F238E27FC236}">
                <a16:creationId xmlns:a16="http://schemas.microsoft.com/office/drawing/2014/main" id="{43D5CEAF-3323-49C9-AC10-BE5784EFB345}"/>
              </a:ext>
            </a:extLst>
          </p:cNvPr>
          <p:cNvSpPr>
            <a:spLocks noGrp="1"/>
          </p:cNvSpPr>
          <p:nvPr>
            <p:ph idx="13" hasCustomPrompt="1"/>
          </p:nvPr>
        </p:nvSpPr>
        <p:spPr>
          <a:xfrm>
            <a:off x="360363" y="1847850"/>
            <a:ext cx="4120836" cy="4508500"/>
          </a:xfrm>
        </p:spPr>
        <p:txBody>
          <a:bodyPr>
            <a:normAutofit/>
          </a:bodyPr>
          <a:lstStyle>
            <a:lvl1pPr marL="0" indent="0">
              <a:lnSpc>
                <a:spcPts val="6000"/>
              </a:lnSpc>
              <a:spcBef>
                <a:spcPts val="0"/>
              </a:spcBef>
              <a:buFont typeface="+mj-ea"/>
              <a:buNone/>
              <a:defRPr sz="4000">
                <a:latin typeface="ＭＳ Ｐゴシック" panose="020B0600070205080204" pitchFamily="50" charset="-128"/>
                <a:ea typeface="ＭＳ Ｐゴシック" panose="020B0600070205080204" pitchFamily="50" charset="-128"/>
              </a:defRPr>
            </a:lvl1pPr>
            <a:lvl2pPr marL="685800" indent="-228600">
              <a:lnSpc>
                <a:spcPts val="6000"/>
              </a:lnSpc>
              <a:spcBef>
                <a:spcPts val="0"/>
              </a:spcBef>
              <a:buFont typeface="Wingdings" panose="05000000000000000000" pitchFamily="2" charset="2"/>
              <a:buChar char="l"/>
              <a:defRPr sz="4000">
                <a:latin typeface="ＭＳ Ｐゴシック" panose="020B0600070205080204" pitchFamily="50" charset="-128"/>
                <a:ea typeface="ＭＳ Ｐゴシック" panose="020B0600070205080204" pitchFamily="50" charset="-128"/>
              </a:defRPr>
            </a:lvl2pPr>
            <a:lvl3pPr>
              <a:lnSpc>
                <a:spcPts val="6000"/>
              </a:lnSpc>
              <a:spcBef>
                <a:spcPts val="0"/>
              </a:spcBef>
              <a:defRPr sz="4000">
                <a:latin typeface="ＭＳ Ｐゴシック" panose="020B0600070205080204" pitchFamily="50" charset="-128"/>
                <a:ea typeface="ＭＳ Ｐゴシック" panose="020B0600070205080204" pitchFamily="50" charset="-128"/>
              </a:defRPr>
            </a:lvl3pPr>
            <a:lvl4pPr marL="1371600" indent="0">
              <a:lnSpc>
                <a:spcPts val="6000"/>
              </a:lnSpc>
              <a:spcBef>
                <a:spcPts val="0"/>
              </a:spcBef>
              <a:buNone/>
              <a:defRPr sz="4000">
                <a:latin typeface="ＭＳ Ｐゴシック" panose="020B0600070205080204" pitchFamily="50" charset="-128"/>
                <a:ea typeface="ＭＳ Ｐゴシック" panose="020B0600070205080204" pitchFamily="50" charset="-128"/>
              </a:defRPr>
            </a:lvl4pPr>
            <a:lvl5pPr>
              <a:defRPr>
                <a:latin typeface="ＭＳ Ｐゴシック" panose="020B0600070205080204" pitchFamily="50" charset="-128"/>
                <a:ea typeface="ＭＳ Ｐゴシック" panose="020B0600070205080204" pitchFamily="50" charset="-128"/>
              </a:defRPr>
            </a:lvl5pPr>
          </a:lstStyle>
          <a:p>
            <a:pPr lvl="0"/>
            <a:r>
              <a:rPr kumimoji="1" lang="ja-JP" altLang="en-US" dirty="0"/>
              <a:t>本文テキスト</a:t>
            </a:r>
            <a:endParaRPr kumimoji="1" lang="en-US" altLang="ja-JP" dirty="0"/>
          </a:p>
          <a:p>
            <a:pPr lvl="1"/>
            <a:r>
              <a:rPr kumimoji="1" lang="ja-JP" altLang="en-US" dirty="0"/>
              <a:t>テキスト</a:t>
            </a:r>
            <a:endParaRPr kumimoji="1" lang="en-US" altLang="ja-JP" dirty="0"/>
          </a:p>
          <a:p>
            <a:pPr lvl="2"/>
            <a:r>
              <a:rPr kumimoji="1" lang="ja-JP" altLang="en-US" sz="4000" dirty="0"/>
              <a:t>テキスト</a:t>
            </a:r>
            <a:endParaRPr kumimoji="1" lang="en-US" altLang="ja-JP" sz="4000" dirty="0"/>
          </a:p>
          <a:p>
            <a:pPr lvl="3"/>
            <a:endParaRPr kumimoji="1" lang="ja-JP" altLang="en-US" dirty="0"/>
          </a:p>
        </p:txBody>
      </p:sp>
      <p:sp>
        <p:nvSpPr>
          <p:cNvPr id="4" name="表プレースホルダー 3">
            <a:extLst>
              <a:ext uri="{FF2B5EF4-FFF2-40B4-BE49-F238E27FC236}">
                <a16:creationId xmlns:a16="http://schemas.microsoft.com/office/drawing/2014/main" id="{796818C7-3C3D-4DEA-8E83-3DE633DD09B0}"/>
              </a:ext>
            </a:extLst>
          </p:cNvPr>
          <p:cNvSpPr>
            <a:spLocks noGrp="1"/>
          </p:cNvSpPr>
          <p:nvPr>
            <p:ph type="tbl" sz="quarter" idx="15"/>
          </p:nvPr>
        </p:nvSpPr>
        <p:spPr>
          <a:xfrm>
            <a:off x="4662487" y="2334826"/>
            <a:ext cx="4121150" cy="4021523"/>
          </a:xfrm>
        </p:spPr>
        <p:txBody>
          <a:bodyPr/>
          <a:lstStyle>
            <a:lvl1pPr>
              <a:defRPr>
                <a:latin typeface="ＭＳ Ｐゴシック" panose="020B0600070205080204" pitchFamily="50" charset="-128"/>
                <a:ea typeface="ＭＳ Ｐゴシック" panose="020B0600070205080204" pitchFamily="50" charset="-128"/>
              </a:defRPr>
            </a:lvl1pPr>
          </a:lstStyle>
          <a:p>
            <a:r>
              <a:rPr kumimoji="1" lang="ja-JP" altLang="en-US"/>
              <a:t>表を追加</a:t>
            </a:r>
          </a:p>
        </p:txBody>
      </p:sp>
      <p:sp>
        <p:nvSpPr>
          <p:cNvPr id="12" name="テキスト プレースホルダー 2">
            <a:extLst>
              <a:ext uri="{FF2B5EF4-FFF2-40B4-BE49-F238E27FC236}">
                <a16:creationId xmlns:a16="http://schemas.microsoft.com/office/drawing/2014/main" id="{470D3E23-A9FB-46D7-A266-902B41DE39BC}"/>
              </a:ext>
            </a:extLst>
          </p:cNvPr>
          <p:cNvSpPr>
            <a:spLocks noGrp="1"/>
          </p:cNvSpPr>
          <p:nvPr>
            <p:ph type="body" sz="quarter" idx="16" hasCustomPrompt="1"/>
          </p:nvPr>
        </p:nvSpPr>
        <p:spPr>
          <a:xfrm>
            <a:off x="4662487" y="1847850"/>
            <a:ext cx="4121150" cy="417882"/>
          </a:xfrm>
        </p:spPr>
        <p:txBody>
          <a:bodyPr>
            <a:noAutofit/>
          </a:bodyPr>
          <a:lstStyle>
            <a:lvl1pPr marL="0" indent="0">
              <a:buNone/>
              <a:defRPr b="1">
                <a:latin typeface="ＭＳ Ｐゴシック" panose="020B0600070205080204" pitchFamily="50" charset="-128"/>
                <a:ea typeface="ＭＳ Ｐゴシック" panose="020B0600070205080204" pitchFamily="50" charset="-128"/>
              </a:defRPr>
            </a:lvl1pPr>
          </a:lstStyle>
          <a:p>
            <a:pPr lvl="0"/>
            <a:r>
              <a:rPr kumimoji="1" lang="ja-JP" altLang="en-US" dirty="0">
                <a:latin typeface="ＭＳ Ｐゴシック" panose="020B0600070205080204" pitchFamily="50" charset="-128"/>
                <a:ea typeface="ＭＳ Ｐゴシック" panose="020B0600070205080204" pitchFamily="50" charset="-128"/>
              </a:rPr>
              <a:t>表のタイトル</a:t>
            </a:r>
            <a:endParaRPr kumimoji="1" lang="ja-JP" altLang="en-US" dirty="0"/>
          </a:p>
        </p:txBody>
      </p:sp>
    </p:spTree>
    <p:extLst>
      <p:ext uri="{BB962C8B-B14F-4D97-AF65-F5344CB8AC3E}">
        <p14:creationId xmlns:p14="http://schemas.microsoft.com/office/powerpoint/2010/main" val="3022186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図 スライド">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4563D231-812D-43D1-9532-2C35C1782750}"/>
              </a:ext>
            </a:extLst>
          </p:cNvPr>
          <p:cNvSpPr>
            <a:spLocks noGrp="1"/>
          </p:cNvSpPr>
          <p:nvPr>
            <p:ph type="sldNum" sz="quarter" idx="12"/>
          </p:nvPr>
        </p:nvSpPr>
        <p:spPr/>
        <p:txBody>
          <a:bodyPr/>
          <a:lstStyle/>
          <a:p>
            <a:fld id="{5AE546C7-DDCC-4C79-B357-34FAB75EF343}" type="slidenum">
              <a:rPr kumimoji="1" lang="ja-JP" altLang="en-US" smtClean="0"/>
              <a:t>‹#›</a:t>
            </a:fld>
            <a:endParaRPr kumimoji="1" lang="ja-JP" altLang="en-US"/>
          </a:p>
        </p:txBody>
      </p:sp>
      <p:sp>
        <p:nvSpPr>
          <p:cNvPr id="6" name="タイトル 1">
            <a:extLst>
              <a:ext uri="{FF2B5EF4-FFF2-40B4-BE49-F238E27FC236}">
                <a16:creationId xmlns:a16="http://schemas.microsoft.com/office/drawing/2014/main" id="{F578F123-A160-4E8B-8763-417F7D8C9AD8}"/>
              </a:ext>
            </a:extLst>
          </p:cNvPr>
          <p:cNvSpPr>
            <a:spLocks noGrp="1"/>
          </p:cNvSpPr>
          <p:nvPr>
            <p:ph type="title" hasCustomPrompt="1"/>
          </p:nvPr>
        </p:nvSpPr>
        <p:spPr>
          <a:xfrm>
            <a:off x="172800" y="180000"/>
            <a:ext cx="8791200" cy="658800"/>
          </a:xfrm>
          <a:solidFill>
            <a:srgbClr val="277BE8"/>
          </a:solidFill>
          <a:effectLst>
            <a:outerShdw blurRad="40005" dist="22860" dir="5400000" algn="ctr" rotWithShape="0">
              <a:schemeClr val="tx1">
                <a:alpha val="35000"/>
              </a:schemeClr>
            </a:outerShdw>
          </a:effectLst>
        </p:spPr>
        <p:txBody>
          <a:bodyPr>
            <a:noAutofit/>
          </a:bodyPr>
          <a:lstStyle>
            <a:lvl1pPr>
              <a:defRPr sz="3200" b="1">
                <a:solidFill>
                  <a:schemeClr val="bg1"/>
                </a:solidFill>
                <a:latin typeface="ＭＳ Ｐゴシック" panose="020B0600070205080204" pitchFamily="50" charset="-128"/>
                <a:ea typeface="ＭＳ Ｐゴシック" panose="020B0600070205080204" pitchFamily="50" charset="-128"/>
              </a:defRPr>
            </a:lvl1pPr>
          </a:lstStyle>
          <a:p>
            <a:r>
              <a:rPr kumimoji="1" lang="en-US" altLang="ja-JP"/>
              <a:t> </a:t>
            </a:r>
            <a:r>
              <a:rPr kumimoji="1" lang="ja-JP" altLang="en-US"/>
              <a:t>１　</a:t>
            </a:r>
            <a:r>
              <a:rPr kumimoji="1" lang="en-US" altLang="ja-JP"/>
              <a:t>xxxxxxxx</a:t>
            </a:r>
            <a:endParaRPr kumimoji="1" lang="ja-JP" altLang="en-US"/>
          </a:p>
        </p:txBody>
      </p:sp>
      <p:sp>
        <p:nvSpPr>
          <p:cNvPr id="7" name="図プレースホルダー 6">
            <a:extLst>
              <a:ext uri="{FF2B5EF4-FFF2-40B4-BE49-F238E27FC236}">
                <a16:creationId xmlns:a16="http://schemas.microsoft.com/office/drawing/2014/main" id="{276E78F3-D529-4D67-A543-95ECB2C04F1C}"/>
              </a:ext>
            </a:extLst>
          </p:cNvPr>
          <p:cNvSpPr>
            <a:spLocks noGrp="1"/>
          </p:cNvSpPr>
          <p:nvPr>
            <p:ph type="pic" sz="quarter" idx="13"/>
          </p:nvPr>
        </p:nvSpPr>
        <p:spPr>
          <a:xfrm>
            <a:off x="266700" y="1644478"/>
            <a:ext cx="8610600" cy="4694410"/>
          </a:xfrm>
        </p:spPr>
        <p:txBody>
          <a:bodyPr/>
          <a:lstStyle>
            <a:lvl1pPr>
              <a:defRPr>
                <a:latin typeface="ＭＳ Ｐゴシック" panose="020B0600070205080204" pitchFamily="50" charset="-128"/>
                <a:ea typeface="ＭＳ Ｐゴシック" panose="020B0600070205080204" pitchFamily="50" charset="-128"/>
              </a:defRPr>
            </a:lvl1pPr>
          </a:lstStyle>
          <a:p>
            <a:r>
              <a:rPr kumimoji="1" lang="ja-JP" altLang="en-US"/>
              <a:t>アイコンをクリックして図を追加</a:t>
            </a:r>
          </a:p>
        </p:txBody>
      </p:sp>
      <p:sp>
        <p:nvSpPr>
          <p:cNvPr id="8" name="テキスト プレースホルダー 2">
            <a:extLst>
              <a:ext uri="{FF2B5EF4-FFF2-40B4-BE49-F238E27FC236}">
                <a16:creationId xmlns:a16="http://schemas.microsoft.com/office/drawing/2014/main" id="{4C06B4E1-000D-4347-B51C-BE148D4C2008}"/>
              </a:ext>
            </a:extLst>
          </p:cNvPr>
          <p:cNvSpPr>
            <a:spLocks noGrp="1"/>
          </p:cNvSpPr>
          <p:nvPr>
            <p:ph type="body" sz="quarter" idx="16" hasCustomPrompt="1"/>
          </p:nvPr>
        </p:nvSpPr>
        <p:spPr>
          <a:xfrm>
            <a:off x="266700" y="1063121"/>
            <a:ext cx="4074481" cy="417882"/>
          </a:xfrm>
        </p:spPr>
        <p:txBody>
          <a:bodyPr/>
          <a:lstStyle>
            <a:lvl1pPr marL="0" indent="0">
              <a:buNone/>
              <a:defRPr b="1">
                <a:latin typeface="ＭＳ Ｐゴシック" panose="020B0600070205080204" pitchFamily="50" charset="-128"/>
                <a:ea typeface="ＭＳ Ｐゴシック" panose="020B0600070205080204" pitchFamily="50" charset="-128"/>
              </a:defRPr>
            </a:lvl1pPr>
          </a:lstStyle>
          <a:p>
            <a:pPr lvl="0"/>
            <a:r>
              <a:rPr kumimoji="1" lang="ja-JP" altLang="en-US" dirty="0">
                <a:latin typeface="ＭＳ Ｐゴシック" panose="020B0600070205080204" pitchFamily="50" charset="-128"/>
                <a:ea typeface="ＭＳ Ｐゴシック" panose="020B0600070205080204" pitchFamily="50" charset="-128"/>
              </a:rPr>
              <a:t>図のタイトル</a:t>
            </a:r>
            <a:endParaRPr kumimoji="1" lang="ja-JP" altLang="en-US" dirty="0"/>
          </a:p>
        </p:txBody>
      </p:sp>
    </p:spTree>
    <p:extLst>
      <p:ext uri="{BB962C8B-B14F-4D97-AF65-F5344CB8AC3E}">
        <p14:creationId xmlns:p14="http://schemas.microsoft.com/office/powerpoint/2010/main" val="448113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図 スライド（全画面）">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D2D80A6-8C57-4D7C-88C1-BE2A757EE893}" type="slidenum">
              <a:rPr kumimoji="1" lang="ja-JP" altLang="en-US" smtClean="0"/>
              <a:t>‹#›</a:t>
            </a:fld>
            <a:endParaRPr kumimoji="1" lang="ja-JP" altLang="en-US"/>
          </a:p>
        </p:txBody>
      </p:sp>
      <p:sp>
        <p:nvSpPr>
          <p:cNvPr id="5" name="図プレースホルダー 6">
            <a:extLst>
              <a:ext uri="{FF2B5EF4-FFF2-40B4-BE49-F238E27FC236}">
                <a16:creationId xmlns:a16="http://schemas.microsoft.com/office/drawing/2014/main" id="{4723E0C9-C3B6-4AE7-BEE1-CEDC47F601EA}"/>
              </a:ext>
            </a:extLst>
          </p:cNvPr>
          <p:cNvSpPr>
            <a:spLocks noGrp="1"/>
          </p:cNvSpPr>
          <p:nvPr>
            <p:ph type="pic" sz="quarter" idx="13"/>
          </p:nvPr>
        </p:nvSpPr>
        <p:spPr>
          <a:xfrm>
            <a:off x="266700" y="807868"/>
            <a:ext cx="8610600" cy="5531020"/>
          </a:xfrm>
        </p:spPr>
        <p:txBody>
          <a:bodyPr/>
          <a:lstStyle>
            <a:lvl1pPr>
              <a:defRPr>
                <a:latin typeface="ＭＳ Ｐゴシック" panose="020B0600070205080204" pitchFamily="50" charset="-128"/>
                <a:ea typeface="ＭＳ Ｐゴシック" panose="020B0600070205080204" pitchFamily="50" charset="-128"/>
              </a:defRPr>
            </a:lvl1pPr>
          </a:lstStyle>
          <a:p>
            <a:r>
              <a:rPr kumimoji="1" lang="ja-JP" altLang="en-US"/>
              <a:t>アイコンをクリックして図を追加</a:t>
            </a:r>
          </a:p>
        </p:txBody>
      </p:sp>
      <p:sp>
        <p:nvSpPr>
          <p:cNvPr id="6" name="テキスト プレースホルダー 2">
            <a:extLst>
              <a:ext uri="{FF2B5EF4-FFF2-40B4-BE49-F238E27FC236}">
                <a16:creationId xmlns:a16="http://schemas.microsoft.com/office/drawing/2014/main" id="{0509204B-0CB5-4479-AE41-FD4990200DA8}"/>
              </a:ext>
            </a:extLst>
          </p:cNvPr>
          <p:cNvSpPr>
            <a:spLocks noGrp="1"/>
          </p:cNvSpPr>
          <p:nvPr>
            <p:ph type="body" sz="quarter" idx="16" hasCustomPrompt="1"/>
          </p:nvPr>
        </p:nvSpPr>
        <p:spPr>
          <a:xfrm>
            <a:off x="266700" y="301841"/>
            <a:ext cx="4121150" cy="417882"/>
          </a:xfrm>
        </p:spPr>
        <p:txBody>
          <a:bodyPr>
            <a:noAutofit/>
          </a:bodyPr>
          <a:lstStyle>
            <a:lvl1pPr marL="0" indent="0">
              <a:buNone/>
              <a:defRPr b="1">
                <a:latin typeface="ＭＳ Ｐゴシック" panose="020B0600070205080204" pitchFamily="50" charset="-128"/>
                <a:ea typeface="ＭＳ Ｐゴシック" panose="020B0600070205080204" pitchFamily="50" charset="-128"/>
              </a:defRPr>
            </a:lvl1pPr>
          </a:lstStyle>
          <a:p>
            <a:pPr lvl="0"/>
            <a:r>
              <a:rPr kumimoji="1" lang="ja-JP" altLang="en-US">
                <a:latin typeface="ＭＳ Ｐゴシック" panose="020B0600070205080204" pitchFamily="50" charset="-128"/>
                <a:ea typeface="ＭＳ Ｐゴシック" panose="020B0600070205080204" pitchFamily="50" charset="-128"/>
              </a:rPr>
              <a:t>図のタイトル</a:t>
            </a:r>
            <a:endParaRPr kumimoji="1" lang="ja-JP" altLang="en-US"/>
          </a:p>
        </p:txBody>
      </p:sp>
    </p:spTree>
    <p:extLst>
      <p:ext uri="{BB962C8B-B14F-4D97-AF65-F5344CB8AC3E}">
        <p14:creationId xmlns:p14="http://schemas.microsoft.com/office/powerpoint/2010/main" val="4269118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まとめ スライド">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DF4D05B5-9386-456D-9499-3A2F0ED2B6DB}"/>
              </a:ext>
            </a:extLst>
          </p:cNvPr>
          <p:cNvSpPr>
            <a:spLocks noGrp="1"/>
          </p:cNvSpPr>
          <p:nvPr>
            <p:ph type="sldNum" sz="quarter" idx="12"/>
          </p:nvPr>
        </p:nvSpPr>
        <p:spPr/>
        <p:txBody>
          <a:bodyPr/>
          <a:lstStyle/>
          <a:p>
            <a:fld id="{1D2D80A6-8C57-4D7C-88C1-BE2A757EE893}" type="slidenum">
              <a:rPr kumimoji="1" lang="ja-JP" altLang="en-US" smtClean="0"/>
              <a:t>‹#›</a:t>
            </a:fld>
            <a:endParaRPr kumimoji="1" lang="ja-JP" altLang="en-US"/>
          </a:p>
        </p:txBody>
      </p:sp>
      <p:sp>
        <p:nvSpPr>
          <p:cNvPr id="6" name="コンテンツ プレースホルダー 2">
            <a:extLst>
              <a:ext uri="{FF2B5EF4-FFF2-40B4-BE49-F238E27FC236}">
                <a16:creationId xmlns:a16="http://schemas.microsoft.com/office/drawing/2014/main" id="{C79BDCEC-A1F3-4052-8C43-74FDEA6C0100}"/>
              </a:ext>
            </a:extLst>
          </p:cNvPr>
          <p:cNvSpPr>
            <a:spLocks noGrp="1"/>
          </p:cNvSpPr>
          <p:nvPr>
            <p:ph idx="13" hasCustomPrompt="1"/>
          </p:nvPr>
        </p:nvSpPr>
        <p:spPr>
          <a:xfrm>
            <a:off x="378139" y="408373"/>
            <a:ext cx="8380521" cy="5947977"/>
          </a:xfrm>
        </p:spPr>
        <p:txBody>
          <a:bodyPr anchor="ctr">
            <a:normAutofit/>
          </a:bodyPr>
          <a:lstStyle>
            <a:lvl1pPr marL="0" indent="0" algn="ctr">
              <a:lnSpc>
                <a:spcPts val="6000"/>
              </a:lnSpc>
              <a:spcBef>
                <a:spcPts val="0"/>
              </a:spcBef>
              <a:buFont typeface="+mj-ea"/>
              <a:buNone/>
              <a:defRPr sz="4000">
                <a:latin typeface="ＭＳ Ｐゴシック" panose="020B0600070205080204" pitchFamily="50" charset="-128"/>
                <a:ea typeface="ＭＳ Ｐゴシック" panose="020B0600070205080204" pitchFamily="50" charset="-128"/>
              </a:defRPr>
            </a:lvl1pPr>
            <a:lvl2pPr marL="457200" indent="0">
              <a:lnSpc>
                <a:spcPts val="6000"/>
              </a:lnSpc>
              <a:spcBef>
                <a:spcPts val="0"/>
              </a:spcBef>
              <a:buFont typeface="Wingdings" panose="05000000000000000000" pitchFamily="2" charset="2"/>
              <a:buNone/>
              <a:defRPr sz="4000">
                <a:latin typeface="ＭＳ Ｐゴシック" panose="020B0600070205080204" pitchFamily="50" charset="-128"/>
                <a:ea typeface="ＭＳ Ｐゴシック" panose="020B0600070205080204" pitchFamily="50" charset="-128"/>
              </a:defRPr>
            </a:lvl2pPr>
            <a:lvl3pPr>
              <a:lnSpc>
                <a:spcPts val="6000"/>
              </a:lnSpc>
              <a:spcBef>
                <a:spcPts val="0"/>
              </a:spcBef>
              <a:defRPr sz="4000">
                <a:latin typeface="ＭＳ Ｐゴシック" panose="020B0600070205080204" pitchFamily="50" charset="-128"/>
                <a:ea typeface="ＭＳ Ｐゴシック" panose="020B0600070205080204" pitchFamily="50" charset="-128"/>
              </a:defRPr>
            </a:lvl3pPr>
            <a:lvl4pPr marL="1371600" indent="0" algn="ctr">
              <a:lnSpc>
                <a:spcPts val="6000"/>
              </a:lnSpc>
              <a:spcBef>
                <a:spcPts val="0"/>
              </a:spcBef>
              <a:buNone/>
              <a:defRPr sz="4000">
                <a:latin typeface="ＭＳ Ｐゴシック" panose="020B0600070205080204" pitchFamily="50" charset="-128"/>
                <a:ea typeface="ＭＳ Ｐゴシック" panose="020B0600070205080204" pitchFamily="50" charset="-128"/>
              </a:defRPr>
            </a:lvl4pPr>
            <a:lvl5pPr>
              <a:defRPr>
                <a:latin typeface="ＭＳ Ｐゴシック" panose="020B0600070205080204" pitchFamily="50" charset="-128"/>
                <a:ea typeface="ＭＳ Ｐゴシック" panose="020B0600070205080204" pitchFamily="50" charset="-128"/>
              </a:defRPr>
            </a:lvl5pPr>
          </a:lstStyle>
          <a:p>
            <a:pPr lvl="0"/>
            <a:r>
              <a:rPr kumimoji="1" lang="ja-JP" altLang="en-US"/>
              <a:t>まとめ　テキスト</a:t>
            </a:r>
          </a:p>
        </p:txBody>
      </p:sp>
    </p:spTree>
    <p:extLst>
      <p:ext uri="{BB962C8B-B14F-4D97-AF65-F5344CB8AC3E}">
        <p14:creationId xmlns:p14="http://schemas.microsoft.com/office/powerpoint/2010/main" val="2064229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gif"/><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20024" y="6542842"/>
            <a:ext cx="503759" cy="291821"/>
          </a:xfrm>
          <a:prstGeom prst="rect">
            <a:avLst/>
          </a:prstGeom>
        </p:spPr>
        <p:txBody>
          <a:bodyPr vert="horz" lIns="91440" tIns="45720" rIns="91440" bIns="45720" rtlCol="0" anchor="ctr"/>
          <a:lstStyle>
            <a:lvl1pPr algn="r">
              <a:defRPr sz="1200">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1D2D80A6-8C57-4D7C-88C1-BE2A757EE893}" type="slidenum">
              <a:rPr kumimoji="1" lang="ja-JP" altLang="en-US" smtClean="0"/>
              <a:pPr/>
              <a:t>‹#›</a:t>
            </a:fld>
            <a:endParaRPr kumimoji="1" lang="ja-JP" altLang="en-US"/>
          </a:p>
        </p:txBody>
      </p:sp>
      <p:pic>
        <p:nvPicPr>
          <p:cNvPr id="7" name="図 6" descr="食品 が含まれている画像&#10;&#10;自動的に生成された説明">
            <a:extLst>
              <a:ext uri="{FF2B5EF4-FFF2-40B4-BE49-F238E27FC236}">
                <a16:creationId xmlns:a16="http://schemas.microsoft.com/office/drawing/2014/main" id="{22C72F05-26D3-4532-9B48-0C71DB563F9F}"/>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l="42241" t="19908"/>
          <a:stretch/>
        </p:blipFill>
        <p:spPr>
          <a:xfrm>
            <a:off x="7849624" y="6542843"/>
            <a:ext cx="1230599" cy="315157"/>
          </a:xfrm>
          <a:prstGeom prst="rect">
            <a:avLst/>
          </a:prstGeom>
        </p:spPr>
      </p:pic>
      <p:sp>
        <p:nvSpPr>
          <p:cNvPr id="8" name="テキスト ボックス 7">
            <a:extLst>
              <a:ext uri="{FF2B5EF4-FFF2-40B4-BE49-F238E27FC236}">
                <a16:creationId xmlns:a16="http://schemas.microsoft.com/office/drawing/2014/main" id="{93E8E860-C633-49D6-8DFC-500E66A1AAAF}"/>
              </a:ext>
            </a:extLst>
          </p:cNvPr>
          <p:cNvSpPr txBox="1"/>
          <p:nvPr userDrawn="1"/>
        </p:nvSpPr>
        <p:spPr>
          <a:xfrm>
            <a:off x="5213838" y="6526887"/>
            <a:ext cx="2635786" cy="307777"/>
          </a:xfrm>
          <a:prstGeom prst="rect">
            <a:avLst/>
          </a:prstGeom>
          <a:noFill/>
        </p:spPr>
        <p:txBody>
          <a:bodyPr wrap="square" rtlCol="0" anchor="ctr">
            <a:spAutoFit/>
          </a:bodyPr>
          <a:lstStyle/>
          <a:p>
            <a:r>
              <a:rPr kumimoji="1" lang="ja-JP" altLang="en-US" sz="1400" b="1" dirty="0">
                <a:solidFill>
                  <a:schemeClr val="tx1">
                    <a:lumMod val="50000"/>
                    <a:lumOff val="50000"/>
                  </a:schemeClr>
                </a:solidFill>
                <a:latin typeface="ＭＳ Ｐゴシック" panose="020B0600070205080204" pitchFamily="50" charset="-128"/>
                <a:ea typeface="ＭＳ Ｐゴシック" panose="020B0600070205080204" pitchFamily="50" charset="-128"/>
              </a:rPr>
              <a:t>「家庭基礎　気づく力　築く未来」</a:t>
            </a:r>
          </a:p>
        </p:txBody>
      </p:sp>
      <p:sp>
        <p:nvSpPr>
          <p:cNvPr id="9" name="テキスト ボックス 8">
            <a:extLst>
              <a:ext uri="{FF2B5EF4-FFF2-40B4-BE49-F238E27FC236}">
                <a16:creationId xmlns:a16="http://schemas.microsoft.com/office/drawing/2014/main" id="{4EAAD6A0-7A9D-413C-B000-93205ED1A006}"/>
              </a:ext>
            </a:extLst>
          </p:cNvPr>
          <p:cNvSpPr txBox="1"/>
          <p:nvPr userDrawn="1"/>
        </p:nvSpPr>
        <p:spPr>
          <a:xfrm>
            <a:off x="523783" y="6555017"/>
            <a:ext cx="1074198" cy="276999"/>
          </a:xfrm>
          <a:prstGeom prst="rect">
            <a:avLst/>
          </a:prstGeom>
          <a:noFill/>
        </p:spPr>
        <p:txBody>
          <a:bodyPr wrap="square" rtlCol="0" anchor="ctr">
            <a:spAutoFit/>
          </a:bodyPr>
          <a:lstStyle/>
          <a:p>
            <a:r>
              <a:rPr kumimoji="1" lang="en-US" altLang="ja-JP" sz="1200" b="0" dirty="0">
                <a:solidFill>
                  <a:schemeClr val="tx1">
                    <a:lumMod val="50000"/>
                    <a:lumOff val="50000"/>
                  </a:schemeClr>
                </a:solidFill>
                <a:latin typeface="ＭＳ Ｐゴシック" panose="020B0600070205080204" pitchFamily="50" charset="-128"/>
                <a:ea typeface="ＭＳ Ｐゴシック" panose="020B0600070205080204" pitchFamily="50" charset="-128"/>
              </a:rPr>
              <a:t>/</a:t>
            </a:r>
            <a:r>
              <a:rPr kumimoji="1" lang="ja-JP" altLang="en-US" sz="1200" b="0" dirty="0">
                <a:solidFill>
                  <a:schemeClr val="tx1">
                    <a:lumMod val="50000"/>
                    <a:lumOff val="50000"/>
                  </a:schemeClr>
                </a:solidFill>
                <a:latin typeface="ＭＳ Ｐゴシック" panose="020B0600070205080204" pitchFamily="50" charset="-128"/>
                <a:ea typeface="ＭＳ Ｐゴシック" panose="020B0600070205080204" pitchFamily="50" charset="-128"/>
              </a:rPr>
              <a:t>　</a:t>
            </a:r>
            <a:r>
              <a:rPr kumimoji="1" lang="en-US" altLang="ja-JP" sz="1200" b="0" dirty="0">
                <a:solidFill>
                  <a:schemeClr val="tx1">
                    <a:lumMod val="50000"/>
                    <a:lumOff val="50000"/>
                  </a:schemeClr>
                </a:solidFill>
                <a:latin typeface="ＭＳ Ｐゴシック" panose="020B0600070205080204" pitchFamily="50" charset="-128"/>
                <a:ea typeface="ＭＳ Ｐゴシック" panose="020B0600070205080204" pitchFamily="50" charset="-128"/>
              </a:rPr>
              <a:t>15</a:t>
            </a:r>
            <a:endParaRPr kumimoji="1" lang="ja-JP" altLang="en-US" sz="1200" b="0" dirty="0">
              <a:solidFill>
                <a:schemeClr val="tx1">
                  <a:lumMod val="50000"/>
                  <a:lumOff val="50000"/>
                </a:schemeClr>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44427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6" r:id="rId4"/>
    <p:sldLayoutId id="2147483677" r:id="rId5"/>
    <p:sldLayoutId id="2147483678" r:id="rId6"/>
    <p:sldLayoutId id="2147483667" r:id="rId7"/>
    <p:sldLayoutId id="2147483683" r:id="rId8"/>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BA8F71-BB4E-4597-BD04-356CC2C081E1}"/>
              </a:ext>
            </a:extLst>
          </p:cNvPr>
          <p:cNvSpPr>
            <a:spLocks noGrp="1"/>
          </p:cNvSpPr>
          <p:nvPr>
            <p:ph type="ctrTitle"/>
          </p:nvPr>
        </p:nvSpPr>
        <p:spPr>
          <a:xfrm>
            <a:off x="1390046" y="2902999"/>
            <a:ext cx="6363907" cy="1765312"/>
          </a:xfrm>
        </p:spPr>
        <p:txBody>
          <a:bodyPr/>
          <a:lstStyle/>
          <a:p>
            <a:r>
              <a:rPr lang="en-US" altLang="ja-JP" dirty="0">
                <a:latin typeface="+mn-ea"/>
              </a:rPr>
              <a:t>1. </a:t>
            </a:r>
            <a:r>
              <a:rPr lang="ja-JP" altLang="en-US" dirty="0">
                <a:latin typeface="+mn-ea"/>
              </a:rPr>
              <a:t>自立と共生　</a:t>
            </a:r>
            <a:endParaRPr kumimoji="1" lang="ja-JP" altLang="en-US" dirty="0"/>
          </a:p>
        </p:txBody>
      </p:sp>
      <p:sp>
        <p:nvSpPr>
          <p:cNvPr id="3" name="字幕 2">
            <a:extLst>
              <a:ext uri="{FF2B5EF4-FFF2-40B4-BE49-F238E27FC236}">
                <a16:creationId xmlns:a16="http://schemas.microsoft.com/office/drawing/2014/main" id="{FC377999-74BA-4AD5-A700-1C1D9BEC4F7D}"/>
              </a:ext>
            </a:extLst>
          </p:cNvPr>
          <p:cNvSpPr>
            <a:spLocks noGrp="1"/>
          </p:cNvSpPr>
          <p:nvPr>
            <p:ph type="subTitle" idx="1"/>
          </p:nvPr>
        </p:nvSpPr>
        <p:spPr/>
        <p:txBody>
          <a:bodyPr/>
          <a:lstStyle/>
          <a:p>
            <a:r>
              <a:rPr kumimoji="1" lang="ja-JP" altLang="en-US" dirty="0"/>
              <a:t>教科書</a:t>
            </a:r>
            <a:r>
              <a:rPr kumimoji="1" lang="en-US" altLang="ja-JP" dirty="0"/>
              <a:t>p.16</a:t>
            </a:r>
            <a:r>
              <a:rPr kumimoji="1" lang="ja-JP" altLang="en-US" dirty="0"/>
              <a:t>～</a:t>
            </a:r>
            <a:r>
              <a:rPr kumimoji="1" lang="en-US" altLang="ja-JP" dirty="0"/>
              <a:t>19</a:t>
            </a:r>
            <a:endParaRPr kumimoji="1" lang="ja-JP" altLang="en-US" dirty="0"/>
          </a:p>
        </p:txBody>
      </p:sp>
      <p:sp>
        <p:nvSpPr>
          <p:cNvPr id="8" name="テキスト プレースホルダー 7">
            <a:extLst>
              <a:ext uri="{FF2B5EF4-FFF2-40B4-BE49-F238E27FC236}">
                <a16:creationId xmlns:a16="http://schemas.microsoft.com/office/drawing/2014/main" id="{F68D3481-1C82-4A0F-9B48-E8AA01164F07}"/>
              </a:ext>
            </a:extLst>
          </p:cNvPr>
          <p:cNvSpPr>
            <a:spLocks noGrp="1"/>
          </p:cNvSpPr>
          <p:nvPr>
            <p:ph type="body" sz="quarter" idx="15"/>
          </p:nvPr>
        </p:nvSpPr>
        <p:spPr>
          <a:xfrm>
            <a:off x="1129827" y="2033752"/>
            <a:ext cx="1300163" cy="756267"/>
          </a:xfrm>
        </p:spPr>
        <p:txBody>
          <a:bodyPr/>
          <a:lstStyle/>
          <a:p>
            <a:r>
              <a:rPr kumimoji="1" lang="ja-JP" altLang="en-US" sz="3200"/>
              <a:t>第２章</a:t>
            </a:r>
            <a:endParaRPr kumimoji="1" lang="ja-JP" altLang="en-US" sz="3200" dirty="0"/>
          </a:p>
        </p:txBody>
      </p:sp>
      <p:sp>
        <p:nvSpPr>
          <p:cNvPr id="9" name="テキスト プレースホルダー 8">
            <a:extLst>
              <a:ext uri="{FF2B5EF4-FFF2-40B4-BE49-F238E27FC236}">
                <a16:creationId xmlns:a16="http://schemas.microsoft.com/office/drawing/2014/main" id="{6E51320D-FC71-4B13-B5DA-E3EE33E50375}"/>
              </a:ext>
            </a:extLst>
          </p:cNvPr>
          <p:cNvSpPr>
            <a:spLocks noGrp="1"/>
          </p:cNvSpPr>
          <p:nvPr>
            <p:ph type="body" sz="quarter" idx="16"/>
          </p:nvPr>
        </p:nvSpPr>
        <p:spPr>
          <a:xfrm>
            <a:off x="2449318" y="2033752"/>
            <a:ext cx="5503555" cy="756267"/>
          </a:xfrm>
        </p:spPr>
        <p:txBody>
          <a:bodyPr anchor="ctr"/>
          <a:lstStyle/>
          <a:p>
            <a:r>
              <a:rPr lang="ja-JP" altLang="en-US" dirty="0"/>
              <a:t>自分らしい生き方と家族</a:t>
            </a:r>
            <a:endParaRPr kumimoji="1" lang="ja-JP" altLang="en-US" dirty="0"/>
          </a:p>
        </p:txBody>
      </p:sp>
      <p:sp>
        <p:nvSpPr>
          <p:cNvPr id="5" name="スライド番号プレースホルダー 4">
            <a:extLst>
              <a:ext uri="{FF2B5EF4-FFF2-40B4-BE49-F238E27FC236}">
                <a16:creationId xmlns:a16="http://schemas.microsoft.com/office/drawing/2014/main" id="{4C139D5C-9C56-484E-9C8B-1C1B41C61925}"/>
              </a:ext>
            </a:extLst>
          </p:cNvPr>
          <p:cNvSpPr>
            <a:spLocks noGrp="1"/>
          </p:cNvSpPr>
          <p:nvPr>
            <p:ph type="sldNum" sz="quarter" idx="12"/>
          </p:nvPr>
        </p:nvSpPr>
        <p:spPr/>
        <p:txBody>
          <a:bodyPr/>
          <a:lstStyle/>
          <a:p>
            <a:fld id="{1D2D80A6-8C57-4D7C-88C1-BE2A757EE893}" type="slidenum">
              <a:rPr kumimoji="1" lang="ja-JP" altLang="en-US" smtClean="0"/>
              <a:t>1</a:t>
            </a:fld>
            <a:endParaRPr kumimoji="1" lang="ja-JP" altLang="en-US"/>
          </a:p>
        </p:txBody>
      </p:sp>
    </p:spTree>
    <p:extLst>
      <p:ext uri="{BB962C8B-B14F-4D97-AF65-F5344CB8AC3E}">
        <p14:creationId xmlns:p14="http://schemas.microsoft.com/office/powerpoint/2010/main" val="1406326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0E24AB8-E5F0-4E5C-A896-83F1154A5333}"/>
              </a:ext>
            </a:extLst>
          </p:cNvPr>
          <p:cNvSpPr>
            <a:spLocks noGrp="1"/>
          </p:cNvSpPr>
          <p:nvPr>
            <p:ph type="sldNum" sz="quarter" idx="12"/>
          </p:nvPr>
        </p:nvSpPr>
        <p:spPr/>
        <p:txBody>
          <a:bodyPr/>
          <a:lstStyle/>
          <a:p>
            <a:fld id="{5AE546C7-DDCC-4C79-B357-34FAB75EF343}" type="slidenum">
              <a:rPr kumimoji="1" lang="ja-JP" altLang="en-US" smtClean="0"/>
              <a:t>10</a:t>
            </a:fld>
            <a:endParaRPr kumimoji="1" lang="ja-JP" altLang="en-US"/>
          </a:p>
        </p:txBody>
      </p:sp>
      <p:sp>
        <p:nvSpPr>
          <p:cNvPr id="4" name="タイトル 3">
            <a:extLst>
              <a:ext uri="{FF2B5EF4-FFF2-40B4-BE49-F238E27FC236}">
                <a16:creationId xmlns:a16="http://schemas.microsoft.com/office/drawing/2014/main" id="{1BD0153D-3F4E-4DB2-9F52-4C659D7A8A6B}"/>
              </a:ext>
            </a:extLst>
          </p:cNvPr>
          <p:cNvSpPr>
            <a:spLocks noGrp="1"/>
          </p:cNvSpPr>
          <p:nvPr>
            <p:ph type="title"/>
          </p:nvPr>
        </p:nvSpPr>
        <p:spPr/>
        <p:txBody>
          <a:bodyPr/>
          <a:lstStyle/>
          <a:p>
            <a:r>
              <a:rPr lang="ja-JP" altLang="en-US" dirty="0"/>
              <a:t> ３</a:t>
            </a:r>
            <a:r>
              <a:rPr kumimoji="1" lang="ja-JP" altLang="en-US" dirty="0"/>
              <a:t>　共に生きる</a:t>
            </a:r>
          </a:p>
        </p:txBody>
      </p:sp>
      <p:sp>
        <p:nvSpPr>
          <p:cNvPr id="5" name="コンテンツ プレースホルダー 4">
            <a:extLst>
              <a:ext uri="{FF2B5EF4-FFF2-40B4-BE49-F238E27FC236}">
                <a16:creationId xmlns:a16="http://schemas.microsoft.com/office/drawing/2014/main" id="{4BF177FF-9F1B-42D0-B036-ECBC7DAE1A1B}"/>
              </a:ext>
            </a:extLst>
          </p:cNvPr>
          <p:cNvSpPr>
            <a:spLocks noGrp="1"/>
          </p:cNvSpPr>
          <p:nvPr>
            <p:ph idx="14"/>
          </p:nvPr>
        </p:nvSpPr>
        <p:spPr>
          <a:xfrm>
            <a:off x="355389" y="1864725"/>
            <a:ext cx="8426021" cy="3058214"/>
          </a:xfrm>
        </p:spPr>
        <p:txBody>
          <a:bodyPr>
            <a:normAutofit/>
          </a:bodyPr>
          <a:lstStyle/>
          <a:p>
            <a:r>
              <a:rPr lang="ja-JP" altLang="en-US" dirty="0">
                <a:latin typeface="+mn-ea"/>
              </a:rPr>
              <a:t>性別に伴う固定観念（ </a:t>
            </a:r>
            <a:r>
              <a:rPr lang="ja-JP" altLang="en-US" sz="4800" b="1" dirty="0">
                <a:solidFill>
                  <a:srgbClr val="FF0000"/>
                </a:solidFill>
                <a:latin typeface="+mn-ea"/>
              </a:rPr>
              <a:t>ジェンダー </a:t>
            </a:r>
            <a:r>
              <a:rPr lang="ja-JP" altLang="en-US" dirty="0">
                <a:latin typeface="+mn-ea"/>
              </a:rPr>
              <a:t>）によって，人生の選択や活動範囲が狭められてはならない。</a:t>
            </a:r>
          </a:p>
        </p:txBody>
      </p:sp>
      <p:sp>
        <p:nvSpPr>
          <p:cNvPr id="6" name="矢印: 下 5">
            <a:extLst>
              <a:ext uri="{FF2B5EF4-FFF2-40B4-BE49-F238E27FC236}">
                <a16:creationId xmlns:a16="http://schemas.microsoft.com/office/drawing/2014/main" id="{C25F23A3-9425-4882-B058-5F7B840D9902}"/>
              </a:ext>
            </a:extLst>
          </p:cNvPr>
          <p:cNvSpPr/>
          <p:nvPr/>
        </p:nvSpPr>
        <p:spPr>
          <a:xfrm>
            <a:off x="4287699" y="4153510"/>
            <a:ext cx="638572" cy="641669"/>
          </a:xfrm>
          <a:prstGeom prst="downArrow">
            <a:avLst/>
          </a:prstGeom>
          <a:solidFill>
            <a:srgbClr val="277BE8"/>
          </a:solidFill>
          <a:ln>
            <a:solidFill>
              <a:srgbClr val="277BE8"/>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 name="正方形/長方形 7">
            <a:extLst>
              <a:ext uri="{FF2B5EF4-FFF2-40B4-BE49-F238E27FC236}">
                <a16:creationId xmlns:a16="http://schemas.microsoft.com/office/drawing/2014/main" id="{FE44B042-463D-48F9-BF99-64E51CD2CE6A}"/>
              </a:ext>
            </a:extLst>
          </p:cNvPr>
          <p:cNvSpPr/>
          <p:nvPr/>
        </p:nvSpPr>
        <p:spPr>
          <a:xfrm>
            <a:off x="290945" y="4886960"/>
            <a:ext cx="8632081" cy="1412270"/>
          </a:xfrm>
          <a:prstGeom prst="rect">
            <a:avLst/>
          </a:prstGeom>
          <a:solidFill>
            <a:srgbClr val="DDECFF"/>
          </a:solidFill>
          <a:ln w="19050" cap="flat" cmpd="sng" algn="ctr">
            <a:solidFill>
              <a:srgbClr val="277BE8"/>
            </a:solidFill>
            <a:prstDash val="solid"/>
          </a:ln>
          <a:effectLst>
            <a:outerShdw blurRad="40000" dist="23000" dir="5400000" rotWithShape="0">
              <a:srgbClr val="000000">
                <a:alpha val="35000"/>
              </a:srgbClr>
            </a:outerShdw>
          </a:effectLst>
        </p:spPr>
        <p:txBody>
          <a:bodyPr rtlCol="0" anchor="ctr"/>
          <a:lstStyle/>
          <a:p>
            <a:pPr lvl="0" algn="ctr" defTabSz="914400" eaLnBrk="0" fontAlgn="base" hangingPunct="0">
              <a:lnSpc>
                <a:spcPts val="6000"/>
              </a:lnSpc>
              <a:spcBef>
                <a:spcPct val="0"/>
              </a:spcBef>
              <a:spcAft>
                <a:spcPct val="0"/>
              </a:spcAft>
            </a:pPr>
            <a:r>
              <a:rPr kumimoji="1" lang="ja-JP" altLang="en-US" sz="4800" b="1" dirty="0">
                <a:solidFill>
                  <a:srgbClr val="FF0000"/>
                </a:solidFill>
                <a:latin typeface="ＭＳ Ｐゴシック" panose="020B0600070205080204" pitchFamily="50" charset="-128"/>
                <a:ea typeface="ＭＳ Ｐゴシック" panose="020B0600070205080204" pitchFamily="50" charset="-128"/>
              </a:rPr>
              <a:t>男女共同参画社会 </a:t>
            </a:r>
            <a:r>
              <a:rPr kumimoji="1" lang="ja-JP" altLang="en-US" sz="4000" dirty="0">
                <a:solidFill>
                  <a:prstClr val="black"/>
                </a:solidFill>
                <a:latin typeface="ＭＳ Ｐゴシック" panose="020B0600070205080204" pitchFamily="50" charset="-128"/>
                <a:ea typeface="ＭＳ Ｐゴシック" panose="020B0600070205080204" pitchFamily="50" charset="-128"/>
              </a:rPr>
              <a:t>の推進</a:t>
            </a:r>
          </a:p>
        </p:txBody>
      </p:sp>
      <p:sp>
        <p:nvSpPr>
          <p:cNvPr id="7" name="テキスト プレースホルダー 2">
            <a:extLst>
              <a:ext uri="{FF2B5EF4-FFF2-40B4-BE49-F238E27FC236}">
                <a16:creationId xmlns:a16="http://schemas.microsoft.com/office/drawing/2014/main" id="{59D968E0-AE68-47E8-AD30-56420DC58C27}"/>
              </a:ext>
            </a:extLst>
          </p:cNvPr>
          <p:cNvSpPr>
            <a:spLocks noGrp="1"/>
          </p:cNvSpPr>
          <p:nvPr>
            <p:ph type="body" idx="1" hasCustomPrompt="1"/>
          </p:nvPr>
        </p:nvSpPr>
        <p:spPr>
          <a:xfrm>
            <a:off x="360363" y="1022362"/>
            <a:ext cx="4835092" cy="658801"/>
          </a:xfrm>
          <a:prstGeom prst="round2DiagRect">
            <a:avLst/>
          </a:prstGeom>
          <a:solidFill>
            <a:srgbClr val="277BE8"/>
          </a:solidFill>
        </p:spPr>
        <p:txBody>
          <a:bodyPr anchor="ctr">
            <a:noAutofit/>
          </a:bodyPr>
          <a:lstStyle>
            <a:lvl1pPr marL="0" indent="0">
              <a:buNone/>
              <a:defRPr sz="3200" b="1">
                <a:solidFill>
                  <a:schemeClr val="bg1"/>
                </a:solidFill>
                <a:latin typeface="ＭＳ Ｐゴシック" panose="020B0600070205080204" pitchFamily="50" charset="-128"/>
                <a:ea typeface="ＭＳ Ｐゴシック" panose="020B060007020508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a:t>男女共同参画社会の推進</a:t>
            </a:r>
          </a:p>
        </p:txBody>
      </p:sp>
      <p:grpSp>
        <p:nvGrpSpPr>
          <p:cNvPr id="9" name="グループ化 8">
            <a:extLst>
              <a:ext uri="{FF2B5EF4-FFF2-40B4-BE49-F238E27FC236}">
                <a16:creationId xmlns:a16="http://schemas.microsoft.com/office/drawing/2014/main" id="{71A5A6A3-6EFF-4F76-9659-4455DFF59B26}"/>
              </a:ext>
            </a:extLst>
          </p:cNvPr>
          <p:cNvGrpSpPr/>
          <p:nvPr/>
        </p:nvGrpSpPr>
        <p:grpSpPr>
          <a:xfrm flipH="1">
            <a:off x="5118420" y="1899603"/>
            <a:ext cx="2952429" cy="660011"/>
            <a:chOff x="-1688454" y="4087922"/>
            <a:chExt cx="3668169" cy="648000"/>
          </a:xfrm>
          <a:solidFill>
            <a:srgbClr val="277BE8"/>
          </a:solidFill>
        </p:grpSpPr>
        <p:sp>
          <p:nvSpPr>
            <p:cNvPr id="10" name="1 つの角を切り取った四角形 19">
              <a:extLst>
                <a:ext uri="{FF2B5EF4-FFF2-40B4-BE49-F238E27FC236}">
                  <a16:creationId xmlns:a16="http://schemas.microsoft.com/office/drawing/2014/main" id="{9CADFBF3-ADD1-49B9-8D50-70C86AAEF844}"/>
                </a:ext>
              </a:extLst>
            </p:cNvPr>
            <p:cNvSpPr/>
            <p:nvPr/>
          </p:nvSpPr>
          <p:spPr>
            <a:xfrm>
              <a:off x="-1688454" y="4087922"/>
              <a:ext cx="3668169"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1" name="直角三角形 10">
              <a:extLst>
                <a:ext uri="{FF2B5EF4-FFF2-40B4-BE49-F238E27FC236}">
                  <a16:creationId xmlns:a16="http://schemas.microsoft.com/office/drawing/2014/main" id="{4F4E59A7-65EA-46BE-B8A1-E560C2EDE8C3}"/>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2" name="グループ化 11">
            <a:extLst>
              <a:ext uri="{FF2B5EF4-FFF2-40B4-BE49-F238E27FC236}">
                <a16:creationId xmlns:a16="http://schemas.microsoft.com/office/drawing/2014/main" id="{34CE5D72-12F4-4A71-9654-DBE718ADB370}"/>
              </a:ext>
            </a:extLst>
          </p:cNvPr>
          <p:cNvGrpSpPr/>
          <p:nvPr/>
        </p:nvGrpSpPr>
        <p:grpSpPr>
          <a:xfrm flipH="1">
            <a:off x="1000854" y="5265204"/>
            <a:ext cx="5368195" cy="660011"/>
            <a:chOff x="-4689861" y="4087922"/>
            <a:chExt cx="6669576" cy="648000"/>
          </a:xfrm>
          <a:solidFill>
            <a:srgbClr val="277BE8"/>
          </a:solidFill>
        </p:grpSpPr>
        <p:sp>
          <p:nvSpPr>
            <p:cNvPr id="13" name="1 つの角を切り取った四角形 19">
              <a:extLst>
                <a:ext uri="{FF2B5EF4-FFF2-40B4-BE49-F238E27FC236}">
                  <a16:creationId xmlns:a16="http://schemas.microsoft.com/office/drawing/2014/main" id="{29FA5F51-EC20-4EC0-998A-79E3457D7AF2}"/>
                </a:ext>
              </a:extLst>
            </p:cNvPr>
            <p:cNvSpPr/>
            <p:nvPr/>
          </p:nvSpPr>
          <p:spPr>
            <a:xfrm>
              <a:off x="-4689861" y="4087922"/>
              <a:ext cx="6669576"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4" name="直角三角形 13">
              <a:extLst>
                <a:ext uri="{FF2B5EF4-FFF2-40B4-BE49-F238E27FC236}">
                  <a16:creationId xmlns:a16="http://schemas.microsoft.com/office/drawing/2014/main" id="{37DD9C8A-B79A-4018-8342-E6A667985768}"/>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732397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0AB4581-5ADA-44DC-9AFB-F8AC5C7C9365}"/>
              </a:ext>
            </a:extLst>
          </p:cNvPr>
          <p:cNvSpPr>
            <a:spLocks noGrp="1"/>
          </p:cNvSpPr>
          <p:nvPr>
            <p:ph type="sldNum" sz="quarter" idx="12"/>
          </p:nvPr>
        </p:nvSpPr>
        <p:spPr/>
        <p:txBody>
          <a:bodyPr/>
          <a:lstStyle/>
          <a:p>
            <a:fld id="{5AE546C7-DDCC-4C79-B357-34FAB75EF343}" type="slidenum">
              <a:rPr kumimoji="1" lang="ja-JP" altLang="en-US" smtClean="0"/>
              <a:t>11</a:t>
            </a:fld>
            <a:endParaRPr kumimoji="1" lang="ja-JP" altLang="en-US"/>
          </a:p>
        </p:txBody>
      </p:sp>
      <p:sp>
        <p:nvSpPr>
          <p:cNvPr id="4" name="タイトル 3">
            <a:extLst>
              <a:ext uri="{FF2B5EF4-FFF2-40B4-BE49-F238E27FC236}">
                <a16:creationId xmlns:a16="http://schemas.microsoft.com/office/drawing/2014/main" id="{7B6E9140-72EA-458C-8A94-7BB40B01C1C9}"/>
              </a:ext>
            </a:extLst>
          </p:cNvPr>
          <p:cNvSpPr>
            <a:spLocks noGrp="1"/>
          </p:cNvSpPr>
          <p:nvPr>
            <p:ph type="title"/>
          </p:nvPr>
        </p:nvSpPr>
        <p:spPr/>
        <p:txBody>
          <a:bodyPr/>
          <a:lstStyle/>
          <a:p>
            <a:r>
              <a:rPr kumimoji="1" lang="en-US" altLang="ja-JP" dirty="0"/>
              <a:t> </a:t>
            </a:r>
            <a:r>
              <a:rPr kumimoji="1" lang="ja-JP" altLang="en-US" dirty="0"/>
              <a:t>３　共に生きる</a:t>
            </a:r>
          </a:p>
        </p:txBody>
      </p:sp>
      <p:sp>
        <p:nvSpPr>
          <p:cNvPr id="5" name="コンテンツ プレースホルダー 4">
            <a:extLst>
              <a:ext uri="{FF2B5EF4-FFF2-40B4-BE49-F238E27FC236}">
                <a16:creationId xmlns:a16="http://schemas.microsoft.com/office/drawing/2014/main" id="{0F6A807A-B5C4-4924-A292-F256BD3188A4}"/>
              </a:ext>
            </a:extLst>
          </p:cNvPr>
          <p:cNvSpPr>
            <a:spLocks noGrp="1"/>
          </p:cNvSpPr>
          <p:nvPr>
            <p:ph idx="14"/>
          </p:nvPr>
        </p:nvSpPr>
        <p:spPr>
          <a:xfrm>
            <a:off x="271903" y="1197056"/>
            <a:ext cx="8464041" cy="4987530"/>
          </a:xfrm>
        </p:spPr>
        <p:txBody>
          <a:bodyPr>
            <a:normAutofit/>
          </a:bodyPr>
          <a:lstStyle/>
          <a:p>
            <a:r>
              <a:rPr lang="ja-JP" altLang="en-US" sz="4800" b="1" dirty="0">
                <a:solidFill>
                  <a:srgbClr val="FF0000"/>
                </a:solidFill>
                <a:latin typeface="+mn-ea"/>
              </a:rPr>
              <a:t>男女共同参画社会 </a:t>
            </a:r>
            <a:r>
              <a:rPr lang="ja-JP" altLang="en-US" dirty="0">
                <a:latin typeface="+mn-ea"/>
              </a:rPr>
              <a:t>とは，</a:t>
            </a:r>
            <a:endParaRPr lang="en-US" altLang="ja-JP" dirty="0">
              <a:latin typeface="+mn-ea"/>
            </a:endParaRPr>
          </a:p>
          <a:p>
            <a:r>
              <a:rPr lang="ja-JP" altLang="en-US" dirty="0">
                <a:latin typeface="+mn-ea"/>
              </a:rPr>
              <a:t>職場や </a:t>
            </a:r>
            <a:r>
              <a:rPr lang="ja-JP" altLang="en-US" sz="4800" b="1" dirty="0">
                <a:solidFill>
                  <a:srgbClr val="FF0000"/>
                </a:solidFill>
                <a:latin typeface="+mn-ea"/>
              </a:rPr>
              <a:t>社会 </a:t>
            </a:r>
            <a:r>
              <a:rPr lang="ja-JP" altLang="en-US" dirty="0">
                <a:latin typeface="+mn-ea"/>
              </a:rPr>
              <a:t>のあらゆる場で自分の能力をいかし活躍できると共に，</a:t>
            </a:r>
            <a:endParaRPr lang="en-US" altLang="ja-JP" dirty="0">
              <a:latin typeface="+mn-ea"/>
            </a:endParaRPr>
          </a:p>
          <a:p>
            <a:r>
              <a:rPr lang="ja-JP" altLang="en-US" sz="4800" b="1" dirty="0">
                <a:solidFill>
                  <a:srgbClr val="FF0000"/>
                </a:solidFill>
                <a:latin typeface="+mn-ea"/>
              </a:rPr>
              <a:t>家庭 </a:t>
            </a:r>
            <a:r>
              <a:rPr lang="ja-JP" altLang="en-US" dirty="0">
                <a:latin typeface="+mn-ea"/>
              </a:rPr>
              <a:t>のなかでも役割を果たし，家族や身近な人々と協力しあって生きていくことを可能とする社会 。</a:t>
            </a:r>
            <a:endParaRPr kumimoji="1" lang="ja-JP" altLang="en-US" dirty="0"/>
          </a:p>
        </p:txBody>
      </p:sp>
      <p:grpSp>
        <p:nvGrpSpPr>
          <p:cNvPr id="6" name="グループ化 5">
            <a:extLst>
              <a:ext uri="{FF2B5EF4-FFF2-40B4-BE49-F238E27FC236}">
                <a16:creationId xmlns:a16="http://schemas.microsoft.com/office/drawing/2014/main" id="{BF487275-4A72-4841-9840-50BF9539AC27}"/>
              </a:ext>
            </a:extLst>
          </p:cNvPr>
          <p:cNvGrpSpPr/>
          <p:nvPr/>
        </p:nvGrpSpPr>
        <p:grpSpPr>
          <a:xfrm flipH="1">
            <a:off x="270559" y="1250987"/>
            <a:ext cx="5133290" cy="660011"/>
            <a:chOff x="-4398009" y="4087922"/>
            <a:chExt cx="6377724" cy="648000"/>
          </a:xfrm>
          <a:solidFill>
            <a:srgbClr val="277BE8"/>
          </a:solidFill>
        </p:grpSpPr>
        <p:sp>
          <p:nvSpPr>
            <p:cNvPr id="7" name="1 つの角を切り取った四角形 19">
              <a:extLst>
                <a:ext uri="{FF2B5EF4-FFF2-40B4-BE49-F238E27FC236}">
                  <a16:creationId xmlns:a16="http://schemas.microsoft.com/office/drawing/2014/main" id="{EB660756-7D89-4A2D-8193-A7B656BDC875}"/>
                </a:ext>
              </a:extLst>
            </p:cNvPr>
            <p:cNvSpPr/>
            <p:nvPr/>
          </p:nvSpPr>
          <p:spPr>
            <a:xfrm>
              <a:off x="-4398009" y="4087922"/>
              <a:ext cx="6377724"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8" name="直角三角形 7">
              <a:extLst>
                <a:ext uri="{FF2B5EF4-FFF2-40B4-BE49-F238E27FC236}">
                  <a16:creationId xmlns:a16="http://schemas.microsoft.com/office/drawing/2014/main" id="{1C511114-CF52-4767-9D46-43F21838BA0A}"/>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5" name="グループ化 14">
            <a:extLst>
              <a:ext uri="{FF2B5EF4-FFF2-40B4-BE49-F238E27FC236}">
                <a16:creationId xmlns:a16="http://schemas.microsoft.com/office/drawing/2014/main" id="{63725476-DFE4-465E-BF83-D3029CDC3542}"/>
              </a:ext>
            </a:extLst>
          </p:cNvPr>
          <p:cNvGrpSpPr/>
          <p:nvPr/>
        </p:nvGrpSpPr>
        <p:grpSpPr>
          <a:xfrm flipH="1">
            <a:off x="1948081" y="2019521"/>
            <a:ext cx="1493686" cy="660011"/>
            <a:chOff x="123922" y="4087922"/>
            <a:chExt cx="1855792" cy="648000"/>
          </a:xfrm>
          <a:solidFill>
            <a:srgbClr val="277BE8"/>
          </a:solidFill>
        </p:grpSpPr>
        <p:sp>
          <p:nvSpPr>
            <p:cNvPr id="16" name="1 つの角を切り取った四角形 19">
              <a:extLst>
                <a:ext uri="{FF2B5EF4-FFF2-40B4-BE49-F238E27FC236}">
                  <a16:creationId xmlns:a16="http://schemas.microsoft.com/office/drawing/2014/main" id="{A77C7277-8515-4981-B7AB-2971A8817B6D}"/>
                </a:ext>
              </a:extLst>
            </p:cNvPr>
            <p:cNvSpPr/>
            <p:nvPr/>
          </p:nvSpPr>
          <p:spPr>
            <a:xfrm>
              <a:off x="123922" y="4087922"/>
              <a:ext cx="1855792"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7" name="直角三角形 16">
              <a:extLst>
                <a:ext uri="{FF2B5EF4-FFF2-40B4-BE49-F238E27FC236}">
                  <a16:creationId xmlns:a16="http://schemas.microsoft.com/office/drawing/2014/main" id="{6D7EAF2D-7C49-4685-BF79-38E092C31EFD}"/>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8" name="グループ化 17">
            <a:extLst>
              <a:ext uri="{FF2B5EF4-FFF2-40B4-BE49-F238E27FC236}">
                <a16:creationId xmlns:a16="http://schemas.microsoft.com/office/drawing/2014/main" id="{91B6876C-725D-4B57-8848-75A1D85CDC51}"/>
              </a:ext>
            </a:extLst>
          </p:cNvPr>
          <p:cNvGrpSpPr/>
          <p:nvPr/>
        </p:nvGrpSpPr>
        <p:grpSpPr>
          <a:xfrm flipH="1">
            <a:off x="270559" y="3540936"/>
            <a:ext cx="1493687" cy="660011"/>
            <a:chOff x="123921" y="4087922"/>
            <a:chExt cx="1855793" cy="648000"/>
          </a:xfrm>
          <a:solidFill>
            <a:srgbClr val="277BE8"/>
          </a:solidFill>
        </p:grpSpPr>
        <p:sp>
          <p:nvSpPr>
            <p:cNvPr id="19" name="1 つの角を切り取った四角形 19">
              <a:extLst>
                <a:ext uri="{FF2B5EF4-FFF2-40B4-BE49-F238E27FC236}">
                  <a16:creationId xmlns:a16="http://schemas.microsoft.com/office/drawing/2014/main" id="{37F4383C-CAD7-423F-B98D-60C17FCDB431}"/>
                </a:ext>
              </a:extLst>
            </p:cNvPr>
            <p:cNvSpPr/>
            <p:nvPr/>
          </p:nvSpPr>
          <p:spPr>
            <a:xfrm>
              <a:off x="123921" y="4087922"/>
              <a:ext cx="1855793"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20" name="直角三角形 19">
              <a:extLst>
                <a:ext uri="{FF2B5EF4-FFF2-40B4-BE49-F238E27FC236}">
                  <a16:creationId xmlns:a16="http://schemas.microsoft.com/office/drawing/2014/main" id="{9DE61162-709E-48ED-94A0-1B86C636EF3B}"/>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360162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500"/>
                                        <p:tgtEl>
                                          <p:spTgt spid="15"/>
                                        </p:tgtEl>
                                      </p:cBhvr>
                                    </p:animEffect>
                                    <p:set>
                                      <p:cBhvr>
                                        <p:cTn id="12" dur="1" fill="hold">
                                          <p:stCondLst>
                                            <p:cond delay="499"/>
                                          </p:stCondLst>
                                        </p:cTn>
                                        <p:tgtEl>
                                          <p:spTgt spid="1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nodeType="clickEffect">
                                  <p:stCondLst>
                                    <p:cond delay="0"/>
                                  </p:stCondLst>
                                  <p:childTnLst>
                                    <p:animEffect transition="out" filter="wipe(left)">
                                      <p:cBhvr>
                                        <p:cTn id="16" dur="500"/>
                                        <p:tgtEl>
                                          <p:spTgt spid="18"/>
                                        </p:tgtEl>
                                      </p:cBhvr>
                                    </p:animEffect>
                                    <p:set>
                                      <p:cBhvr>
                                        <p:cTn id="17"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E1D9DD6-9BB8-4F5E-9A11-7410C1FB49DE}"/>
              </a:ext>
            </a:extLst>
          </p:cNvPr>
          <p:cNvSpPr>
            <a:spLocks noGrp="1"/>
          </p:cNvSpPr>
          <p:nvPr>
            <p:ph type="sldNum" sz="quarter" idx="12"/>
          </p:nvPr>
        </p:nvSpPr>
        <p:spPr/>
        <p:txBody>
          <a:bodyPr/>
          <a:lstStyle/>
          <a:p>
            <a:fld id="{5AE546C7-DDCC-4C79-B357-34FAB75EF343}" type="slidenum">
              <a:rPr kumimoji="1" lang="ja-JP" altLang="en-US" smtClean="0"/>
              <a:t>12</a:t>
            </a:fld>
            <a:endParaRPr kumimoji="1" lang="ja-JP" altLang="en-US"/>
          </a:p>
        </p:txBody>
      </p:sp>
      <p:sp>
        <p:nvSpPr>
          <p:cNvPr id="3" name="タイトル 2">
            <a:extLst>
              <a:ext uri="{FF2B5EF4-FFF2-40B4-BE49-F238E27FC236}">
                <a16:creationId xmlns:a16="http://schemas.microsoft.com/office/drawing/2014/main" id="{CCDD1756-DBDB-4D32-8D16-B4AC8887A937}"/>
              </a:ext>
            </a:extLst>
          </p:cNvPr>
          <p:cNvSpPr>
            <a:spLocks noGrp="1"/>
          </p:cNvSpPr>
          <p:nvPr>
            <p:ph type="title"/>
          </p:nvPr>
        </p:nvSpPr>
        <p:spPr/>
        <p:txBody>
          <a:bodyPr/>
          <a:lstStyle/>
          <a:p>
            <a:r>
              <a:rPr kumimoji="1" lang="en-US" altLang="ja-JP" dirty="0"/>
              <a:t> </a:t>
            </a:r>
            <a:r>
              <a:rPr kumimoji="1" lang="ja-JP" altLang="en-US" dirty="0"/>
              <a:t>３　共に生きる</a:t>
            </a:r>
          </a:p>
        </p:txBody>
      </p:sp>
      <p:sp>
        <p:nvSpPr>
          <p:cNvPr id="5" name="テキスト プレースホルダー 4">
            <a:extLst>
              <a:ext uri="{FF2B5EF4-FFF2-40B4-BE49-F238E27FC236}">
                <a16:creationId xmlns:a16="http://schemas.microsoft.com/office/drawing/2014/main" id="{D0F18021-B6E0-48B3-91F0-1C3740B6822E}"/>
              </a:ext>
            </a:extLst>
          </p:cNvPr>
          <p:cNvSpPr>
            <a:spLocks noGrp="1"/>
          </p:cNvSpPr>
          <p:nvPr>
            <p:ph type="body" sz="quarter" idx="16"/>
          </p:nvPr>
        </p:nvSpPr>
        <p:spPr>
          <a:xfrm>
            <a:off x="266700" y="1005524"/>
            <a:ext cx="8016690" cy="472229"/>
          </a:xfrm>
        </p:spPr>
        <p:txBody>
          <a:bodyPr>
            <a:normAutofit lnSpcReduction="10000"/>
          </a:bodyPr>
          <a:lstStyle/>
          <a:p>
            <a:r>
              <a:rPr lang="ja-JP" altLang="en-US" dirty="0"/>
              <a:t>■それぞれの分野で男女の地位は平等ですか？</a:t>
            </a:r>
            <a:endParaRPr kumimoji="1" lang="ja-JP" altLang="en-US" dirty="0"/>
          </a:p>
        </p:txBody>
      </p:sp>
      <p:pic>
        <p:nvPicPr>
          <p:cNvPr id="7" name="図 6">
            <a:extLst>
              <a:ext uri="{FF2B5EF4-FFF2-40B4-BE49-F238E27FC236}">
                <a16:creationId xmlns:a16="http://schemas.microsoft.com/office/drawing/2014/main" id="{78CABA16-B48A-44FD-AD57-79A657B08532}"/>
              </a:ext>
            </a:extLst>
          </p:cNvPr>
          <p:cNvPicPr>
            <a:picLocks noChangeAspect="1"/>
          </p:cNvPicPr>
          <p:nvPr/>
        </p:nvPicPr>
        <p:blipFill>
          <a:blip r:embed="rId2"/>
          <a:stretch>
            <a:fillRect/>
          </a:stretch>
        </p:blipFill>
        <p:spPr>
          <a:xfrm>
            <a:off x="1336382" y="1477753"/>
            <a:ext cx="6471236" cy="4912375"/>
          </a:xfrm>
          <a:prstGeom prst="rect">
            <a:avLst/>
          </a:prstGeom>
        </p:spPr>
      </p:pic>
    </p:spTree>
    <p:extLst>
      <p:ext uri="{BB962C8B-B14F-4D97-AF65-F5344CB8AC3E}">
        <p14:creationId xmlns:p14="http://schemas.microsoft.com/office/powerpoint/2010/main" val="3349987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5FC72C7-11F5-4167-A05D-F2E5640EE4CA}"/>
              </a:ext>
            </a:extLst>
          </p:cNvPr>
          <p:cNvSpPr>
            <a:spLocks noGrp="1"/>
          </p:cNvSpPr>
          <p:nvPr>
            <p:ph type="title"/>
          </p:nvPr>
        </p:nvSpPr>
        <p:spPr/>
        <p:txBody>
          <a:bodyPr/>
          <a:lstStyle/>
          <a:p>
            <a:r>
              <a:rPr kumimoji="1" lang="ja-JP" altLang="en-US" dirty="0"/>
              <a:t> ３　共に生きる</a:t>
            </a:r>
          </a:p>
        </p:txBody>
      </p:sp>
      <p:sp>
        <p:nvSpPr>
          <p:cNvPr id="5" name="テキスト プレースホルダー 4">
            <a:extLst>
              <a:ext uri="{FF2B5EF4-FFF2-40B4-BE49-F238E27FC236}">
                <a16:creationId xmlns:a16="http://schemas.microsoft.com/office/drawing/2014/main" id="{01909CC1-E225-42D8-95BA-3065C8C53872}"/>
              </a:ext>
            </a:extLst>
          </p:cNvPr>
          <p:cNvSpPr>
            <a:spLocks noGrp="1"/>
          </p:cNvSpPr>
          <p:nvPr>
            <p:ph type="body" sz="quarter" idx="16"/>
          </p:nvPr>
        </p:nvSpPr>
        <p:spPr>
          <a:xfrm>
            <a:off x="172800" y="1015444"/>
            <a:ext cx="7814982" cy="581357"/>
          </a:xfrm>
        </p:spPr>
        <p:txBody>
          <a:bodyPr>
            <a:normAutofit/>
          </a:bodyPr>
          <a:lstStyle/>
          <a:p>
            <a:pPr lvl="0" eaLnBrk="0" fontAlgn="base" hangingPunct="0">
              <a:lnSpc>
                <a:spcPct val="100000"/>
              </a:lnSpc>
              <a:spcBef>
                <a:spcPct val="0"/>
              </a:spcBef>
              <a:spcAft>
                <a:spcPct val="0"/>
              </a:spcAft>
              <a:buFont typeface="Wingdings" panose="05000000000000000000" pitchFamily="2" charset="2"/>
              <a:buChar char="n"/>
            </a:pPr>
            <a:r>
              <a:rPr lang="ja-JP" altLang="en-US" dirty="0">
                <a:solidFill>
                  <a:prstClr val="black"/>
                </a:solidFill>
                <a:latin typeface="Calibri" panose="020F0502020204030204" pitchFamily="34" charset="0"/>
              </a:rPr>
              <a:t>男女共同参画社会を推進する法律</a:t>
            </a:r>
            <a:endParaRPr kumimoji="1" lang="ja-JP" altLang="en-US" dirty="0"/>
          </a:p>
        </p:txBody>
      </p:sp>
      <p:sp>
        <p:nvSpPr>
          <p:cNvPr id="2" name="スライド番号プレースホルダー 1">
            <a:extLst>
              <a:ext uri="{FF2B5EF4-FFF2-40B4-BE49-F238E27FC236}">
                <a16:creationId xmlns:a16="http://schemas.microsoft.com/office/drawing/2014/main" id="{C5CA8144-74CD-4C53-BAC1-B9FA91EF3F1D}"/>
              </a:ext>
            </a:extLst>
          </p:cNvPr>
          <p:cNvSpPr>
            <a:spLocks noGrp="1"/>
          </p:cNvSpPr>
          <p:nvPr>
            <p:ph type="sldNum" sz="quarter" idx="12"/>
          </p:nvPr>
        </p:nvSpPr>
        <p:spPr/>
        <p:txBody>
          <a:bodyPr/>
          <a:lstStyle/>
          <a:p>
            <a:fld id="{5AE546C7-DDCC-4C79-B357-34FAB75EF343}" type="slidenum">
              <a:rPr kumimoji="1" lang="ja-JP" altLang="en-US" smtClean="0"/>
              <a:t>13</a:t>
            </a:fld>
            <a:endParaRPr kumimoji="1" lang="ja-JP" altLang="en-US"/>
          </a:p>
        </p:txBody>
      </p:sp>
      <p:graphicFrame>
        <p:nvGraphicFramePr>
          <p:cNvPr id="6" name="表 5">
            <a:extLst>
              <a:ext uri="{FF2B5EF4-FFF2-40B4-BE49-F238E27FC236}">
                <a16:creationId xmlns:a16="http://schemas.microsoft.com/office/drawing/2014/main" id="{09D44DDE-C04B-41FB-8D95-03B3818415ED}"/>
              </a:ext>
            </a:extLst>
          </p:cNvPr>
          <p:cNvGraphicFramePr>
            <a:graphicFrameLocks noGrp="1"/>
          </p:cNvGraphicFramePr>
          <p:nvPr>
            <p:extLst>
              <p:ext uri="{D42A27DB-BD31-4B8C-83A1-F6EECF244321}">
                <p14:modId xmlns:p14="http://schemas.microsoft.com/office/powerpoint/2010/main" val="3466481333"/>
              </p:ext>
            </p:extLst>
          </p:nvPr>
        </p:nvGraphicFramePr>
        <p:xfrm>
          <a:off x="271903" y="1626773"/>
          <a:ext cx="8685001" cy="3370094"/>
        </p:xfrm>
        <a:graphic>
          <a:graphicData uri="http://schemas.openxmlformats.org/drawingml/2006/table">
            <a:tbl>
              <a:tblPr firstRow="1" bandRow="1"/>
              <a:tblGrid>
                <a:gridCol w="1566148">
                  <a:extLst>
                    <a:ext uri="{9D8B030D-6E8A-4147-A177-3AD203B41FA5}">
                      <a16:colId xmlns:a16="http://schemas.microsoft.com/office/drawing/2014/main" val="20000"/>
                    </a:ext>
                  </a:extLst>
                </a:gridCol>
                <a:gridCol w="7118853">
                  <a:extLst>
                    <a:ext uri="{9D8B030D-6E8A-4147-A177-3AD203B41FA5}">
                      <a16:colId xmlns:a16="http://schemas.microsoft.com/office/drawing/2014/main" val="20001"/>
                    </a:ext>
                  </a:extLst>
                </a:gridCol>
              </a:tblGrid>
              <a:tr h="690816">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r>
                        <a:rPr kumimoji="1" lang="ja-JP" altLang="en-US" sz="3600" dirty="0">
                          <a:latin typeface="+mn-ea"/>
                          <a:ea typeface="+mn-ea"/>
                        </a:rPr>
                        <a:t>施行年</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77BE8"/>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r>
                        <a:rPr kumimoji="1" lang="ja-JP" altLang="en-US" sz="3600" dirty="0">
                          <a:latin typeface="+mn-ea"/>
                          <a:ea typeface="+mn-ea"/>
                        </a:rPr>
                        <a:t>法律名</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77BE8"/>
                    </a:solidFill>
                  </a:tcPr>
                </a:tc>
                <a:extLst>
                  <a:ext uri="{0D108BD9-81ED-4DB2-BD59-A6C34878D82A}">
                    <a16:rowId xmlns:a16="http://schemas.microsoft.com/office/drawing/2014/main" val="10000"/>
                  </a:ext>
                </a:extLst>
              </a:tr>
              <a:tr h="709518">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en-US" altLang="ja-JP" sz="3600" kern="1200" dirty="0">
                          <a:solidFill>
                            <a:schemeClr val="dk1"/>
                          </a:solidFill>
                          <a:latin typeface="ＭＳ Ｐゴシック" panose="020B0600070205080204" pitchFamily="50" charset="-128"/>
                          <a:ea typeface="ＭＳ Ｐゴシック" panose="020B0600070205080204" pitchFamily="50" charset="-128"/>
                          <a:cs typeface="+mn-cs"/>
                        </a:rPr>
                        <a:t>1999</a:t>
                      </a:r>
                      <a:r>
                        <a:rPr kumimoji="1" lang="ja-JP" altLang="en-US" sz="3600" kern="1200" dirty="0">
                          <a:solidFill>
                            <a:schemeClr val="dk1"/>
                          </a:solidFill>
                          <a:latin typeface="ＭＳ Ｐゴシック" panose="020B0600070205080204" pitchFamily="50" charset="-128"/>
                          <a:ea typeface="ＭＳ Ｐゴシック" panose="020B0600070205080204" pitchFamily="50" charset="-128"/>
                          <a:cs typeface="+mn-cs"/>
                        </a:rPr>
                        <a:t>年</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EC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4000" b="1" dirty="0">
                          <a:solidFill>
                            <a:srgbClr val="FF0000"/>
                          </a:solidFill>
                          <a:latin typeface="+mn-ea"/>
                          <a:ea typeface="+mn-ea"/>
                        </a:rPr>
                        <a:t>男女共同参画社会 </a:t>
                      </a:r>
                      <a:r>
                        <a:rPr kumimoji="1" lang="ja-JP" altLang="en-US" sz="3600" b="0" dirty="0">
                          <a:solidFill>
                            <a:schemeClr val="tx1"/>
                          </a:solidFill>
                          <a:latin typeface="ＭＳ Ｐゴシック" panose="020B0600070205080204" pitchFamily="50" charset="-128"/>
                          <a:ea typeface="ＭＳ Ｐゴシック" panose="020B0600070205080204" pitchFamily="50" charset="-128"/>
                        </a:rPr>
                        <a:t>基本法</a:t>
                      </a:r>
                      <a:endParaRPr kumimoji="1" lang="ja-JP" altLang="en-US" sz="4000" b="0" dirty="0">
                        <a:solidFill>
                          <a:schemeClr val="tx1"/>
                        </a:solidFill>
                        <a:latin typeface="ＭＳ Ｐゴシック" panose="020B0600070205080204" pitchFamily="50" charset="-128"/>
                        <a:ea typeface="ＭＳ Ｐゴシック" panose="020B0600070205080204" pitchFamily="50" charset="-128"/>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ECFF"/>
                    </a:solidFill>
                  </a:tcPr>
                </a:tc>
                <a:extLst>
                  <a:ext uri="{0D108BD9-81ED-4DB2-BD59-A6C34878D82A}">
                    <a16:rowId xmlns:a16="http://schemas.microsoft.com/office/drawing/2014/main" val="10001"/>
                  </a:ext>
                </a:extLst>
              </a:tr>
              <a:tr h="72008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en-US" altLang="ja-JP" sz="3600" dirty="0">
                          <a:latin typeface="ＭＳ Ｐゴシック" panose="020B0600070205080204" pitchFamily="50" charset="-128"/>
                          <a:ea typeface="ＭＳ Ｐゴシック" panose="020B0600070205080204" pitchFamily="50" charset="-128"/>
                        </a:rPr>
                        <a:t>1995</a:t>
                      </a:r>
                      <a:r>
                        <a:rPr kumimoji="1" lang="ja-JP" altLang="en-US" sz="3600" dirty="0">
                          <a:latin typeface="ＭＳ Ｐゴシック" panose="020B0600070205080204" pitchFamily="50" charset="-128"/>
                          <a:ea typeface="ＭＳ Ｐゴシック" panose="020B0600070205080204" pitchFamily="50" charset="-128"/>
                        </a:rPr>
                        <a:t>年</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D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4000" b="1" dirty="0">
                          <a:solidFill>
                            <a:srgbClr val="FF0000"/>
                          </a:solidFill>
                          <a:latin typeface="+mn-ea"/>
                          <a:ea typeface="+mn-ea"/>
                        </a:rPr>
                        <a:t>育児・介護 </a:t>
                      </a:r>
                      <a:r>
                        <a:rPr kumimoji="1" lang="ja-JP" altLang="en-US" sz="3600" b="0" i="0" dirty="0">
                          <a:solidFill>
                            <a:schemeClr val="tx1"/>
                          </a:solidFill>
                          <a:latin typeface="ＭＳ Ｐゴシック" panose="020B0600070205080204" pitchFamily="50" charset="-128"/>
                          <a:ea typeface="ＭＳ Ｐゴシック" panose="020B0600070205080204" pitchFamily="50" charset="-128"/>
                        </a:rPr>
                        <a:t>休業法</a:t>
                      </a:r>
                      <a:endParaRPr kumimoji="1" lang="en-US" altLang="ja-JP" sz="3600" b="0" i="0" dirty="0">
                        <a:solidFill>
                          <a:schemeClr val="tx1"/>
                        </a:solidFill>
                        <a:latin typeface="ＭＳ Ｐゴシック" panose="020B0600070205080204" pitchFamily="50" charset="-128"/>
                        <a:ea typeface="ＭＳ Ｐゴシック" panose="020B0600070205080204" pitchFamily="50" charset="-128"/>
                      </a:endParaRPr>
                    </a:p>
                    <a:p>
                      <a:r>
                        <a:rPr kumimoji="1" lang="en-US" altLang="ja-JP" sz="3600" b="0" i="0" dirty="0">
                          <a:solidFill>
                            <a:schemeClr val="tx1"/>
                          </a:solidFill>
                          <a:latin typeface="ＭＳ Ｐゴシック" panose="020B0600070205080204" pitchFamily="50" charset="-128"/>
                          <a:ea typeface="ＭＳ Ｐゴシック" panose="020B0600070205080204" pitchFamily="50" charset="-128"/>
                        </a:rPr>
                        <a:t>※1992</a:t>
                      </a:r>
                      <a:r>
                        <a:rPr kumimoji="1" lang="ja-JP" altLang="en-US" sz="3600" b="0" i="0" dirty="0">
                          <a:solidFill>
                            <a:schemeClr val="tx1"/>
                          </a:solidFill>
                          <a:latin typeface="ＭＳ Ｐゴシック" panose="020B0600070205080204" pitchFamily="50" charset="-128"/>
                          <a:ea typeface="ＭＳ Ｐゴシック" panose="020B0600070205080204" pitchFamily="50" charset="-128"/>
                        </a:rPr>
                        <a:t>年施行の育児休業法を改正</a:t>
                      </a:r>
                      <a:endParaRPr kumimoji="1" lang="ja-JP" altLang="en-US" sz="4000" b="0" i="0" dirty="0">
                        <a:solidFill>
                          <a:schemeClr val="tx1"/>
                        </a:solidFill>
                        <a:latin typeface="ＭＳ Ｐゴシック" panose="020B0600070205080204" pitchFamily="50" charset="-128"/>
                        <a:ea typeface="ＭＳ Ｐゴシック" panose="020B0600070205080204" pitchFamily="50" charset="-128"/>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DFFF"/>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en-US" altLang="ja-JP" sz="3600" dirty="0">
                          <a:latin typeface="ＭＳ Ｐゴシック" panose="020B0600070205080204" pitchFamily="50" charset="-128"/>
                          <a:ea typeface="ＭＳ Ｐゴシック" panose="020B0600070205080204" pitchFamily="50" charset="-128"/>
                        </a:rPr>
                        <a:t>2015</a:t>
                      </a:r>
                      <a:r>
                        <a:rPr kumimoji="1" lang="ja-JP" altLang="en-US" sz="3600" dirty="0">
                          <a:latin typeface="ＭＳ Ｐゴシック" panose="020B0600070205080204" pitchFamily="50" charset="-128"/>
                          <a:ea typeface="ＭＳ Ｐゴシック" panose="020B0600070205080204" pitchFamily="50" charset="-128"/>
                        </a:rPr>
                        <a:t>年</a:t>
                      </a:r>
                      <a:endParaRPr kumimoji="1" lang="en-US" altLang="ja-JP" sz="3600" dirty="0">
                        <a:latin typeface="ＭＳ Ｐゴシック" panose="020B0600070205080204" pitchFamily="50" charset="-128"/>
                        <a:ea typeface="ＭＳ Ｐゴシック" panose="020B060007020508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EC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4000" b="1" dirty="0">
                          <a:solidFill>
                            <a:srgbClr val="FF0000"/>
                          </a:solidFill>
                          <a:latin typeface="+mn-ea"/>
                          <a:ea typeface="+mn-ea"/>
                        </a:rPr>
                        <a:t>女性活躍 </a:t>
                      </a:r>
                      <a:r>
                        <a:rPr kumimoji="1" lang="ja-JP" altLang="en-US" sz="3600" b="0" dirty="0">
                          <a:solidFill>
                            <a:schemeClr val="tx1"/>
                          </a:solidFill>
                          <a:latin typeface="ＭＳ Ｐゴシック" panose="020B0600070205080204" pitchFamily="50" charset="-128"/>
                          <a:ea typeface="ＭＳ Ｐゴシック" panose="020B0600070205080204" pitchFamily="50" charset="-128"/>
                        </a:rPr>
                        <a:t>推進法</a:t>
                      </a:r>
                      <a:endParaRPr kumimoji="1" lang="ja-JP" altLang="en-US" sz="4000" b="0" dirty="0">
                        <a:solidFill>
                          <a:schemeClr val="tx1"/>
                        </a:solidFill>
                        <a:latin typeface="ＭＳ Ｐゴシック" panose="020B0600070205080204" pitchFamily="50" charset="-128"/>
                        <a:ea typeface="ＭＳ Ｐゴシック" panose="020B0600070205080204" pitchFamily="50" charset="-128"/>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ECFF"/>
                    </a:solidFill>
                  </a:tcPr>
                </a:tc>
                <a:extLst>
                  <a:ext uri="{0D108BD9-81ED-4DB2-BD59-A6C34878D82A}">
                    <a16:rowId xmlns:a16="http://schemas.microsoft.com/office/drawing/2014/main" val="10003"/>
                  </a:ext>
                </a:extLst>
              </a:tr>
            </a:tbl>
          </a:graphicData>
        </a:graphic>
      </p:graphicFrame>
      <p:sp>
        <p:nvSpPr>
          <p:cNvPr id="4" name="吹き出し: 角を丸めた四角形 3">
            <a:extLst>
              <a:ext uri="{FF2B5EF4-FFF2-40B4-BE49-F238E27FC236}">
                <a16:creationId xmlns:a16="http://schemas.microsoft.com/office/drawing/2014/main" id="{436C4E3B-E72F-4E65-BF68-C278F98A5E62}"/>
              </a:ext>
            </a:extLst>
          </p:cNvPr>
          <p:cNvSpPr/>
          <p:nvPr/>
        </p:nvSpPr>
        <p:spPr>
          <a:xfrm>
            <a:off x="1236518" y="5198486"/>
            <a:ext cx="7727482" cy="1172707"/>
          </a:xfrm>
          <a:prstGeom prst="wedgeRoundRectCallout">
            <a:avLst>
              <a:gd name="adj1" fmla="val 6836"/>
              <a:gd name="adj2" fmla="val -85372"/>
              <a:gd name="adj3" fmla="val 16667"/>
            </a:avLst>
          </a:prstGeom>
          <a:solidFill>
            <a:sysClr val="window" lastClr="FFFFFF"/>
          </a:solidFill>
          <a:ln w="19050" cap="flat" cmpd="sng" algn="ctr">
            <a:solidFill>
              <a:schemeClr val="accent1"/>
            </a:solidFill>
            <a:prstDash val="solid"/>
          </a:ln>
          <a:effectLst/>
        </p:spPr>
        <p:txBody>
          <a:bodyPr rtlCol="0" anchor="ctr"/>
          <a:lstStyle/>
          <a:p>
            <a:pPr lvl="0" defTabSz="914400" eaLnBrk="0" fontAlgn="base" hangingPunct="0">
              <a:spcBef>
                <a:spcPct val="0"/>
              </a:spcBef>
              <a:spcAft>
                <a:spcPct val="0"/>
              </a:spcAft>
              <a:defRPr/>
            </a:pPr>
            <a:r>
              <a:rPr kumimoji="1" lang="ja-JP" altLang="en-US" sz="2800" kern="0" spc="-150" dirty="0">
                <a:solidFill>
                  <a:prstClr val="black"/>
                </a:solidFill>
                <a:latin typeface="Calibri"/>
              </a:rPr>
              <a:t>いずれの法律も，女性の社会進出の際に</a:t>
            </a:r>
            <a:endParaRPr kumimoji="1" lang="en-US" altLang="ja-JP" sz="2800" kern="0" spc="-150" dirty="0">
              <a:solidFill>
                <a:prstClr val="black"/>
              </a:solidFill>
              <a:latin typeface="Calibri"/>
            </a:endParaRPr>
          </a:p>
          <a:p>
            <a:pPr lvl="0" defTabSz="914400" eaLnBrk="0" fontAlgn="base" hangingPunct="0">
              <a:spcBef>
                <a:spcPct val="0"/>
              </a:spcBef>
              <a:spcAft>
                <a:spcPct val="0"/>
              </a:spcAft>
              <a:defRPr/>
            </a:pPr>
            <a:r>
              <a:rPr kumimoji="1" lang="ja-JP" altLang="en-US" sz="3200" b="1" kern="0" spc="-150" dirty="0">
                <a:solidFill>
                  <a:srgbClr val="FF0000"/>
                </a:solidFill>
                <a:latin typeface="Calibri"/>
              </a:rPr>
              <a:t>職業 </a:t>
            </a:r>
            <a:r>
              <a:rPr kumimoji="1" lang="ja-JP" altLang="en-US" sz="2800" kern="0" spc="-150" dirty="0">
                <a:solidFill>
                  <a:prstClr val="black"/>
                </a:solidFill>
                <a:latin typeface="Calibri"/>
              </a:rPr>
              <a:t>と </a:t>
            </a:r>
            <a:r>
              <a:rPr kumimoji="1" lang="ja-JP" altLang="en-US" sz="3200" b="1" kern="0" spc="-150" dirty="0">
                <a:solidFill>
                  <a:srgbClr val="FF0000"/>
                </a:solidFill>
                <a:latin typeface="Calibri"/>
              </a:rPr>
              <a:t>家庭 </a:t>
            </a:r>
            <a:r>
              <a:rPr kumimoji="1" lang="ja-JP" altLang="en-US" sz="2800" kern="0" spc="-150" dirty="0">
                <a:solidFill>
                  <a:prstClr val="black"/>
                </a:solidFill>
                <a:latin typeface="Calibri"/>
              </a:rPr>
              <a:t>の両立をはばむ問題の解消をめざす</a:t>
            </a:r>
          </a:p>
        </p:txBody>
      </p:sp>
      <p:grpSp>
        <p:nvGrpSpPr>
          <p:cNvPr id="7" name="グループ化 6">
            <a:extLst>
              <a:ext uri="{FF2B5EF4-FFF2-40B4-BE49-F238E27FC236}">
                <a16:creationId xmlns:a16="http://schemas.microsoft.com/office/drawing/2014/main" id="{AE56AFA0-F402-417C-99EF-67527A3FEFC8}"/>
              </a:ext>
            </a:extLst>
          </p:cNvPr>
          <p:cNvGrpSpPr/>
          <p:nvPr/>
        </p:nvGrpSpPr>
        <p:grpSpPr>
          <a:xfrm flipH="1">
            <a:off x="1887262" y="2420371"/>
            <a:ext cx="4240488" cy="574318"/>
            <a:chOff x="-3288769" y="4087923"/>
            <a:chExt cx="5268485" cy="563866"/>
          </a:xfrm>
          <a:solidFill>
            <a:srgbClr val="277BE8"/>
          </a:solidFill>
        </p:grpSpPr>
        <p:sp>
          <p:nvSpPr>
            <p:cNvPr id="8" name="1 つの角を切り取った四角形 19">
              <a:extLst>
                <a:ext uri="{FF2B5EF4-FFF2-40B4-BE49-F238E27FC236}">
                  <a16:creationId xmlns:a16="http://schemas.microsoft.com/office/drawing/2014/main" id="{FAA4DE71-0CB2-43A3-A66E-8624E804F4B7}"/>
                </a:ext>
              </a:extLst>
            </p:cNvPr>
            <p:cNvSpPr/>
            <p:nvPr/>
          </p:nvSpPr>
          <p:spPr>
            <a:xfrm>
              <a:off x="-3288769" y="4087923"/>
              <a:ext cx="5268485" cy="563866"/>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9" name="直角三角形 8">
              <a:extLst>
                <a:ext uri="{FF2B5EF4-FFF2-40B4-BE49-F238E27FC236}">
                  <a16:creationId xmlns:a16="http://schemas.microsoft.com/office/drawing/2014/main" id="{78701B94-48BF-4812-85B3-75F3224DF52C}"/>
                </a:ext>
              </a:extLst>
            </p:cNvPr>
            <p:cNvSpPr/>
            <p:nvPr/>
          </p:nvSpPr>
          <p:spPr>
            <a:xfrm>
              <a:off x="1817248" y="4090261"/>
              <a:ext cx="156545" cy="123707"/>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0" name="グループ化 9">
            <a:extLst>
              <a:ext uri="{FF2B5EF4-FFF2-40B4-BE49-F238E27FC236}">
                <a16:creationId xmlns:a16="http://schemas.microsoft.com/office/drawing/2014/main" id="{43E8CCA2-4265-4AB1-849C-3B654A4BD6B9}"/>
              </a:ext>
            </a:extLst>
          </p:cNvPr>
          <p:cNvGrpSpPr/>
          <p:nvPr/>
        </p:nvGrpSpPr>
        <p:grpSpPr>
          <a:xfrm flipH="1">
            <a:off x="1887261" y="3111041"/>
            <a:ext cx="2446613" cy="574318"/>
            <a:chOff x="-1060014" y="4087923"/>
            <a:chExt cx="3039731" cy="563866"/>
          </a:xfrm>
          <a:solidFill>
            <a:srgbClr val="277BE8"/>
          </a:solidFill>
        </p:grpSpPr>
        <p:sp>
          <p:nvSpPr>
            <p:cNvPr id="11" name="1 つの角を切り取った四角形 19">
              <a:extLst>
                <a:ext uri="{FF2B5EF4-FFF2-40B4-BE49-F238E27FC236}">
                  <a16:creationId xmlns:a16="http://schemas.microsoft.com/office/drawing/2014/main" id="{7AE6C996-7780-4279-A99D-EA5EBDA4332F}"/>
                </a:ext>
              </a:extLst>
            </p:cNvPr>
            <p:cNvSpPr/>
            <p:nvPr/>
          </p:nvSpPr>
          <p:spPr>
            <a:xfrm>
              <a:off x="-1060014" y="4087923"/>
              <a:ext cx="3039731" cy="563866"/>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2" name="直角三角形 11">
              <a:extLst>
                <a:ext uri="{FF2B5EF4-FFF2-40B4-BE49-F238E27FC236}">
                  <a16:creationId xmlns:a16="http://schemas.microsoft.com/office/drawing/2014/main" id="{D69B6F59-681F-4DA8-A0C5-38CFC215C86A}"/>
                </a:ext>
              </a:extLst>
            </p:cNvPr>
            <p:cNvSpPr/>
            <p:nvPr/>
          </p:nvSpPr>
          <p:spPr>
            <a:xfrm>
              <a:off x="1817248" y="4090261"/>
              <a:ext cx="156545" cy="123707"/>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3" name="グループ化 12">
            <a:extLst>
              <a:ext uri="{FF2B5EF4-FFF2-40B4-BE49-F238E27FC236}">
                <a16:creationId xmlns:a16="http://schemas.microsoft.com/office/drawing/2014/main" id="{0E88EF97-D1C7-4398-9166-05FD12EA75C2}"/>
              </a:ext>
            </a:extLst>
          </p:cNvPr>
          <p:cNvGrpSpPr/>
          <p:nvPr/>
        </p:nvGrpSpPr>
        <p:grpSpPr>
          <a:xfrm flipH="1">
            <a:off x="1887261" y="4356980"/>
            <a:ext cx="2232302" cy="574318"/>
            <a:chOff x="-793750" y="4087923"/>
            <a:chExt cx="2773466" cy="563866"/>
          </a:xfrm>
          <a:solidFill>
            <a:srgbClr val="277BE8"/>
          </a:solidFill>
        </p:grpSpPr>
        <p:sp>
          <p:nvSpPr>
            <p:cNvPr id="14" name="1 つの角を切り取った四角形 19">
              <a:extLst>
                <a:ext uri="{FF2B5EF4-FFF2-40B4-BE49-F238E27FC236}">
                  <a16:creationId xmlns:a16="http://schemas.microsoft.com/office/drawing/2014/main" id="{C7612718-D6C8-4D7E-8035-6BF9FFF8CE75}"/>
                </a:ext>
              </a:extLst>
            </p:cNvPr>
            <p:cNvSpPr/>
            <p:nvPr/>
          </p:nvSpPr>
          <p:spPr>
            <a:xfrm>
              <a:off x="-793750" y="4087923"/>
              <a:ext cx="2773466" cy="563866"/>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5" name="直角三角形 14">
              <a:extLst>
                <a:ext uri="{FF2B5EF4-FFF2-40B4-BE49-F238E27FC236}">
                  <a16:creationId xmlns:a16="http://schemas.microsoft.com/office/drawing/2014/main" id="{372BC4CB-4DCB-4474-9D2A-FCF2AF91A029}"/>
                </a:ext>
              </a:extLst>
            </p:cNvPr>
            <p:cNvSpPr/>
            <p:nvPr/>
          </p:nvSpPr>
          <p:spPr>
            <a:xfrm>
              <a:off x="1817248" y="4090261"/>
              <a:ext cx="156545" cy="123707"/>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6" name="グループ化 15">
            <a:extLst>
              <a:ext uri="{FF2B5EF4-FFF2-40B4-BE49-F238E27FC236}">
                <a16:creationId xmlns:a16="http://schemas.microsoft.com/office/drawing/2014/main" id="{B6245BE6-23B2-4D39-B800-B64BA1F6DBBC}"/>
              </a:ext>
            </a:extLst>
          </p:cNvPr>
          <p:cNvGrpSpPr/>
          <p:nvPr/>
        </p:nvGrpSpPr>
        <p:grpSpPr>
          <a:xfrm flipH="1">
            <a:off x="1287628" y="5702943"/>
            <a:ext cx="950747" cy="574318"/>
            <a:chOff x="798485" y="4087923"/>
            <a:chExt cx="1181231" cy="563866"/>
          </a:xfrm>
          <a:solidFill>
            <a:srgbClr val="277BE8"/>
          </a:solidFill>
        </p:grpSpPr>
        <p:sp>
          <p:nvSpPr>
            <p:cNvPr id="17" name="1 つの角を切り取った四角形 19">
              <a:extLst>
                <a:ext uri="{FF2B5EF4-FFF2-40B4-BE49-F238E27FC236}">
                  <a16:creationId xmlns:a16="http://schemas.microsoft.com/office/drawing/2014/main" id="{01B2E033-1EAD-45E8-8C9C-4319223ED862}"/>
                </a:ext>
              </a:extLst>
            </p:cNvPr>
            <p:cNvSpPr/>
            <p:nvPr/>
          </p:nvSpPr>
          <p:spPr>
            <a:xfrm>
              <a:off x="798485" y="4087923"/>
              <a:ext cx="1181231" cy="563866"/>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8" name="直角三角形 17">
              <a:extLst>
                <a:ext uri="{FF2B5EF4-FFF2-40B4-BE49-F238E27FC236}">
                  <a16:creationId xmlns:a16="http://schemas.microsoft.com/office/drawing/2014/main" id="{9E35EB8A-900F-4FB2-8FED-4457270FDC0A}"/>
                </a:ext>
              </a:extLst>
            </p:cNvPr>
            <p:cNvSpPr/>
            <p:nvPr/>
          </p:nvSpPr>
          <p:spPr>
            <a:xfrm>
              <a:off x="1817248" y="4090261"/>
              <a:ext cx="156545" cy="123707"/>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9" name="グループ化 18">
            <a:extLst>
              <a:ext uri="{FF2B5EF4-FFF2-40B4-BE49-F238E27FC236}">
                <a16:creationId xmlns:a16="http://schemas.microsoft.com/office/drawing/2014/main" id="{B6EFEACB-B59A-4D8C-8FA1-F6657105EB1F}"/>
              </a:ext>
            </a:extLst>
          </p:cNvPr>
          <p:cNvGrpSpPr/>
          <p:nvPr/>
        </p:nvGrpSpPr>
        <p:grpSpPr>
          <a:xfrm flipH="1">
            <a:off x="2526948" y="5702943"/>
            <a:ext cx="880621" cy="574318"/>
            <a:chOff x="885611" y="4087923"/>
            <a:chExt cx="1094105" cy="563866"/>
          </a:xfrm>
          <a:solidFill>
            <a:srgbClr val="277BE8"/>
          </a:solidFill>
        </p:grpSpPr>
        <p:sp>
          <p:nvSpPr>
            <p:cNvPr id="20" name="1 つの角を切り取った四角形 19">
              <a:extLst>
                <a:ext uri="{FF2B5EF4-FFF2-40B4-BE49-F238E27FC236}">
                  <a16:creationId xmlns:a16="http://schemas.microsoft.com/office/drawing/2014/main" id="{8B551991-9ABF-47A7-B4EE-0191CF7FD127}"/>
                </a:ext>
              </a:extLst>
            </p:cNvPr>
            <p:cNvSpPr/>
            <p:nvPr/>
          </p:nvSpPr>
          <p:spPr>
            <a:xfrm>
              <a:off x="885611" y="4087923"/>
              <a:ext cx="1094105" cy="563866"/>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21" name="直角三角形 20">
              <a:extLst>
                <a:ext uri="{FF2B5EF4-FFF2-40B4-BE49-F238E27FC236}">
                  <a16:creationId xmlns:a16="http://schemas.microsoft.com/office/drawing/2014/main" id="{0CA43059-A7EA-41EA-9E0A-9BDD421DA0A6}"/>
                </a:ext>
              </a:extLst>
            </p:cNvPr>
            <p:cNvSpPr/>
            <p:nvPr/>
          </p:nvSpPr>
          <p:spPr>
            <a:xfrm>
              <a:off x="1817248" y="4090261"/>
              <a:ext cx="156545" cy="123707"/>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69562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nodeType="clickEffect">
                                  <p:stCondLst>
                                    <p:cond delay="0"/>
                                  </p:stCondLst>
                                  <p:childTnLst>
                                    <p:animEffect transition="out" filter="wipe(left)">
                                      <p:cBhvr>
                                        <p:cTn id="16" dur="500"/>
                                        <p:tgtEl>
                                          <p:spTgt spid="13"/>
                                        </p:tgtEl>
                                      </p:cBhvr>
                                    </p:animEffect>
                                    <p:set>
                                      <p:cBhvr>
                                        <p:cTn id="17" dur="1" fill="hold">
                                          <p:stCondLst>
                                            <p:cond delay="499"/>
                                          </p:stCondLst>
                                        </p:cTn>
                                        <p:tgtEl>
                                          <p:spTgt spid="1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nodeType="clickEffect">
                                  <p:stCondLst>
                                    <p:cond delay="0"/>
                                  </p:stCondLst>
                                  <p:childTnLst>
                                    <p:animEffect transition="out" filter="wipe(left)">
                                      <p:cBhvr>
                                        <p:cTn id="21" dur="500"/>
                                        <p:tgtEl>
                                          <p:spTgt spid="16"/>
                                        </p:tgtEl>
                                      </p:cBhvr>
                                    </p:animEffect>
                                    <p:set>
                                      <p:cBhvr>
                                        <p:cTn id="22" dur="1" fill="hold">
                                          <p:stCondLst>
                                            <p:cond delay="499"/>
                                          </p:stCondLst>
                                        </p:cTn>
                                        <p:tgtEl>
                                          <p:spTgt spid="1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nodeType="clickEffect">
                                  <p:stCondLst>
                                    <p:cond delay="0"/>
                                  </p:stCondLst>
                                  <p:childTnLst>
                                    <p:animEffect transition="out" filter="wipe(left)">
                                      <p:cBhvr>
                                        <p:cTn id="26" dur="500"/>
                                        <p:tgtEl>
                                          <p:spTgt spid="19"/>
                                        </p:tgtEl>
                                      </p:cBhvr>
                                    </p:animEffect>
                                    <p:set>
                                      <p:cBhvr>
                                        <p:cTn id="27"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0E24AB8-E5F0-4E5C-A896-83F1154A5333}"/>
              </a:ext>
            </a:extLst>
          </p:cNvPr>
          <p:cNvSpPr>
            <a:spLocks noGrp="1"/>
          </p:cNvSpPr>
          <p:nvPr>
            <p:ph type="sldNum" sz="quarter" idx="12"/>
          </p:nvPr>
        </p:nvSpPr>
        <p:spPr/>
        <p:txBody>
          <a:bodyPr/>
          <a:lstStyle/>
          <a:p>
            <a:fld id="{5AE546C7-DDCC-4C79-B357-34FAB75EF343}" type="slidenum">
              <a:rPr kumimoji="1" lang="ja-JP" altLang="en-US" smtClean="0"/>
              <a:t>14</a:t>
            </a:fld>
            <a:endParaRPr kumimoji="1" lang="ja-JP" altLang="en-US"/>
          </a:p>
        </p:txBody>
      </p:sp>
      <p:sp>
        <p:nvSpPr>
          <p:cNvPr id="4" name="タイトル 3">
            <a:extLst>
              <a:ext uri="{FF2B5EF4-FFF2-40B4-BE49-F238E27FC236}">
                <a16:creationId xmlns:a16="http://schemas.microsoft.com/office/drawing/2014/main" id="{1BD0153D-3F4E-4DB2-9F52-4C659D7A8A6B}"/>
              </a:ext>
            </a:extLst>
          </p:cNvPr>
          <p:cNvSpPr>
            <a:spLocks noGrp="1"/>
          </p:cNvSpPr>
          <p:nvPr>
            <p:ph type="title"/>
          </p:nvPr>
        </p:nvSpPr>
        <p:spPr/>
        <p:txBody>
          <a:bodyPr/>
          <a:lstStyle/>
          <a:p>
            <a:r>
              <a:rPr lang="ja-JP" altLang="en-US" dirty="0"/>
              <a:t> ３</a:t>
            </a:r>
            <a:r>
              <a:rPr kumimoji="1" lang="ja-JP" altLang="en-US" dirty="0"/>
              <a:t>　共に</a:t>
            </a:r>
            <a:r>
              <a:rPr lang="ja-JP" altLang="en-US" dirty="0"/>
              <a:t>生きる</a:t>
            </a:r>
            <a:endParaRPr kumimoji="1" lang="ja-JP" altLang="en-US" dirty="0"/>
          </a:p>
        </p:txBody>
      </p:sp>
      <p:sp>
        <p:nvSpPr>
          <p:cNvPr id="5" name="コンテンツ プレースホルダー 4">
            <a:extLst>
              <a:ext uri="{FF2B5EF4-FFF2-40B4-BE49-F238E27FC236}">
                <a16:creationId xmlns:a16="http://schemas.microsoft.com/office/drawing/2014/main" id="{4BF177FF-9F1B-42D0-B036-ECBC7DAE1A1B}"/>
              </a:ext>
            </a:extLst>
          </p:cNvPr>
          <p:cNvSpPr>
            <a:spLocks noGrp="1"/>
          </p:cNvSpPr>
          <p:nvPr>
            <p:ph idx="14"/>
          </p:nvPr>
        </p:nvSpPr>
        <p:spPr>
          <a:xfrm>
            <a:off x="271903" y="1215052"/>
            <a:ext cx="8518806" cy="3138739"/>
          </a:xfrm>
        </p:spPr>
        <p:txBody>
          <a:bodyPr>
            <a:normAutofit/>
          </a:bodyPr>
          <a:lstStyle/>
          <a:p>
            <a:r>
              <a:rPr lang="ja-JP" altLang="en-US" dirty="0">
                <a:latin typeface="+mn-ea"/>
              </a:rPr>
              <a:t>「夫は外で働き，妻は家庭を守るべき」といった </a:t>
            </a:r>
            <a:r>
              <a:rPr lang="ja-JP" altLang="en-US" sz="4800" b="1" dirty="0">
                <a:solidFill>
                  <a:srgbClr val="FF0000"/>
                </a:solidFill>
                <a:latin typeface="+mn-ea"/>
              </a:rPr>
              <a:t>固定的な性別役割分業 </a:t>
            </a:r>
            <a:r>
              <a:rPr lang="ja-JP" altLang="en-US" dirty="0">
                <a:solidFill>
                  <a:prstClr val="black"/>
                </a:solidFill>
              </a:rPr>
              <a:t>は，男女共同参画社会の障がいとなる固定観念。</a:t>
            </a:r>
            <a:endParaRPr lang="ja-JP" altLang="en-US" dirty="0">
              <a:latin typeface="+mn-ea"/>
            </a:endParaRPr>
          </a:p>
        </p:txBody>
      </p:sp>
      <p:sp>
        <p:nvSpPr>
          <p:cNvPr id="6" name="矢印: 下 5">
            <a:extLst>
              <a:ext uri="{FF2B5EF4-FFF2-40B4-BE49-F238E27FC236}">
                <a16:creationId xmlns:a16="http://schemas.microsoft.com/office/drawing/2014/main" id="{C25F23A3-9425-4882-B058-5F7B840D9902}"/>
              </a:ext>
            </a:extLst>
          </p:cNvPr>
          <p:cNvSpPr/>
          <p:nvPr/>
        </p:nvSpPr>
        <p:spPr>
          <a:xfrm>
            <a:off x="4249112" y="4070669"/>
            <a:ext cx="638572" cy="641669"/>
          </a:xfrm>
          <a:prstGeom prst="downArrow">
            <a:avLst/>
          </a:prstGeom>
          <a:solidFill>
            <a:srgbClr val="277BE8"/>
          </a:solidFill>
          <a:ln>
            <a:solidFill>
              <a:srgbClr val="277BE8"/>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 name="正方形/長方形 7">
            <a:extLst>
              <a:ext uri="{FF2B5EF4-FFF2-40B4-BE49-F238E27FC236}">
                <a16:creationId xmlns:a16="http://schemas.microsoft.com/office/drawing/2014/main" id="{FE44B042-463D-48F9-BF99-64E51CD2CE6A}"/>
              </a:ext>
            </a:extLst>
          </p:cNvPr>
          <p:cNvSpPr/>
          <p:nvPr/>
        </p:nvSpPr>
        <p:spPr>
          <a:xfrm>
            <a:off x="172800" y="4886960"/>
            <a:ext cx="8791200" cy="1412270"/>
          </a:xfrm>
          <a:prstGeom prst="rect">
            <a:avLst/>
          </a:prstGeom>
          <a:solidFill>
            <a:srgbClr val="DDECFF"/>
          </a:solidFill>
          <a:ln w="19050" cap="flat" cmpd="sng" algn="ctr">
            <a:solidFill>
              <a:srgbClr val="277BE8"/>
            </a:solidFill>
            <a:prstDash val="solid"/>
          </a:ln>
          <a:effectLst>
            <a:outerShdw blurRad="40000" dist="23000" dir="5400000" rotWithShape="0">
              <a:srgbClr val="000000">
                <a:alpha val="35000"/>
              </a:srgbClr>
            </a:outerShdw>
          </a:effectLst>
        </p:spPr>
        <p:txBody>
          <a:bodyPr rtlCol="0" anchor="ctr"/>
          <a:lstStyle/>
          <a:p>
            <a:pPr lvl="0" algn="ctr" defTabSz="914400" eaLnBrk="0" fontAlgn="base" hangingPunct="0">
              <a:lnSpc>
                <a:spcPts val="6000"/>
              </a:lnSpc>
              <a:spcBef>
                <a:spcPct val="0"/>
              </a:spcBef>
              <a:spcAft>
                <a:spcPct val="0"/>
              </a:spcAft>
            </a:pPr>
            <a:r>
              <a:rPr kumimoji="1" lang="ja-JP" altLang="en-US" sz="4000">
                <a:solidFill>
                  <a:prstClr val="black"/>
                </a:solidFill>
                <a:latin typeface="ＭＳ Ｐゴシック" panose="020B0600070205080204" pitchFamily="50" charset="-128"/>
                <a:ea typeface="ＭＳ Ｐゴシック" panose="020B0600070205080204" pitchFamily="50" charset="-128"/>
              </a:rPr>
              <a:t>生き方の選択は </a:t>
            </a:r>
            <a:r>
              <a:rPr kumimoji="1" lang="ja-JP" altLang="en-US" sz="4800" b="1">
                <a:solidFill>
                  <a:srgbClr val="FF0000"/>
                </a:solidFill>
                <a:latin typeface="ＭＳ Ｐゴシック" panose="020B0600070205080204" pitchFamily="50" charset="-128"/>
                <a:ea typeface="ＭＳ Ｐゴシック" panose="020B0600070205080204" pitchFamily="50" charset="-128"/>
              </a:rPr>
              <a:t>個人 </a:t>
            </a:r>
            <a:r>
              <a:rPr kumimoji="1" lang="ja-JP" altLang="en-US" sz="4000">
                <a:solidFill>
                  <a:prstClr val="black"/>
                </a:solidFill>
                <a:latin typeface="ＭＳ Ｐゴシック" panose="020B0600070205080204" pitchFamily="50" charset="-128"/>
                <a:ea typeface="ＭＳ Ｐゴシック" panose="020B0600070205080204" pitchFamily="50" charset="-128"/>
              </a:rPr>
              <a:t>の自由な意思</a:t>
            </a:r>
            <a:endParaRPr kumimoji="1" lang="ja-JP" altLang="en-US" sz="4000" dirty="0">
              <a:solidFill>
                <a:prstClr val="black"/>
              </a:solidFill>
              <a:latin typeface="ＭＳ Ｐゴシック" panose="020B0600070205080204" pitchFamily="50" charset="-128"/>
              <a:ea typeface="ＭＳ Ｐゴシック" panose="020B0600070205080204" pitchFamily="50" charset="-128"/>
            </a:endParaRPr>
          </a:p>
        </p:txBody>
      </p:sp>
      <p:grpSp>
        <p:nvGrpSpPr>
          <p:cNvPr id="7" name="グループ化 6">
            <a:extLst>
              <a:ext uri="{FF2B5EF4-FFF2-40B4-BE49-F238E27FC236}">
                <a16:creationId xmlns:a16="http://schemas.microsoft.com/office/drawing/2014/main" id="{717C05CB-F0F1-4A5E-91CC-C83440870EF8}"/>
              </a:ext>
            </a:extLst>
          </p:cNvPr>
          <p:cNvGrpSpPr/>
          <p:nvPr/>
        </p:nvGrpSpPr>
        <p:grpSpPr>
          <a:xfrm flipH="1">
            <a:off x="2190003" y="2027666"/>
            <a:ext cx="6331695" cy="660011"/>
            <a:chOff x="-5886936" y="4087922"/>
            <a:chExt cx="7866652" cy="648000"/>
          </a:xfrm>
          <a:solidFill>
            <a:srgbClr val="277BE8"/>
          </a:solidFill>
        </p:grpSpPr>
        <p:sp>
          <p:nvSpPr>
            <p:cNvPr id="9" name="1 つの角を切り取った四角形 19">
              <a:extLst>
                <a:ext uri="{FF2B5EF4-FFF2-40B4-BE49-F238E27FC236}">
                  <a16:creationId xmlns:a16="http://schemas.microsoft.com/office/drawing/2014/main" id="{136CD421-6340-491A-8B00-102AA053BCFB}"/>
                </a:ext>
              </a:extLst>
            </p:cNvPr>
            <p:cNvSpPr/>
            <p:nvPr/>
          </p:nvSpPr>
          <p:spPr>
            <a:xfrm>
              <a:off x="-5886936" y="4087922"/>
              <a:ext cx="7866652"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0" name="直角三角形 9">
              <a:extLst>
                <a:ext uri="{FF2B5EF4-FFF2-40B4-BE49-F238E27FC236}">
                  <a16:creationId xmlns:a16="http://schemas.microsoft.com/office/drawing/2014/main" id="{8B1D5489-33AC-4D70-92E1-4271BB7009D3}"/>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1" name="グループ化 10">
            <a:extLst>
              <a:ext uri="{FF2B5EF4-FFF2-40B4-BE49-F238E27FC236}">
                <a16:creationId xmlns:a16="http://schemas.microsoft.com/office/drawing/2014/main" id="{D1AC32AA-67BE-42B3-95F0-E6F35028E323}"/>
              </a:ext>
            </a:extLst>
          </p:cNvPr>
          <p:cNvGrpSpPr/>
          <p:nvPr/>
        </p:nvGrpSpPr>
        <p:grpSpPr>
          <a:xfrm flipH="1">
            <a:off x="4082575" y="5245507"/>
            <a:ext cx="1493687" cy="660011"/>
            <a:chOff x="123921" y="4087922"/>
            <a:chExt cx="1855793" cy="648000"/>
          </a:xfrm>
          <a:solidFill>
            <a:srgbClr val="277BE8"/>
          </a:solidFill>
        </p:grpSpPr>
        <p:sp>
          <p:nvSpPr>
            <p:cNvPr id="12" name="1 つの角を切り取った四角形 19">
              <a:extLst>
                <a:ext uri="{FF2B5EF4-FFF2-40B4-BE49-F238E27FC236}">
                  <a16:creationId xmlns:a16="http://schemas.microsoft.com/office/drawing/2014/main" id="{35673FCC-0E72-40E6-BD01-6D30E17B1409}"/>
                </a:ext>
              </a:extLst>
            </p:cNvPr>
            <p:cNvSpPr/>
            <p:nvPr/>
          </p:nvSpPr>
          <p:spPr>
            <a:xfrm>
              <a:off x="123921" y="4087922"/>
              <a:ext cx="1855793"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3" name="直角三角形 12">
              <a:extLst>
                <a:ext uri="{FF2B5EF4-FFF2-40B4-BE49-F238E27FC236}">
                  <a16:creationId xmlns:a16="http://schemas.microsoft.com/office/drawing/2014/main" id="{B8AD0026-C12A-4CEB-966E-38E134A7AAB9}"/>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101913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E82519E-F410-42A2-8713-FB6E9D5A9396}"/>
              </a:ext>
            </a:extLst>
          </p:cNvPr>
          <p:cNvSpPr>
            <a:spLocks noGrp="1"/>
          </p:cNvSpPr>
          <p:nvPr>
            <p:ph type="sldNum" sz="quarter" idx="12"/>
          </p:nvPr>
        </p:nvSpPr>
        <p:spPr/>
        <p:txBody>
          <a:bodyPr/>
          <a:lstStyle/>
          <a:p>
            <a:fld id="{5AE546C7-DDCC-4C79-B357-34FAB75EF343}" type="slidenum">
              <a:rPr kumimoji="1" lang="ja-JP" altLang="en-US" smtClean="0"/>
              <a:t>15</a:t>
            </a:fld>
            <a:endParaRPr kumimoji="1" lang="ja-JP" altLang="en-US"/>
          </a:p>
        </p:txBody>
      </p:sp>
      <p:sp>
        <p:nvSpPr>
          <p:cNvPr id="4" name="タイトル 3">
            <a:extLst>
              <a:ext uri="{FF2B5EF4-FFF2-40B4-BE49-F238E27FC236}">
                <a16:creationId xmlns:a16="http://schemas.microsoft.com/office/drawing/2014/main" id="{FD0D0C03-B151-423D-98C0-E45EC197BB64}"/>
              </a:ext>
            </a:extLst>
          </p:cNvPr>
          <p:cNvSpPr>
            <a:spLocks noGrp="1"/>
          </p:cNvSpPr>
          <p:nvPr>
            <p:ph type="title"/>
          </p:nvPr>
        </p:nvSpPr>
        <p:spPr/>
        <p:txBody>
          <a:bodyPr/>
          <a:lstStyle/>
          <a:p>
            <a:r>
              <a:rPr lang="ja-JP" altLang="en-US" dirty="0"/>
              <a:t> </a:t>
            </a:r>
            <a:r>
              <a:rPr kumimoji="1" lang="ja-JP" altLang="en-US" dirty="0"/>
              <a:t>３　共に生きる</a:t>
            </a:r>
          </a:p>
        </p:txBody>
      </p:sp>
      <p:sp>
        <p:nvSpPr>
          <p:cNvPr id="5" name="コンテンツ プレースホルダー 4">
            <a:extLst>
              <a:ext uri="{FF2B5EF4-FFF2-40B4-BE49-F238E27FC236}">
                <a16:creationId xmlns:a16="http://schemas.microsoft.com/office/drawing/2014/main" id="{3484CD2E-7F27-4512-BF23-965FAEF44615}"/>
              </a:ext>
            </a:extLst>
          </p:cNvPr>
          <p:cNvSpPr>
            <a:spLocks noGrp="1"/>
          </p:cNvSpPr>
          <p:nvPr>
            <p:ph idx="13"/>
          </p:nvPr>
        </p:nvSpPr>
        <p:spPr>
          <a:xfrm>
            <a:off x="271902" y="1054473"/>
            <a:ext cx="8246897" cy="3235139"/>
          </a:xfrm>
        </p:spPr>
        <p:txBody>
          <a:bodyPr>
            <a:normAutofit/>
          </a:bodyPr>
          <a:lstStyle/>
          <a:p>
            <a:pPr marL="0" indent="0">
              <a:buNone/>
            </a:pPr>
            <a:r>
              <a:rPr lang="ja-JP" altLang="en-US" sz="4800" b="1" dirty="0">
                <a:solidFill>
                  <a:srgbClr val="FF0000"/>
                </a:solidFill>
                <a:latin typeface="+mn-ea"/>
              </a:rPr>
              <a:t>ワーク・ライフ・バランス </a:t>
            </a:r>
            <a:r>
              <a:rPr lang="ja-JP" altLang="en-US" dirty="0">
                <a:latin typeface="+mn-ea"/>
              </a:rPr>
              <a:t>（仕事と生活の調和）のとれた社会は，仕事と家庭の </a:t>
            </a:r>
            <a:r>
              <a:rPr lang="ja-JP" altLang="en-US" sz="4800" b="1" dirty="0">
                <a:solidFill>
                  <a:srgbClr val="FF0000"/>
                </a:solidFill>
                <a:latin typeface="+mn-ea"/>
              </a:rPr>
              <a:t>両立 </a:t>
            </a:r>
            <a:r>
              <a:rPr lang="ja-JP" altLang="en-US" dirty="0">
                <a:latin typeface="+mn-ea"/>
              </a:rPr>
              <a:t>において調和のとれた人生設計を可能とする。</a:t>
            </a:r>
            <a:endParaRPr kumimoji="1" lang="ja-JP" altLang="en-US" dirty="0"/>
          </a:p>
        </p:txBody>
      </p:sp>
      <p:sp>
        <p:nvSpPr>
          <p:cNvPr id="7" name="テキスト プレースホルダー 6">
            <a:extLst>
              <a:ext uri="{FF2B5EF4-FFF2-40B4-BE49-F238E27FC236}">
                <a16:creationId xmlns:a16="http://schemas.microsoft.com/office/drawing/2014/main" id="{38D73055-6C5F-4E59-8DC9-49C76DEA4EA2}"/>
              </a:ext>
            </a:extLst>
          </p:cNvPr>
          <p:cNvSpPr>
            <a:spLocks noGrp="1"/>
          </p:cNvSpPr>
          <p:nvPr>
            <p:ph type="body" sz="quarter" idx="16"/>
          </p:nvPr>
        </p:nvSpPr>
        <p:spPr>
          <a:xfrm>
            <a:off x="271902" y="4296344"/>
            <a:ext cx="5873403" cy="611832"/>
          </a:xfrm>
        </p:spPr>
        <p:txBody>
          <a:bodyPr/>
          <a:lstStyle/>
          <a:p>
            <a:pPr lvl="0" eaLnBrk="0" fontAlgn="base" hangingPunct="0">
              <a:lnSpc>
                <a:spcPct val="100000"/>
              </a:lnSpc>
              <a:spcBef>
                <a:spcPct val="0"/>
              </a:spcBef>
              <a:spcAft>
                <a:spcPct val="0"/>
              </a:spcAft>
              <a:buFont typeface="Wingdings" panose="05000000000000000000" pitchFamily="2" charset="2"/>
              <a:buChar char="n"/>
            </a:pPr>
            <a:r>
              <a:rPr lang="ja-JP" altLang="en-US" dirty="0">
                <a:solidFill>
                  <a:prstClr val="black"/>
                </a:solidFill>
                <a:latin typeface="Calibri" panose="020F0502020204030204" pitchFamily="34" charset="0"/>
              </a:rPr>
              <a:t>「ワーク」と「ライフ」の要素例</a:t>
            </a:r>
          </a:p>
          <a:p>
            <a:endParaRPr kumimoji="1" lang="ja-JP" altLang="en-US" dirty="0"/>
          </a:p>
        </p:txBody>
      </p:sp>
      <p:grpSp>
        <p:nvGrpSpPr>
          <p:cNvPr id="6" name="グループ化 5">
            <a:extLst>
              <a:ext uri="{FF2B5EF4-FFF2-40B4-BE49-F238E27FC236}">
                <a16:creationId xmlns:a16="http://schemas.microsoft.com/office/drawing/2014/main" id="{BE775ADD-BF59-4186-A87E-B5C1A2448FB9}"/>
              </a:ext>
            </a:extLst>
          </p:cNvPr>
          <p:cNvGrpSpPr/>
          <p:nvPr/>
        </p:nvGrpSpPr>
        <p:grpSpPr>
          <a:xfrm>
            <a:off x="271902" y="4945319"/>
            <a:ext cx="8856310" cy="1459273"/>
            <a:chOff x="271902" y="4945319"/>
            <a:chExt cx="8856310" cy="1459273"/>
          </a:xfrm>
        </p:grpSpPr>
        <p:grpSp>
          <p:nvGrpSpPr>
            <p:cNvPr id="14" name="グループ化 13">
              <a:extLst>
                <a:ext uri="{FF2B5EF4-FFF2-40B4-BE49-F238E27FC236}">
                  <a16:creationId xmlns:a16="http://schemas.microsoft.com/office/drawing/2014/main" id="{2F3F0995-8254-44EE-A60F-77324CD63F5D}"/>
                </a:ext>
              </a:extLst>
            </p:cNvPr>
            <p:cNvGrpSpPr/>
            <p:nvPr/>
          </p:nvGrpSpPr>
          <p:grpSpPr>
            <a:xfrm>
              <a:off x="271902" y="4945319"/>
              <a:ext cx="7995016" cy="1459273"/>
              <a:chOff x="523783" y="4945319"/>
              <a:chExt cx="7995016" cy="1459273"/>
            </a:xfrm>
          </p:grpSpPr>
          <p:sp>
            <p:nvSpPr>
              <p:cNvPr id="9" name="楕円 8">
                <a:extLst>
                  <a:ext uri="{FF2B5EF4-FFF2-40B4-BE49-F238E27FC236}">
                    <a16:creationId xmlns:a16="http://schemas.microsoft.com/office/drawing/2014/main" id="{29FAA75D-A438-496C-8039-97730E2BB577}"/>
                  </a:ext>
                </a:extLst>
              </p:cNvPr>
              <p:cNvSpPr/>
              <p:nvPr/>
            </p:nvSpPr>
            <p:spPr>
              <a:xfrm>
                <a:off x="2146591" y="5005878"/>
                <a:ext cx="1440160" cy="1398714"/>
              </a:xfrm>
              <a:prstGeom prst="ellipse">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1" lang="ja-JP" altLang="en-US" sz="2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家事</a:t>
                </a:r>
              </a:p>
            </p:txBody>
          </p:sp>
          <p:sp>
            <p:nvSpPr>
              <p:cNvPr id="10" name="楕円 9">
                <a:extLst>
                  <a:ext uri="{FF2B5EF4-FFF2-40B4-BE49-F238E27FC236}">
                    <a16:creationId xmlns:a16="http://schemas.microsoft.com/office/drawing/2014/main" id="{9DCB67CB-12D4-44B3-B680-FF7130D115D2}"/>
                  </a:ext>
                </a:extLst>
              </p:cNvPr>
              <p:cNvSpPr/>
              <p:nvPr/>
            </p:nvSpPr>
            <p:spPr>
              <a:xfrm>
                <a:off x="523783" y="5005878"/>
                <a:ext cx="1440160" cy="1398714"/>
              </a:xfrm>
              <a:prstGeom prst="ellipse">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1" lang="ja-JP" altLang="en-US" sz="2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仕事</a:t>
                </a:r>
              </a:p>
            </p:txBody>
          </p:sp>
          <p:sp>
            <p:nvSpPr>
              <p:cNvPr id="11" name="楕円 10">
                <a:extLst>
                  <a:ext uri="{FF2B5EF4-FFF2-40B4-BE49-F238E27FC236}">
                    <a16:creationId xmlns:a16="http://schemas.microsoft.com/office/drawing/2014/main" id="{D7AF0B4F-DBAE-4A7F-B87E-B4AFCC042FF6}"/>
                  </a:ext>
                </a:extLst>
              </p:cNvPr>
              <p:cNvSpPr/>
              <p:nvPr/>
            </p:nvSpPr>
            <p:spPr>
              <a:xfrm>
                <a:off x="5392207" y="5005878"/>
                <a:ext cx="1440160" cy="1398714"/>
              </a:xfrm>
              <a:prstGeom prst="ellipse">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1" lang="ja-JP" altLang="en-US" sz="2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介護</a:t>
                </a:r>
              </a:p>
            </p:txBody>
          </p:sp>
          <p:sp>
            <p:nvSpPr>
              <p:cNvPr id="12" name="楕円 11">
                <a:extLst>
                  <a:ext uri="{FF2B5EF4-FFF2-40B4-BE49-F238E27FC236}">
                    <a16:creationId xmlns:a16="http://schemas.microsoft.com/office/drawing/2014/main" id="{E5BA97CC-9DD2-41AE-B964-36B5FC733384}"/>
                  </a:ext>
                </a:extLst>
              </p:cNvPr>
              <p:cNvSpPr/>
              <p:nvPr/>
            </p:nvSpPr>
            <p:spPr>
              <a:xfrm>
                <a:off x="7015015" y="4945319"/>
                <a:ext cx="1503784" cy="1459273"/>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1" lang="ja-JP" altLang="en-US" sz="2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地域活動</a:t>
                </a:r>
              </a:p>
            </p:txBody>
          </p:sp>
          <p:sp>
            <p:nvSpPr>
              <p:cNvPr id="13" name="楕円 12">
                <a:extLst>
                  <a:ext uri="{FF2B5EF4-FFF2-40B4-BE49-F238E27FC236}">
                    <a16:creationId xmlns:a16="http://schemas.microsoft.com/office/drawing/2014/main" id="{D0141CC5-7793-4044-BBF8-0324BFFDAE27}"/>
                  </a:ext>
                </a:extLst>
              </p:cNvPr>
              <p:cNvSpPr/>
              <p:nvPr/>
            </p:nvSpPr>
            <p:spPr>
              <a:xfrm>
                <a:off x="3769399" y="5005878"/>
                <a:ext cx="1440160" cy="1398714"/>
              </a:xfrm>
              <a:prstGeom prst="ellipse">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1" lang="ja-JP" altLang="en-US" sz="2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育児</a:t>
                </a:r>
              </a:p>
            </p:txBody>
          </p:sp>
        </p:grpSp>
        <p:sp>
          <p:nvSpPr>
            <p:cNvPr id="2" name="テキスト ボックス 1">
              <a:extLst>
                <a:ext uri="{FF2B5EF4-FFF2-40B4-BE49-F238E27FC236}">
                  <a16:creationId xmlns:a16="http://schemas.microsoft.com/office/drawing/2014/main" id="{841C05C2-E12C-4461-B0D9-F5564CF4CE8D}"/>
                </a:ext>
              </a:extLst>
            </p:cNvPr>
            <p:cNvSpPr txBox="1"/>
            <p:nvPr/>
          </p:nvSpPr>
          <p:spPr>
            <a:xfrm>
              <a:off x="8266918" y="5834817"/>
              <a:ext cx="861294" cy="523220"/>
            </a:xfrm>
            <a:prstGeom prst="rect">
              <a:avLst/>
            </a:prstGeom>
            <a:noFill/>
          </p:spPr>
          <p:txBody>
            <a:bodyPr wrap="square" rtlCol="0">
              <a:spAutoFit/>
            </a:bodyPr>
            <a:lstStyle/>
            <a:p>
              <a:r>
                <a:rPr kumimoji="1" lang="ja-JP" altLang="en-US" sz="2800" dirty="0"/>
                <a:t>など</a:t>
              </a:r>
            </a:p>
          </p:txBody>
        </p:sp>
      </p:grpSp>
      <p:grpSp>
        <p:nvGrpSpPr>
          <p:cNvPr id="15" name="グループ化 14">
            <a:extLst>
              <a:ext uri="{FF2B5EF4-FFF2-40B4-BE49-F238E27FC236}">
                <a16:creationId xmlns:a16="http://schemas.microsoft.com/office/drawing/2014/main" id="{8BFB5E05-A64B-4974-B937-7FDFF163F430}"/>
              </a:ext>
            </a:extLst>
          </p:cNvPr>
          <p:cNvGrpSpPr/>
          <p:nvPr/>
        </p:nvGrpSpPr>
        <p:grpSpPr>
          <a:xfrm flipH="1">
            <a:off x="271901" y="1093079"/>
            <a:ext cx="6247961" cy="660011"/>
            <a:chOff x="-5782903" y="4087922"/>
            <a:chExt cx="7762618" cy="648000"/>
          </a:xfrm>
          <a:solidFill>
            <a:srgbClr val="277BE8"/>
          </a:solidFill>
        </p:grpSpPr>
        <p:sp>
          <p:nvSpPr>
            <p:cNvPr id="16" name="1 つの角を切り取った四角形 19">
              <a:extLst>
                <a:ext uri="{FF2B5EF4-FFF2-40B4-BE49-F238E27FC236}">
                  <a16:creationId xmlns:a16="http://schemas.microsoft.com/office/drawing/2014/main" id="{870E3E01-30EB-44A3-8591-72B7747B7F5F}"/>
                </a:ext>
              </a:extLst>
            </p:cNvPr>
            <p:cNvSpPr/>
            <p:nvPr/>
          </p:nvSpPr>
          <p:spPr>
            <a:xfrm>
              <a:off x="-5782903" y="4087922"/>
              <a:ext cx="7762618"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7" name="直角三角形 16">
              <a:extLst>
                <a:ext uri="{FF2B5EF4-FFF2-40B4-BE49-F238E27FC236}">
                  <a16:creationId xmlns:a16="http://schemas.microsoft.com/office/drawing/2014/main" id="{33DED03B-7865-437E-A245-6BADF0CD1639}"/>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8" name="グループ化 17">
            <a:extLst>
              <a:ext uri="{FF2B5EF4-FFF2-40B4-BE49-F238E27FC236}">
                <a16:creationId xmlns:a16="http://schemas.microsoft.com/office/drawing/2014/main" id="{3FC3B968-D70E-49A6-9210-8BC2C1FF0E2E}"/>
              </a:ext>
            </a:extLst>
          </p:cNvPr>
          <p:cNvGrpSpPr/>
          <p:nvPr/>
        </p:nvGrpSpPr>
        <p:grpSpPr>
          <a:xfrm flipH="1">
            <a:off x="1946794" y="2652175"/>
            <a:ext cx="1493687" cy="660011"/>
            <a:chOff x="123921" y="4087922"/>
            <a:chExt cx="1855793" cy="648000"/>
          </a:xfrm>
          <a:solidFill>
            <a:srgbClr val="277BE8"/>
          </a:solidFill>
        </p:grpSpPr>
        <p:sp>
          <p:nvSpPr>
            <p:cNvPr id="19" name="1 つの角を切り取った四角形 19">
              <a:extLst>
                <a:ext uri="{FF2B5EF4-FFF2-40B4-BE49-F238E27FC236}">
                  <a16:creationId xmlns:a16="http://schemas.microsoft.com/office/drawing/2014/main" id="{ACF890F6-A90E-47D9-BB07-7A2F090F9B87}"/>
                </a:ext>
              </a:extLst>
            </p:cNvPr>
            <p:cNvSpPr/>
            <p:nvPr/>
          </p:nvSpPr>
          <p:spPr>
            <a:xfrm>
              <a:off x="123921" y="4087922"/>
              <a:ext cx="1855793"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20" name="直角三角形 19">
              <a:extLst>
                <a:ext uri="{FF2B5EF4-FFF2-40B4-BE49-F238E27FC236}">
                  <a16:creationId xmlns:a16="http://schemas.microsoft.com/office/drawing/2014/main" id="{17C947BA-C341-4F51-972D-3964DBE0EB88}"/>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1354968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974555-508A-4626-8FAE-DBC4E8EE43DA}"/>
              </a:ext>
            </a:extLst>
          </p:cNvPr>
          <p:cNvSpPr>
            <a:spLocks noGrp="1"/>
          </p:cNvSpPr>
          <p:nvPr>
            <p:ph type="title"/>
          </p:nvPr>
        </p:nvSpPr>
        <p:spPr/>
        <p:txBody>
          <a:bodyPr/>
          <a:lstStyle/>
          <a:p>
            <a:r>
              <a:rPr kumimoji="1" lang="ja-JP" altLang="en-US" dirty="0"/>
              <a:t>授業のポイント</a:t>
            </a:r>
          </a:p>
        </p:txBody>
      </p:sp>
      <p:sp>
        <p:nvSpPr>
          <p:cNvPr id="3" name="コンテンツ プレースホルダー 2">
            <a:extLst>
              <a:ext uri="{FF2B5EF4-FFF2-40B4-BE49-F238E27FC236}">
                <a16:creationId xmlns:a16="http://schemas.microsoft.com/office/drawing/2014/main" id="{13D1D719-0BF4-4AA8-AA28-11405B2C97F4}"/>
              </a:ext>
            </a:extLst>
          </p:cNvPr>
          <p:cNvSpPr>
            <a:spLocks noGrp="1"/>
          </p:cNvSpPr>
          <p:nvPr>
            <p:ph idx="1"/>
          </p:nvPr>
        </p:nvSpPr>
        <p:spPr>
          <a:xfrm>
            <a:off x="628650" y="1606857"/>
            <a:ext cx="8058150" cy="4749493"/>
          </a:xfrm>
        </p:spPr>
        <p:txBody>
          <a:bodyPr/>
          <a:lstStyle/>
          <a:p>
            <a:r>
              <a:rPr lang="ja-JP" altLang="en-US" dirty="0"/>
              <a:t>「大人になる」ことについて考えよう</a:t>
            </a:r>
            <a:endParaRPr lang="en-US" altLang="ja-JP" dirty="0"/>
          </a:p>
          <a:p>
            <a:r>
              <a:rPr lang="ja-JP" altLang="en-US" dirty="0"/>
              <a:t>青年期の特徴を理解しよう</a:t>
            </a:r>
            <a:endParaRPr lang="en-US" altLang="ja-JP" dirty="0"/>
          </a:p>
          <a:p>
            <a:r>
              <a:rPr lang="ja-JP" altLang="en-US" dirty="0"/>
              <a:t>自立と共生の意味を理解し，これからの自分自身と社会のあり方を考えよう</a:t>
            </a:r>
            <a:endParaRPr kumimoji="1" lang="ja-JP" altLang="en-US" dirty="0"/>
          </a:p>
        </p:txBody>
      </p:sp>
      <p:sp>
        <p:nvSpPr>
          <p:cNvPr id="5" name="スライド番号プレースホルダー 4">
            <a:extLst>
              <a:ext uri="{FF2B5EF4-FFF2-40B4-BE49-F238E27FC236}">
                <a16:creationId xmlns:a16="http://schemas.microsoft.com/office/drawing/2014/main" id="{98F67687-EF3F-4AE2-944F-5A771D7C0639}"/>
              </a:ext>
            </a:extLst>
          </p:cNvPr>
          <p:cNvSpPr>
            <a:spLocks noGrp="1"/>
          </p:cNvSpPr>
          <p:nvPr>
            <p:ph type="sldNum" sz="quarter" idx="12"/>
          </p:nvPr>
        </p:nvSpPr>
        <p:spPr/>
        <p:txBody>
          <a:bodyPr/>
          <a:lstStyle/>
          <a:p>
            <a:fld id="{1D2D80A6-8C57-4D7C-88C1-BE2A757EE893}" type="slidenum">
              <a:rPr kumimoji="1" lang="ja-JP" altLang="en-US" smtClean="0"/>
              <a:t>2</a:t>
            </a:fld>
            <a:endParaRPr kumimoji="1" lang="ja-JP" altLang="en-US"/>
          </a:p>
        </p:txBody>
      </p:sp>
    </p:spTree>
    <p:extLst>
      <p:ext uri="{BB962C8B-B14F-4D97-AF65-F5344CB8AC3E}">
        <p14:creationId xmlns:p14="http://schemas.microsoft.com/office/powerpoint/2010/main" val="3919535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A7AC3A95-9E46-4F96-B076-DB6F893D6842}"/>
              </a:ext>
            </a:extLst>
          </p:cNvPr>
          <p:cNvSpPr>
            <a:spLocks noGrp="1"/>
          </p:cNvSpPr>
          <p:nvPr>
            <p:ph type="sldNum" sz="quarter" idx="12"/>
          </p:nvPr>
        </p:nvSpPr>
        <p:spPr/>
        <p:txBody>
          <a:bodyPr/>
          <a:lstStyle/>
          <a:p>
            <a:fld id="{5AE546C7-DDCC-4C79-B357-34FAB75EF343}" type="slidenum">
              <a:rPr kumimoji="1" lang="ja-JP" altLang="en-US" smtClean="0"/>
              <a:t>3</a:t>
            </a:fld>
            <a:endParaRPr kumimoji="1" lang="ja-JP" altLang="en-US"/>
          </a:p>
        </p:txBody>
      </p:sp>
      <p:sp>
        <p:nvSpPr>
          <p:cNvPr id="4" name="タイトル 3">
            <a:extLst>
              <a:ext uri="{FF2B5EF4-FFF2-40B4-BE49-F238E27FC236}">
                <a16:creationId xmlns:a16="http://schemas.microsoft.com/office/drawing/2014/main" id="{FB76CB8B-3A29-43B3-9852-9B410843B0E4}"/>
              </a:ext>
            </a:extLst>
          </p:cNvPr>
          <p:cNvSpPr>
            <a:spLocks noGrp="1"/>
          </p:cNvSpPr>
          <p:nvPr>
            <p:ph type="title"/>
          </p:nvPr>
        </p:nvSpPr>
        <p:spPr/>
        <p:txBody>
          <a:bodyPr/>
          <a:lstStyle/>
          <a:p>
            <a:r>
              <a:rPr kumimoji="1" lang="ja-JP" altLang="en-US" dirty="0"/>
              <a:t> １　自立とは</a:t>
            </a:r>
          </a:p>
        </p:txBody>
      </p:sp>
      <p:sp>
        <p:nvSpPr>
          <p:cNvPr id="5" name="コンテンツ プレースホルダー 4">
            <a:extLst>
              <a:ext uri="{FF2B5EF4-FFF2-40B4-BE49-F238E27FC236}">
                <a16:creationId xmlns:a16="http://schemas.microsoft.com/office/drawing/2014/main" id="{3C972F8B-9B24-44EB-AC10-D1D0E590A2F1}"/>
              </a:ext>
            </a:extLst>
          </p:cNvPr>
          <p:cNvSpPr>
            <a:spLocks noGrp="1"/>
          </p:cNvSpPr>
          <p:nvPr>
            <p:ph idx="14"/>
          </p:nvPr>
        </p:nvSpPr>
        <p:spPr>
          <a:xfrm>
            <a:off x="271903" y="1291104"/>
            <a:ext cx="8612324" cy="2897587"/>
          </a:xfrm>
        </p:spPr>
        <p:txBody>
          <a:bodyPr/>
          <a:lstStyle/>
          <a:p>
            <a:r>
              <a:rPr lang="ja-JP" altLang="en-US" sz="4800" b="1" dirty="0">
                <a:solidFill>
                  <a:srgbClr val="FF0000"/>
                </a:solidFill>
                <a:latin typeface="+mn-ea"/>
              </a:rPr>
              <a:t>自立</a:t>
            </a:r>
            <a:r>
              <a:rPr lang="ja-JP" altLang="en-US" b="1" dirty="0">
                <a:solidFill>
                  <a:srgbClr val="FF0000"/>
                </a:solidFill>
                <a:latin typeface="+mn-ea"/>
              </a:rPr>
              <a:t> </a:t>
            </a:r>
            <a:r>
              <a:rPr lang="ja-JP" altLang="en-US" dirty="0">
                <a:latin typeface="+mn-ea"/>
              </a:rPr>
              <a:t>するとは，社会の一員として，</a:t>
            </a:r>
            <a:endParaRPr lang="en-US" altLang="ja-JP" dirty="0">
              <a:latin typeface="+mn-ea"/>
            </a:endParaRPr>
          </a:p>
          <a:p>
            <a:r>
              <a:rPr lang="ja-JP" altLang="en-US" dirty="0">
                <a:latin typeface="+mn-ea"/>
              </a:rPr>
              <a:t>自分の考えを持って </a:t>
            </a:r>
            <a:r>
              <a:rPr lang="ja-JP" altLang="en-US" sz="4800" b="1" dirty="0">
                <a:solidFill>
                  <a:srgbClr val="FF0000"/>
                </a:solidFill>
                <a:latin typeface="+mn-ea"/>
              </a:rPr>
              <a:t>責任 </a:t>
            </a:r>
            <a:r>
              <a:rPr lang="ja-JP" altLang="en-US" dirty="0">
                <a:latin typeface="+mn-ea"/>
              </a:rPr>
              <a:t>ある行動ができること。</a:t>
            </a:r>
            <a:endParaRPr kumimoji="1" lang="ja-JP" altLang="en-US" dirty="0"/>
          </a:p>
        </p:txBody>
      </p:sp>
      <p:grpSp>
        <p:nvGrpSpPr>
          <p:cNvPr id="6" name="グループ化 5">
            <a:extLst>
              <a:ext uri="{FF2B5EF4-FFF2-40B4-BE49-F238E27FC236}">
                <a16:creationId xmlns:a16="http://schemas.microsoft.com/office/drawing/2014/main" id="{3AA61B09-C119-4405-BA40-D4EFD1612BC0}"/>
              </a:ext>
            </a:extLst>
          </p:cNvPr>
          <p:cNvGrpSpPr/>
          <p:nvPr/>
        </p:nvGrpSpPr>
        <p:grpSpPr>
          <a:xfrm flipH="1">
            <a:off x="172799" y="1347114"/>
            <a:ext cx="1548050" cy="660011"/>
            <a:chOff x="56380" y="4087922"/>
            <a:chExt cx="1923335" cy="648000"/>
          </a:xfrm>
          <a:solidFill>
            <a:srgbClr val="277BE8"/>
          </a:solidFill>
        </p:grpSpPr>
        <p:sp>
          <p:nvSpPr>
            <p:cNvPr id="7" name="1 つの角を切り取った四角形 19">
              <a:extLst>
                <a:ext uri="{FF2B5EF4-FFF2-40B4-BE49-F238E27FC236}">
                  <a16:creationId xmlns:a16="http://schemas.microsoft.com/office/drawing/2014/main" id="{8F4DDA45-36B0-4E50-A070-C7854AEFDCB1}"/>
                </a:ext>
              </a:extLst>
            </p:cNvPr>
            <p:cNvSpPr/>
            <p:nvPr/>
          </p:nvSpPr>
          <p:spPr>
            <a:xfrm>
              <a:off x="56380" y="4087922"/>
              <a:ext cx="1923335"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8" name="直角三角形 7">
              <a:extLst>
                <a:ext uri="{FF2B5EF4-FFF2-40B4-BE49-F238E27FC236}">
                  <a16:creationId xmlns:a16="http://schemas.microsoft.com/office/drawing/2014/main" id="{646A41E4-290C-47B3-864B-5EAD9BD246A7}"/>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9" name="グループ化 8">
            <a:extLst>
              <a:ext uri="{FF2B5EF4-FFF2-40B4-BE49-F238E27FC236}">
                <a16:creationId xmlns:a16="http://schemas.microsoft.com/office/drawing/2014/main" id="{4D8F635C-F9D1-4DD9-9781-72E6E9026602}"/>
              </a:ext>
            </a:extLst>
          </p:cNvPr>
          <p:cNvGrpSpPr/>
          <p:nvPr/>
        </p:nvGrpSpPr>
        <p:grpSpPr>
          <a:xfrm flipH="1">
            <a:off x="4725142" y="2117986"/>
            <a:ext cx="1493687" cy="660011"/>
            <a:chOff x="123921" y="4087922"/>
            <a:chExt cx="1855793" cy="648000"/>
          </a:xfrm>
          <a:solidFill>
            <a:srgbClr val="277BE8"/>
          </a:solidFill>
        </p:grpSpPr>
        <p:sp>
          <p:nvSpPr>
            <p:cNvPr id="10" name="1 つの角を切り取った四角形 19">
              <a:extLst>
                <a:ext uri="{FF2B5EF4-FFF2-40B4-BE49-F238E27FC236}">
                  <a16:creationId xmlns:a16="http://schemas.microsoft.com/office/drawing/2014/main" id="{AB956A08-DF8F-4D24-8A55-C683982CBCA6}"/>
                </a:ext>
              </a:extLst>
            </p:cNvPr>
            <p:cNvSpPr/>
            <p:nvPr/>
          </p:nvSpPr>
          <p:spPr>
            <a:xfrm>
              <a:off x="123921" y="4087922"/>
              <a:ext cx="1855793"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1" name="直角三角形 10">
              <a:extLst>
                <a:ext uri="{FF2B5EF4-FFF2-40B4-BE49-F238E27FC236}">
                  <a16:creationId xmlns:a16="http://schemas.microsoft.com/office/drawing/2014/main" id="{B1B59225-21EE-430C-8D53-9D0214FA8711}"/>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92657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5214E31F-E734-4367-9618-7ADD55964311}"/>
              </a:ext>
            </a:extLst>
          </p:cNvPr>
          <p:cNvSpPr>
            <a:spLocks noGrp="1"/>
          </p:cNvSpPr>
          <p:nvPr>
            <p:ph type="sldNum" sz="quarter" idx="12"/>
          </p:nvPr>
        </p:nvSpPr>
        <p:spPr/>
        <p:txBody>
          <a:bodyPr/>
          <a:lstStyle/>
          <a:p>
            <a:fld id="{5AE546C7-DDCC-4C79-B357-34FAB75EF343}" type="slidenum">
              <a:rPr kumimoji="1" lang="ja-JP" altLang="en-US" smtClean="0"/>
              <a:t>4</a:t>
            </a:fld>
            <a:endParaRPr kumimoji="1" lang="ja-JP" altLang="en-US"/>
          </a:p>
        </p:txBody>
      </p:sp>
      <p:sp>
        <p:nvSpPr>
          <p:cNvPr id="4" name="タイトル 3">
            <a:extLst>
              <a:ext uri="{FF2B5EF4-FFF2-40B4-BE49-F238E27FC236}">
                <a16:creationId xmlns:a16="http://schemas.microsoft.com/office/drawing/2014/main" id="{0CEF3927-6DB2-4E2F-A8B8-1C787257C92F}"/>
              </a:ext>
            </a:extLst>
          </p:cNvPr>
          <p:cNvSpPr>
            <a:spLocks noGrp="1"/>
          </p:cNvSpPr>
          <p:nvPr>
            <p:ph type="title"/>
          </p:nvPr>
        </p:nvSpPr>
        <p:spPr/>
        <p:txBody>
          <a:bodyPr/>
          <a:lstStyle/>
          <a:p>
            <a:r>
              <a:rPr kumimoji="1" lang="ja-JP" altLang="en-US" baseline="0" dirty="0"/>
              <a:t> </a:t>
            </a:r>
            <a:r>
              <a:rPr kumimoji="1" lang="ja-JP" altLang="en-US" dirty="0"/>
              <a:t>１　自立とは</a:t>
            </a:r>
          </a:p>
        </p:txBody>
      </p:sp>
      <p:sp>
        <p:nvSpPr>
          <p:cNvPr id="7" name="テキスト プレースホルダー 6">
            <a:extLst>
              <a:ext uri="{FF2B5EF4-FFF2-40B4-BE49-F238E27FC236}">
                <a16:creationId xmlns:a16="http://schemas.microsoft.com/office/drawing/2014/main" id="{EEF9C5F6-9D9B-4076-89CF-3C464AA3B259}"/>
              </a:ext>
            </a:extLst>
          </p:cNvPr>
          <p:cNvSpPr>
            <a:spLocks noGrp="1"/>
          </p:cNvSpPr>
          <p:nvPr>
            <p:ph type="body" sz="quarter" idx="16"/>
          </p:nvPr>
        </p:nvSpPr>
        <p:spPr>
          <a:xfrm>
            <a:off x="172800" y="919549"/>
            <a:ext cx="4121150" cy="417882"/>
          </a:xfrm>
        </p:spPr>
        <p:txBody>
          <a:bodyPr/>
          <a:lstStyle/>
          <a:p>
            <a:r>
              <a:rPr kumimoji="1" lang="ja-JP" altLang="en-US" dirty="0"/>
              <a:t>■自立の４要素</a:t>
            </a:r>
          </a:p>
        </p:txBody>
      </p:sp>
      <p:graphicFrame>
        <p:nvGraphicFramePr>
          <p:cNvPr id="12" name="表 11">
            <a:extLst>
              <a:ext uri="{FF2B5EF4-FFF2-40B4-BE49-F238E27FC236}">
                <a16:creationId xmlns:a16="http://schemas.microsoft.com/office/drawing/2014/main" id="{C84B3A61-2A10-4FC0-8532-8ADE3BF0F8C2}"/>
              </a:ext>
            </a:extLst>
          </p:cNvPr>
          <p:cNvGraphicFramePr>
            <a:graphicFrameLocks noGrp="1"/>
          </p:cNvGraphicFramePr>
          <p:nvPr>
            <p:extLst>
              <p:ext uri="{D42A27DB-BD31-4B8C-83A1-F6EECF244321}">
                <p14:modId xmlns:p14="http://schemas.microsoft.com/office/powerpoint/2010/main" val="2846297490"/>
              </p:ext>
            </p:extLst>
          </p:nvPr>
        </p:nvGraphicFramePr>
        <p:xfrm>
          <a:off x="225900" y="1418180"/>
          <a:ext cx="8685000" cy="5002596"/>
        </p:xfrm>
        <a:graphic>
          <a:graphicData uri="http://schemas.openxmlformats.org/drawingml/2006/table">
            <a:tbl>
              <a:tblPr firstRow="1" bandRow="1"/>
              <a:tblGrid>
                <a:gridCol w="2761605">
                  <a:extLst>
                    <a:ext uri="{9D8B030D-6E8A-4147-A177-3AD203B41FA5}">
                      <a16:colId xmlns:a16="http://schemas.microsoft.com/office/drawing/2014/main" val="20000"/>
                    </a:ext>
                  </a:extLst>
                </a:gridCol>
                <a:gridCol w="5923395">
                  <a:extLst>
                    <a:ext uri="{9D8B030D-6E8A-4147-A177-3AD203B41FA5}">
                      <a16:colId xmlns:a16="http://schemas.microsoft.com/office/drawing/2014/main" val="20001"/>
                    </a:ext>
                  </a:extLst>
                </a:gridCol>
              </a:tblGrid>
              <a:tr h="556938">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3200" dirty="0">
                          <a:latin typeface="+mn-ea"/>
                          <a:ea typeface="+mn-ea"/>
                        </a:rPr>
                        <a:t>自立の要素</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77BE8"/>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3200" dirty="0">
                          <a:latin typeface="+mn-ea"/>
                          <a:ea typeface="+mn-ea"/>
                        </a:rPr>
                        <a:t>例</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77BE8"/>
                    </a:solidFill>
                  </a:tcPr>
                </a:tc>
                <a:extLst>
                  <a:ext uri="{0D108BD9-81ED-4DB2-BD59-A6C34878D82A}">
                    <a16:rowId xmlns:a16="http://schemas.microsoft.com/office/drawing/2014/main" val="10000"/>
                  </a:ext>
                </a:extLst>
              </a:tr>
              <a:tr h="1096437">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4000" b="1" dirty="0">
                          <a:solidFill>
                            <a:srgbClr val="FF0000"/>
                          </a:solidFill>
                          <a:latin typeface="+mn-ea"/>
                          <a:ea typeface="+mn-ea"/>
                        </a:rPr>
                        <a:t>生活的 </a:t>
                      </a:r>
                      <a:r>
                        <a:rPr kumimoji="1" lang="ja-JP" altLang="en-US" sz="3200" b="0" kern="1200" dirty="0">
                          <a:solidFill>
                            <a:schemeClr val="tx1"/>
                          </a:solidFill>
                          <a:latin typeface="ＭＳ Ｐゴシック" panose="020B0600070205080204" pitchFamily="50" charset="-128"/>
                          <a:ea typeface="ＭＳ Ｐゴシック" panose="020B0600070205080204" pitchFamily="50" charset="-128"/>
                          <a:cs typeface="+mn-cs"/>
                        </a:rPr>
                        <a:t>自立</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EC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3200" b="0" dirty="0">
                          <a:solidFill>
                            <a:schemeClr val="tx1"/>
                          </a:solidFill>
                          <a:latin typeface="ＭＳ Ｐゴシック" panose="020B0600070205080204" pitchFamily="50" charset="-128"/>
                          <a:ea typeface="ＭＳ Ｐゴシック" panose="020B0600070205080204" pitchFamily="50" charset="-128"/>
                        </a:rPr>
                        <a:t>・栄養バランスを考えて食事する</a:t>
                      </a:r>
                      <a:endParaRPr kumimoji="1" lang="en-US" altLang="ja-JP" sz="3200" b="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3200" b="0" dirty="0">
                          <a:solidFill>
                            <a:schemeClr val="tx1"/>
                          </a:solidFill>
                          <a:latin typeface="ＭＳ Ｐゴシック" panose="020B0600070205080204" pitchFamily="50" charset="-128"/>
                          <a:ea typeface="ＭＳ Ｐゴシック" panose="020B0600070205080204" pitchFamily="50" charset="-128"/>
                        </a:rPr>
                        <a:t>・ボタンつけができる</a:t>
                      </a:r>
                      <a:endParaRPr kumimoji="1" lang="en-US" altLang="ja-JP" sz="3200" b="0" dirty="0">
                        <a:solidFill>
                          <a:schemeClr val="tx1"/>
                        </a:solidFill>
                        <a:latin typeface="ＭＳ Ｐゴシック" panose="020B0600070205080204" pitchFamily="50" charset="-128"/>
                        <a:ea typeface="ＭＳ Ｐゴシック" panose="020B0600070205080204" pitchFamily="50" charset="-128"/>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ECFF"/>
                    </a:solidFill>
                  </a:tcPr>
                </a:tc>
                <a:extLst>
                  <a:ext uri="{0D108BD9-81ED-4DB2-BD59-A6C34878D82A}">
                    <a16:rowId xmlns:a16="http://schemas.microsoft.com/office/drawing/2014/main" val="10001"/>
                  </a:ext>
                </a:extLst>
              </a:tr>
              <a:tr h="1193439">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4000" b="1" kern="1200" dirty="0">
                          <a:solidFill>
                            <a:srgbClr val="FF0000"/>
                          </a:solidFill>
                          <a:latin typeface="+mn-ea"/>
                          <a:ea typeface="+mn-ea"/>
                          <a:cs typeface="+mn-cs"/>
                        </a:rPr>
                        <a:t>精神的 </a:t>
                      </a:r>
                      <a:r>
                        <a:rPr kumimoji="1" lang="ja-JP" altLang="en-US" sz="3200" b="0" kern="1200" dirty="0">
                          <a:solidFill>
                            <a:schemeClr val="tx1"/>
                          </a:solidFill>
                          <a:latin typeface="ＭＳ Ｐゴシック" panose="020B0600070205080204" pitchFamily="50" charset="-128"/>
                          <a:ea typeface="ＭＳ Ｐゴシック" panose="020B0600070205080204" pitchFamily="50" charset="-128"/>
                          <a:cs typeface="+mn-cs"/>
                        </a:rPr>
                        <a:t>自立</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D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3200" b="0" i="0" dirty="0">
                          <a:solidFill>
                            <a:schemeClr val="tx1"/>
                          </a:solidFill>
                          <a:latin typeface="ＭＳ Ｐゴシック" panose="020B0600070205080204" pitchFamily="50" charset="-128"/>
                          <a:ea typeface="ＭＳ Ｐゴシック" panose="020B0600070205080204" pitchFamily="50" charset="-128"/>
                        </a:rPr>
                        <a:t>・将来の職業や進路について</a:t>
                      </a:r>
                      <a:endParaRPr kumimoji="1" lang="en-US" altLang="ja-JP" sz="3200" b="0" i="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3200" b="0" i="0" dirty="0">
                          <a:solidFill>
                            <a:schemeClr val="tx1"/>
                          </a:solidFill>
                          <a:latin typeface="ＭＳ Ｐゴシック" panose="020B0600070205080204" pitchFamily="50" charset="-128"/>
                          <a:ea typeface="ＭＳ Ｐゴシック" panose="020B0600070205080204" pitchFamily="50" charset="-128"/>
                        </a:rPr>
                        <a:t> 考えている</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DFFF"/>
                    </a:solidFill>
                  </a:tcPr>
                </a:tc>
                <a:extLst>
                  <a:ext uri="{0D108BD9-81ED-4DB2-BD59-A6C34878D82A}">
                    <a16:rowId xmlns:a16="http://schemas.microsoft.com/office/drawing/2014/main" val="10002"/>
                  </a:ext>
                </a:extLst>
              </a:tr>
              <a:tr h="748131">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4000" b="1" kern="1200" dirty="0">
                          <a:solidFill>
                            <a:srgbClr val="FF0000"/>
                          </a:solidFill>
                          <a:latin typeface="+mn-ea"/>
                          <a:ea typeface="+mn-ea"/>
                          <a:cs typeface="+mn-cs"/>
                        </a:rPr>
                        <a:t>経済的 </a:t>
                      </a:r>
                      <a:r>
                        <a:rPr kumimoji="1" lang="ja-JP" altLang="en-US" sz="3200" b="0" kern="1200" dirty="0">
                          <a:solidFill>
                            <a:schemeClr val="tx1"/>
                          </a:solidFill>
                          <a:latin typeface="ＭＳ Ｐゴシック" panose="020B0600070205080204" pitchFamily="50" charset="-128"/>
                          <a:ea typeface="ＭＳ Ｐゴシック" panose="020B0600070205080204" pitchFamily="50" charset="-128"/>
                          <a:cs typeface="+mn-cs"/>
                        </a:rPr>
                        <a:t>自立</a:t>
                      </a:r>
                      <a:endParaRPr kumimoji="1" lang="en-US" altLang="ja-JP" sz="32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EC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3200" b="0" dirty="0">
                          <a:solidFill>
                            <a:schemeClr val="tx1"/>
                          </a:solidFill>
                          <a:latin typeface="ＭＳ Ｐゴシック" panose="020B0600070205080204" pitchFamily="50" charset="-128"/>
                          <a:ea typeface="ＭＳ Ｐゴシック" panose="020B0600070205080204" pitchFamily="50" charset="-128"/>
                        </a:rPr>
                        <a:t>・計画的にお金を使う</a:t>
                      </a:r>
                      <a:endParaRPr kumimoji="1" lang="en-US" altLang="ja-JP" sz="3200" b="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3200" b="0" dirty="0">
                          <a:solidFill>
                            <a:schemeClr val="tx1"/>
                          </a:solidFill>
                          <a:latin typeface="ＭＳ Ｐゴシック" panose="020B0600070205080204" pitchFamily="50" charset="-128"/>
                          <a:ea typeface="ＭＳ Ｐゴシック" panose="020B0600070205080204" pitchFamily="50" charset="-128"/>
                        </a:rPr>
                        <a:t>・将来に備えて貯金をする</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ECFF"/>
                    </a:solidFill>
                  </a:tcPr>
                </a:tc>
                <a:extLst>
                  <a:ext uri="{0D108BD9-81ED-4DB2-BD59-A6C34878D82A}">
                    <a16:rowId xmlns:a16="http://schemas.microsoft.com/office/drawing/2014/main" val="10003"/>
                  </a:ext>
                </a:extLst>
              </a:tr>
              <a:tr h="606067">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4000" b="1" kern="1200" dirty="0">
                          <a:solidFill>
                            <a:srgbClr val="FF0000"/>
                          </a:solidFill>
                          <a:latin typeface="+mn-ea"/>
                          <a:ea typeface="+mn-ea"/>
                          <a:cs typeface="+mn-cs"/>
                        </a:rPr>
                        <a:t>性的 </a:t>
                      </a:r>
                      <a:r>
                        <a:rPr kumimoji="1" lang="ja-JP" altLang="en-US" sz="3200" b="0" kern="1200" dirty="0">
                          <a:solidFill>
                            <a:schemeClr val="tx1"/>
                          </a:solidFill>
                          <a:latin typeface="ＭＳ Ｐゴシック" panose="020B0600070205080204" pitchFamily="50" charset="-128"/>
                          <a:ea typeface="ＭＳ Ｐゴシック" panose="020B0600070205080204" pitchFamily="50" charset="-128"/>
                          <a:cs typeface="+mn-cs"/>
                        </a:rPr>
                        <a:t>自立</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D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3200" b="0" dirty="0">
                          <a:solidFill>
                            <a:schemeClr val="tx1"/>
                          </a:solidFill>
                          <a:latin typeface="ＭＳ Ｐゴシック" panose="020B0600070205080204" pitchFamily="50" charset="-128"/>
                          <a:ea typeface="ＭＳ Ｐゴシック" panose="020B0600070205080204" pitchFamily="50" charset="-128"/>
                        </a:rPr>
                        <a:t>・男女のからだのしくみや生理的</a:t>
                      </a:r>
                      <a:endParaRPr kumimoji="1" lang="en-US" altLang="ja-JP" sz="3200" b="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3200" b="0" dirty="0">
                          <a:solidFill>
                            <a:schemeClr val="tx1"/>
                          </a:solidFill>
                          <a:latin typeface="ＭＳ Ｐゴシック" panose="020B0600070205080204" pitchFamily="50" charset="-128"/>
                          <a:ea typeface="ＭＳ Ｐゴシック" panose="020B0600070205080204" pitchFamily="50" charset="-128"/>
                        </a:rPr>
                        <a:t> な特徴・相違を理解している</a:t>
                      </a:r>
                      <a:endParaRPr kumimoji="1" lang="en-US" altLang="ja-JP" sz="3200" b="0" dirty="0">
                        <a:solidFill>
                          <a:schemeClr val="tx1"/>
                        </a:solidFill>
                        <a:latin typeface="ＭＳ Ｐゴシック" panose="020B0600070205080204" pitchFamily="50" charset="-128"/>
                        <a:ea typeface="ＭＳ Ｐゴシック" panose="020B0600070205080204" pitchFamily="50" charset="-128"/>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5DFFF"/>
                    </a:solidFill>
                  </a:tcPr>
                </a:tc>
                <a:extLst>
                  <a:ext uri="{0D108BD9-81ED-4DB2-BD59-A6C34878D82A}">
                    <a16:rowId xmlns:a16="http://schemas.microsoft.com/office/drawing/2014/main" val="10004"/>
                  </a:ext>
                </a:extLst>
              </a:tr>
            </a:tbl>
          </a:graphicData>
        </a:graphic>
      </p:graphicFrame>
      <p:grpSp>
        <p:nvGrpSpPr>
          <p:cNvPr id="6" name="グループ化 5">
            <a:extLst>
              <a:ext uri="{FF2B5EF4-FFF2-40B4-BE49-F238E27FC236}">
                <a16:creationId xmlns:a16="http://schemas.microsoft.com/office/drawing/2014/main" id="{09D6B03E-7564-41B0-AB14-CC62725C9FF5}"/>
              </a:ext>
            </a:extLst>
          </p:cNvPr>
          <p:cNvGrpSpPr/>
          <p:nvPr/>
        </p:nvGrpSpPr>
        <p:grpSpPr>
          <a:xfrm flipH="1">
            <a:off x="286191" y="2295688"/>
            <a:ext cx="1695008" cy="574318"/>
            <a:chOff x="-126203" y="4087923"/>
            <a:chExt cx="2105919" cy="563866"/>
          </a:xfrm>
          <a:solidFill>
            <a:srgbClr val="277BE8"/>
          </a:solidFill>
        </p:grpSpPr>
        <p:sp>
          <p:nvSpPr>
            <p:cNvPr id="8" name="1 つの角を切り取った四角形 19">
              <a:extLst>
                <a:ext uri="{FF2B5EF4-FFF2-40B4-BE49-F238E27FC236}">
                  <a16:creationId xmlns:a16="http://schemas.microsoft.com/office/drawing/2014/main" id="{FA54CE6D-892A-4821-8FD2-A86AD8D271C1}"/>
                </a:ext>
              </a:extLst>
            </p:cNvPr>
            <p:cNvSpPr/>
            <p:nvPr/>
          </p:nvSpPr>
          <p:spPr>
            <a:xfrm>
              <a:off x="-126203" y="4087923"/>
              <a:ext cx="2105919" cy="563866"/>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9" name="直角三角形 8">
              <a:extLst>
                <a:ext uri="{FF2B5EF4-FFF2-40B4-BE49-F238E27FC236}">
                  <a16:creationId xmlns:a16="http://schemas.microsoft.com/office/drawing/2014/main" id="{A1878F41-A3AD-42AF-BA22-DD5B85E172F0}"/>
                </a:ext>
              </a:extLst>
            </p:cNvPr>
            <p:cNvSpPr/>
            <p:nvPr/>
          </p:nvSpPr>
          <p:spPr>
            <a:xfrm>
              <a:off x="1817248" y="4090261"/>
              <a:ext cx="156545" cy="123707"/>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0" name="グループ化 9">
            <a:extLst>
              <a:ext uri="{FF2B5EF4-FFF2-40B4-BE49-F238E27FC236}">
                <a16:creationId xmlns:a16="http://schemas.microsoft.com/office/drawing/2014/main" id="{2BCAF64F-0DBC-4C46-B4D0-4257283E9A01}"/>
              </a:ext>
            </a:extLst>
          </p:cNvPr>
          <p:cNvGrpSpPr/>
          <p:nvPr/>
        </p:nvGrpSpPr>
        <p:grpSpPr>
          <a:xfrm flipH="1">
            <a:off x="287540" y="3429000"/>
            <a:ext cx="1695008" cy="574318"/>
            <a:chOff x="-126203" y="4087923"/>
            <a:chExt cx="2105919" cy="563866"/>
          </a:xfrm>
          <a:solidFill>
            <a:srgbClr val="277BE8"/>
          </a:solidFill>
        </p:grpSpPr>
        <p:sp>
          <p:nvSpPr>
            <p:cNvPr id="11" name="1 つの角を切り取った四角形 19">
              <a:extLst>
                <a:ext uri="{FF2B5EF4-FFF2-40B4-BE49-F238E27FC236}">
                  <a16:creationId xmlns:a16="http://schemas.microsoft.com/office/drawing/2014/main" id="{B792253F-6BC9-4CA0-9661-EA7E66768671}"/>
                </a:ext>
              </a:extLst>
            </p:cNvPr>
            <p:cNvSpPr/>
            <p:nvPr/>
          </p:nvSpPr>
          <p:spPr>
            <a:xfrm>
              <a:off x="-126203" y="4087923"/>
              <a:ext cx="2105919" cy="563866"/>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3" name="直角三角形 12">
              <a:extLst>
                <a:ext uri="{FF2B5EF4-FFF2-40B4-BE49-F238E27FC236}">
                  <a16:creationId xmlns:a16="http://schemas.microsoft.com/office/drawing/2014/main" id="{28AC12A1-3766-470D-B3D3-AE10F9F000D9}"/>
                </a:ext>
              </a:extLst>
            </p:cNvPr>
            <p:cNvSpPr/>
            <p:nvPr/>
          </p:nvSpPr>
          <p:spPr>
            <a:xfrm>
              <a:off x="1817248" y="4090261"/>
              <a:ext cx="156545" cy="123707"/>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4" name="グループ化 13">
            <a:extLst>
              <a:ext uri="{FF2B5EF4-FFF2-40B4-BE49-F238E27FC236}">
                <a16:creationId xmlns:a16="http://schemas.microsoft.com/office/drawing/2014/main" id="{83E35925-9FBA-4190-A0BC-5744AF9763AA}"/>
              </a:ext>
            </a:extLst>
          </p:cNvPr>
          <p:cNvGrpSpPr/>
          <p:nvPr/>
        </p:nvGrpSpPr>
        <p:grpSpPr>
          <a:xfrm flipH="1">
            <a:off x="288253" y="4559931"/>
            <a:ext cx="1695008" cy="574318"/>
            <a:chOff x="-126203" y="4087923"/>
            <a:chExt cx="2105919" cy="563866"/>
          </a:xfrm>
          <a:solidFill>
            <a:srgbClr val="277BE8"/>
          </a:solidFill>
        </p:grpSpPr>
        <p:sp>
          <p:nvSpPr>
            <p:cNvPr id="15" name="1 つの角を切り取った四角形 19">
              <a:extLst>
                <a:ext uri="{FF2B5EF4-FFF2-40B4-BE49-F238E27FC236}">
                  <a16:creationId xmlns:a16="http://schemas.microsoft.com/office/drawing/2014/main" id="{9EEB73C8-6AAD-47E9-B38E-E70855C374FF}"/>
                </a:ext>
              </a:extLst>
            </p:cNvPr>
            <p:cNvSpPr/>
            <p:nvPr/>
          </p:nvSpPr>
          <p:spPr>
            <a:xfrm>
              <a:off x="-126203" y="4087923"/>
              <a:ext cx="2105919" cy="563866"/>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6" name="直角三角形 15">
              <a:extLst>
                <a:ext uri="{FF2B5EF4-FFF2-40B4-BE49-F238E27FC236}">
                  <a16:creationId xmlns:a16="http://schemas.microsoft.com/office/drawing/2014/main" id="{122596D8-5457-43F5-ADB7-D41AD273303F}"/>
                </a:ext>
              </a:extLst>
            </p:cNvPr>
            <p:cNvSpPr/>
            <p:nvPr/>
          </p:nvSpPr>
          <p:spPr>
            <a:xfrm>
              <a:off x="1817248" y="4090261"/>
              <a:ext cx="156545" cy="123707"/>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7" name="グループ化 16">
            <a:extLst>
              <a:ext uri="{FF2B5EF4-FFF2-40B4-BE49-F238E27FC236}">
                <a16:creationId xmlns:a16="http://schemas.microsoft.com/office/drawing/2014/main" id="{3C73D107-CE03-4A2D-BD39-3CA891D72FF6}"/>
              </a:ext>
            </a:extLst>
          </p:cNvPr>
          <p:cNvGrpSpPr/>
          <p:nvPr/>
        </p:nvGrpSpPr>
        <p:grpSpPr>
          <a:xfrm flipH="1">
            <a:off x="286191" y="5620332"/>
            <a:ext cx="1192565" cy="574318"/>
            <a:chOff x="498044" y="4087923"/>
            <a:chExt cx="1481672" cy="563866"/>
          </a:xfrm>
          <a:solidFill>
            <a:srgbClr val="277BE8"/>
          </a:solidFill>
        </p:grpSpPr>
        <p:sp>
          <p:nvSpPr>
            <p:cNvPr id="18" name="1 つの角を切り取った四角形 19">
              <a:extLst>
                <a:ext uri="{FF2B5EF4-FFF2-40B4-BE49-F238E27FC236}">
                  <a16:creationId xmlns:a16="http://schemas.microsoft.com/office/drawing/2014/main" id="{A2E6183A-ACF9-4713-8C00-136A84F5C017}"/>
                </a:ext>
              </a:extLst>
            </p:cNvPr>
            <p:cNvSpPr/>
            <p:nvPr/>
          </p:nvSpPr>
          <p:spPr>
            <a:xfrm>
              <a:off x="498044" y="4087923"/>
              <a:ext cx="1481672" cy="563866"/>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9" name="直角三角形 18">
              <a:extLst>
                <a:ext uri="{FF2B5EF4-FFF2-40B4-BE49-F238E27FC236}">
                  <a16:creationId xmlns:a16="http://schemas.microsoft.com/office/drawing/2014/main" id="{1FF294EB-3B37-4737-A4C3-8CA506E36361}"/>
                </a:ext>
              </a:extLst>
            </p:cNvPr>
            <p:cNvSpPr/>
            <p:nvPr/>
          </p:nvSpPr>
          <p:spPr>
            <a:xfrm>
              <a:off x="1817248" y="4090261"/>
              <a:ext cx="156545" cy="123707"/>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228172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nodeType="clickEffect">
                                  <p:stCondLst>
                                    <p:cond delay="0"/>
                                  </p:stCondLst>
                                  <p:childTnLst>
                                    <p:animEffect transition="out" filter="wipe(left)">
                                      <p:cBhvr>
                                        <p:cTn id="16" dur="500"/>
                                        <p:tgtEl>
                                          <p:spTgt spid="14"/>
                                        </p:tgtEl>
                                      </p:cBhvr>
                                    </p:animEffect>
                                    <p:set>
                                      <p:cBhvr>
                                        <p:cTn id="17" dur="1" fill="hold">
                                          <p:stCondLst>
                                            <p:cond delay="499"/>
                                          </p:stCondLst>
                                        </p:cTn>
                                        <p:tgtEl>
                                          <p:spTgt spid="1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nodeType="clickEffect">
                                  <p:stCondLst>
                                    <p:cond delay="0"/>
                                  </p:stCondLst>
                                  <p:childTnLst>
                                    <p:animEffect transition="out" filter="wipe(left)">
                                      <p:cBhvr>
                                        <p:cTn id="21" dur="500"/>
                                        <p:tgtEl>
                                          <p:spTgt spid="17"/>
                                        </p:tgtEl>
                                      </p:cBhvr>
                                    </p:animEffect>
                                    <p:set>
                                      <p:cBhvr>
                                        <p:cTn id="22"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3799933-6574-49B7-99CD-4DBF4F74ECFD}"/>
              </a:ext>
            </a:extLst>
          </p:cNvPr>
          <p:cNvSpPr>
            <a:spLocks noGrp="1"/>
          </p:cNvSpPr>
          <p:nvPr>
            <p:ph type="sldNum" sz="quarter" idx="12"/>
          </p:nvPr>
        </p:nvSpPr>
        <p:spPr/>
        <p:txBody>
          <a:bodyPr/>
          <a:lstStyle/>
          <a:p>
            <a:fld id="{5AE546C7-DDCC-4C79-B357-34FAB75EF343}" type="slidenum">
              <a:rPr kumimoji="1" lang="ja-JP" altLang="en-US" smtClean="0"/>
              <a:t>5</a:t>
            </a:fld>
            <a:endParaRPr kumimoji="1" lang="ja-JP" altLang="en-US"/>
          </a:p>
        </p:txBody>
      </p:sp>
      <p:sp>
        <p:nvSpPr>
          <p:cNvPr id="4" name="タイトル 3">
            <a:extLst>
              <a:ext uri="{FF2B5EF4-FFF2-40B4-BE49-F238E27FC236}">
                <a16:creationId xmlns:a16="http://schemas.microsoft.com/office/drawing/2014/main" id="{98D5F824-2673-4944-98E0-EB2E26DE658E}"/>
              </a:ext>
            </a:extLst>
          </p:cNvPr>
          <p:cNvSpPr>
            <a:spLocks noGrp="1"/>
          </p:cNvSpPr>
          <p:nvPr>
            <p:ph type="title"/>
          </p:nvPr>
        </p:nvSpPr>
        <p:spPr/>
        <p:txBody>
          <a:bodyPr/>
          <a:lstStyle/>
          <a:p>
            <a:r>
              <a:rPr lang="en-US" altLang="ja-JP" dirty="0"/>
              <a:t> </a:t>
            </a:r>
            <a:r>
              <a:rPr lang="ja-JP" altLang="en-US" dirty="0"/>
              <a:t>２　青年期を生きる</a:t>
            </a:r>
            <a:endParaRPr kumimoji="1" lang="ja-JP" altLang="en-US" dirty="0"/>
          </a:p>
        </p:txBody>
      </p:sp>
      <p:sp>
        <p:nvSpPr>
          <p:cNvPr id="5" name="コンテンツ プレースホルダー 4">
            <a:extLst>
              <a:ext uri="{FF2B5EF4-FFF2-40B4-BE49-F238E27FC236}">
                <a16:creationId xmlns:a16="http://schemas.microsoft.com/office/drawing/2014/main" id="{8C6B3425-CD54-4700-A179-DA0C3CF87984}"/>
              </a:ext>
            </a:extLst>
          </p:cNvPr>
          <p:cNvSpPr>
            <a:spLocks noGrp="1"/>
          </p:cNvSpPr>
          <p:nvPr>
            <p:ph idx="14"/>
          </p:nvPr>
        </p:nvSpPr>
        <p:spPr>
          <a:xfrm>
            <a:off x="339979" y="1864725"/>
            <a:ext cx="8464041" cy="4169031"/>
          </a:xfrm>
        </p:spPr>
        <p:txBody>
          <a:bodyPr/>
          <a:lstStyle/>
          <a:p>
            <a:r>
              <a:rPr lang="ja-JP" altLang="en-US" sz="4800" b="1" dirty="0">
                <a:solidFill>
                  <a:srgbClr val="FF0000"/>
                </a:solidFill>
                <a:latin typeface="+mn-ea"/>
              </a:rPr>
              <a:t>青年期</a:t>
            </a:r>
            <a:r>
              <a:rPr lang="ja-JP" altLang="en-US" b="1" dirty="0">
                <a:solidFill>
                  <a:srgbClr val="FF0000"/>
                </a:solidFill>
                <a:latin typeface="+mn-ea"/>
              </a:rPr>
              <a:t> </a:t>
            </a:r>
            <a:r>
              <a:rPr lang="ja-JP" altLang="en-US" dirty="0">
                <a:latin typeface="+mn-ea"/>
              </a:rPr>
              <a:t>は，将来への準備段階として，これからの自分の進む方向性を決める第一の分岐点となる時期。</a:t>
            </a:r>
            <a:endParaRPr kumimoji="1" lang="ja-JP" altLang="en-US" dirty="0"/>
          </a:p>
        </p:txBody>
      </p:sp>
      <p:sp>
        <p:nvSpPr>
          <p:cNvPr id="6" name="テキスト プレースホルダー 2">
            <a:extLst>
              <a:ext uri="{FF2B5EF4-FFF2-40B4-BE49-F238E27FC236}">
                <a16:creationId xmlns:a16="http://schemas.microsoft.com/office/drawing/2014/main" id="{A0E5C983-0989-479B-90D1-7F027878BB48}"/>
              </a:ext>
            </a:extLst>
          </p:cNvPr>
          <p:cNvSpPr>
            <a:spLocks noGrp="1"/>
          </p:cNvSpPr>
          <p:nvPr>
            <p:ph type="body" idx="1" hasCustomPrompt="1"/>
          </p:nvPr>
        </p:nvSpPr>
        <p:spPr>
          <a:xfrm>
            <a:off x="360363" y="1022362"/>
            <a:ext cx="2268537" cy="658801"/>
          </a:xfrm>
          <a:prstGeom prst="round2DiagRect">
            <a:avLst/>
          </a:prstGeom>
          <a:solidFill>
            <a:srgbClr val="277BE8"/>
          </a:solidFill>
        </p:spPr>
        <p:txBody>
          <a:bodyPr anchor="ctr">
            <a:noAutofit/>
          </a:bodyPr>
          <a:lstStyle>
            <a:lvl1pPr marL="0" indent="0">
              <a:buNone/>
              <a:defRPr sz="3200" b="1">
                <a:solidFill>
                  <a:schemeClr val="bg1"/>
                </a:solidFill>
                <a:latin typeface="ＭＳ Ｐゴシック" panose="020B0600070205080204" pitchFamily="50" charset="-128"/>
                <a:ea typeface="ＭＳ Ｐゴシック" panose="020B060007020508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青年期とは</a:t>
            </a:r>
            <a:endParaRPr kumimoji="1" lang="ja-JP" altLang="en-US" dirty="0"/>
          </a:p>
        </p:txBody>
      </p:sp>
      <p:grpSp>
        <p:nvGrpSpPr>
          <p:cNvPr id="7" name="グループ化 6">
            <a:extLst>
              <a:ext uri="{FF2B5EF4-FFF2-40B4-BE49-F238E27FC236}">
                <a16:creationId xmlns:a16="http://schemas.microsoft.com/office/drawing/2014/main" id="{A0ACF370-C621-4791-A2E6-9E24D2AD8974}"/>
              </a:ext>
            </a:extLst>
          </p:cNvPr>
          <p:cNvGrpSpPr/>
          <p:nvPr/>
        </p:nvGrpSpPr>
        <p:grpSpPr>
          <a:xfrm flipH="1">
            <a:off x="360362" y="1921875"/>
            <a:ext cx="2058987" cy="660011"/>
            <a:chOff x="-578420" y="4087922"/>
            <a:chExt cx="2558135" cy="648000"/>
          </a:xfrm>
          <a:solidFill>
            <a:srgbClr val="277BE8"/>
          </a:solidFill>
        </p:grpSpPr>
        <p:sp>
          <p:nvSpPr>
            <p:cNvPr id="8" name="1 つの角を切り取った四角形 19">
              <a:extLst>
                <a:ext uri="{FF2B5EF4-FFF2-40B4-BE49-F238E27FC236}">
                  <a16:creationId xmlns:a16="http://schemas.microsoft.com/office/drawing/2014/main" id="{305AF53B-F3EF-44AC-AE76-D293C71EA353}"/>
                </a:ext>
              </a:extLst>
            </p:cNvPr>
            <p:cNvSpPr/>
            <p:nvPr/>
          </p:nvSpPr>
          <p:spPr>
            <a:xfrm>
              <a:off x="-578420" y="4087922"/>
              <a:ext cx="2558135"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9" name="直角三角形 8">
              <a:extLst>
                <a:ext uri="{FF2B5EF4-FFF2-40B4-BE49-F238E27FC236}">
                  <a16:creationId xmlns:a16="http://schemas.microsoft.com/office/drawing/2014/main" id="{7C6ABE27-4FC0-4095-A119-EAF58EFFCC90}"/>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84915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0E24AB8-E5F0-4E5C-A896-83F1154A5333}"/>
              </a:ext>
            </a:extLst>
          </p:cNvPr>
          <p:cNvSpPr>
            <a:spLocks noGrp="1"/>
          </p:cNvSpPr>
          <p:nvPr>
            <p:ph type="sldNum" sz="quarter" idx="12"/>
          </p:nvPr>
        </p:nvSpPr>
        <p:spPr/>
        <p:txBody>
          <a:bodyPr/>
          <a:lstStyle/>
          <a:p>
            <a:fld id="{5AE546C7-DDCC-4C79-B357-34FAB75EF343}" type="slidenum">
              <a:rPr kumimoji="1" lang="ja-JP" altLang="en-US" smtClean="0"/>
              <a:t>6</a:t>
            </a:fld>
            <a:endParaRPr kumimoji="1" lang="ja-JP" altLang="en-US"/>
          </a:p>
        </p:txBody>
      </p:sp>
      <p:sp>
        <p:nvSpPr>
          <p:cNvPr id="4" name="タイトル 3">
            <a:extLst>
              <a:ext uri="{FF2B5EF4-FFF2-40B4-BE49-F238E27FC236}">
                <a16:creationId xmlns:a16="http://schemas.microsoft.com/office/drawing/2014/main" id="{1BD0153D-3F4E-4DB2-9F52-4C659D7A8A6B}"/>
              </a:ext>
            </a:extLst>
          </p:cNvPr>
          <p:cNvSpPr>
            <a:spLocks noGrp="1"/>
          </p:cNvSpPr>
          <p:nvPr>
            <p:ph type="title"/>
          </p:nvPr>
        </p:nvSpPr>
        <p:spPr/>
        <p:txBody>
          <a:bodyPr/>
          <a:lstStyle/>
          <a:p>
            <a:r>
              <a:rPr lang="ja-JP" altLang="en-US" dirty="0"/>
              <a:t> </a:t>
            </a:r>
            <a:r>
              <a:rPr kumimoji="1" lang="ja-JP" altLang="en-US" dirty="0"/>
              <a:t>２　</a:t>
            </a:r>
            <a:r>
              <a:rPr lang="ja-JP" altLang="en-US" dirty="0"/>
              <a:t>青年期を生きる</a:t>
            </a:r>
            <a:endParaRPr kumimoji="1" lang="ja-JP" altLang="en-US" dirty="0"/>
          </a:p>
        </p:txBody>
      </p:sp>
      <p:sp>
        <p:nvSpPr>
          <p:cNvPr id="5" name="コンテンツ プレースホルダー 4">
            <a:extLst>
              <a:ext uri="{FF2B5EF4-FFF2-40B4-BE49-F238E27FC236}">
                <a16:creationId xmlns:a16="http://schemas.microsoft.com/office/drawing/2014/main" id="{4BF177FF-9F1B-42D0-B036-ECBC7DAE1A1B}"/>
              </a:ext>
            </a:extLst>
          </p:cNvPr>
          <p:cNvSpPr>
            <a:spLocks noGrp="1"/>
          </p:cNvSpPr>
          <p:nvPr>
            <p:ph idx="14"/>
          </p:nvPr>
        </p:nvSpPr>
        <p:spPr>
          <a:xfrm>
            <a:off x="270165" y="1292995"/>
            <a:ext cx="8343899" cy="2502889"/>
          </a:xfrm>
        </p:spPr>
        <p:txBody>
          <a:bodyPr>
            <a:normAutofit/>
          </a:bodyPr>
          <a:lstStyle/>
          <a:p>
            <a:r>
              <a:rPr lang="ja-JP" altLang="en-US" dirty="0">
                <a:latin typeface="+mn-ea"/>
              </a:rPr>
              <a:t>自分の将来を考え，今できることから一歩ずつ歩み始めることが </a:t>
            </a:r>
            <a:r>
              <a:rPr lang="ja-JP" altLang="en-US" sz="4800" b="1" dirty="0">
                <a:solidFill>
                  <a:srgbClr val="FF0000"/>
                </a:solidFill>
                <a:latin typeface="+mn-ea"/>
              </a:rPr>
              <a:t>自立 </a:t>
            </a:r>
            <a:r>
              <a:rPr lang="ja-JP" altLang="en-US" dirty="0">
                <a:latin typeface="+mn-ea"/>
              </a:rPr>
              <a:t>につながる。</a:t>
            </a:r>
          </a:p>
        </p:txBody>
      </p:sp>
      <p:sp>
        <p:nvSpPr>
          <p:cNvPr id="6" name="矢印: 下 5">
            <a:extLst>
              <a:ext uri="{FF2B5EF4-FFF2-40B4-BE49-F238E27FC236}">
                <a16:creationId xmlns:a16="http://schemas.microsoft.com/office/drawing/2014/main" id="{C25F23A3-9425-4882-B058-5F7B840D9902}"/>
              </a:ext>
            </a:extLst>
          </p:cNvPr>
          <p:cNvSpPr/>
          <p:nvPr/>
        </p:nvSpPr>
        <p:spPr>
          <a:xfrm>
            <a:off x="4247518" y="3598913"/>
            <a:ext cx="638572" cy="641669"/>
          </a:xfrm>
          <a:prstGeom prst="downArrow">
            <a:avLst/>
          </a:prstGeom>
          <a:solidFill>
            <a:srgbClr val="277BE8"/>
          </a:solidFill>
          <a:ln>
            <a:solidFill>
              <a:srgbClr val="277BE8"/>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 name="正方形/長方形 7">
            <a:extLst>
              <a:ext uri="{FF2B5EF4-FFF2-40B4-BE49-F238E27FC236}">
                <a16:creationId xmlns:a16="http://schemas.microsoft.com/office/drawing/2014/main" id="{FE44B042-463D-48F9-BF99-64E51CD2CE6A}"/>
              </a:ext>
            </a:extLst>
          </p:cNvPr>
          <p:cNvSpPr/>
          <p:nvPr/>
        </p:nvSpPr>
        <p:spPr>
          <a:xfrm>
            <a:off x="270164" y="4468091"/>
            <a:ext cx="8593281" cy="1727230"/>
          </a:xfrm>
          <a:prstGeom prst="rect">
            <a:avLst/>
          </a:prstGeom>
          <a:solidFill>
            <a:srgbClr val="DDECFF"/>
          </a:solidFill>
          <a:ln w="19050" cap="flat" cmpd="sng" algn="ctr">
            <a:solidFill>
              <a:srgbClr val="277BE8"/>
            </a:solidFill>
            <a:prstDash val="solid"/>
          </a:ln>
          <a:effectLst>
            <a:outerShdw blurRad="40000" dist="23000" dir="5400000" rotWithShape="0">
              <a:srgbClr val="000000">
                <a:alpha val="35000"/>
              </a:srgbClr>
            </a:outerShdw>
          </a:effectLst>
        </p:spPr>
        <p:txBody>
          <a:bodyPr rtlCol="0" anchor="ctr"/>
          <a:lstStyle/>
          <a:p>
            <a:pPr lvl="0" algn="ctr" defTabSz="914400" eaLnBrk="0" fontAlgn="base" hangingPunct="0">
              <a:lnSpc>
                <a:spcPts val="6000"/>
              </a:lnSpc>
              <a:spcBef>
                <a:spcPct val="0"/>
              </a:spcBef>
              <a:spcAft>
                <a:spcPct val="0"/>
              </a:spcAft>
            </a:pPr>
            <a:r>
              <a:rPr kumimoji="1" lang="ja-JP" altLang="en-US" sz="4000" dirty="0">
                <a:solidFill>
                  <a:prstClr val="black"/>
                </a:solidFill>
                <a:latin typeface="ＭＳ Ｐゴシック" panose="020B0600070205080204" pitchFamily="50" charset="-128"/>
                <a:ea typeface="ＭＳ Ｐゴシック" panose="020B0600070205080204" pitchFamily="50" charset="-128"/>
              </a:rPr>
              <a:t>青年期は </a:t>
            </a:r>
            <a:r>
              <a:rPr kumimoji="1" lang="ja-JP" altLang="en-US" sz="4800" b="1" dirty="0">
                <a:solidFill>
                  <a:srgbClr val="FF0000"/>
                </a:solidFill>
                <a:latin typeface="+mn-ea"/>
                <a:ea typeface="ＭＳ Ｐゴシック" panose="020B0600070205080204" pitchFamily="50" charset="-128"/>
              </a:rPr>
              <a:t>自立 </a:t>
            </a:r>
            <a:r>
              <a:rPr kumimoji="1" lang="ja-JP" altLang="en-US" sz="4000" dirty="0">
                <a:solidFill>
                  <a:prstClr val="black"/>
                </a:solidFill>
                <a:latin typeface="ＭＳ Ｐゴシック" panose="020B0600070205080204" pitchFamily="50" charset="-128"/>
                <a:ea typeface="ＭＳ Ｐゴシック" panose="020B0600070205080204" pitchFamily="50" charset="-128"/>
              </a:rPr>
              <a:t>に向けたスタート</a:t>
            </a:r>
            <a:endParaRPr kumimoji="1" lang="en-US" altLang="ja-JP" sz="4000" dirty="0">
              <a:solidFill>
                <a:srgbClr val="FF0000"/>
              </a:solidFill>
              <a:latin typeface="ＭＳ Ｐゴシック" panose="020B0600070205080204" pitchFamily="50" charset="-128"/>
              <a:ea typeface="ＭＳ Ｐゴシック" panose="020B0600070205080204" pitchFamily="50" charset="-128"/>
            </a:endParaRPr>
          </a:p>
          <a:p>
            <a:pPr lvl="0" algn="ctr" defTabSz="914400" eaLnBrk="0" fontAlgn="base" hangingPunct="0">
              <a:lnSpc>
                <a:spcPts val="6000"/>
              </a:lnSpc>
              <a:spcBef>
                <a:spcPct val="0"/>
              </a:spcBef>
              <a:spcAft>
                <a:spcPct val="0"/>
              </a:spcAft>
            </a:pPr>
            <a:r>
              <a:rPr kumimoji="1" lang="ja-JP" altLang="en-US" sz="4800" b="1" dirty="0">
                <a:solidFill>
                  <a:srgbClr val="FF0000"/>
                </a:solidFill>
                <a:latin typeface="ＭＳ Ｐゴシック" panose="020B0600070205080204" pitchFamily="50" charset="-128"/>
                <a:ea typeface="ＭＳ Ｐゴシック" panose="020B0600070205080204" pitchFamily="50" charset="-128"/>
              </a:rPr>
              <a:t>自分らしさ </a:t>
            </a:r>
            <a:r>
              <a:rPr kumimoji="1" lang="ja-JP" altLang="en-US" sz="4000" dirty="0">
                <a:solidFill>
                  <a:prstClr val="black"/>
                </a:solidFill>
                <a:latin typeface="ＭＳ Ｐゴシック" panose="020B0600070205080204" pitchFamily="50" charset="-128"/>
                <a:ea typeface="ＭＳ Ｐゴシック" panose="020B0600070205080204" pitchFamily="50" charset="-128"/>
              </a:rPr>
              <a:t>を忘れず，歩んでいこう</a:t>
            </a:r>
            <a:endParaRPr kumimoji="1" lang="ja-JP" altLang="en-US" sz="4000" dirty="0">
              <a:solidFill>
                <a:prstClr val="black"/>
              </a:solidFill>
              <a:ea typeface="ＭＳ Ｐゴシック" panose="020B0600070205080204" pitchFamily="50" charset="-128"/>
            </a:endParaRPr>
          </a:p>
        </p:txBody>
      </p:sp>
      <p:grpSp>
        <p:nvGrpSpPr>
          <p:cNvPr id="7" name="グループ化 6">
            <a:extLst>
              <a:ext uri="{FF2B5EF4-FFF2-40B4-BE49-F238E27FC236}">
                <a16:creationId xmlns:a16="http://schemas.microsoft.com/office/drawing/2014/main" id="{4FBF7394-61F1-4E6F-B69A-2731758E7318}"/>
              </a:ext>
            </a:extLst>
          </p:cNvPr>
          <p:cNvGrpSpPr/>
          <p:nvPr/>
        </p:nvGrpSpPr>
        <p:grpSpPr>
          <a:xfrm flipH="1">
            <a:off x="6188103" y="2117259"/>
            <a:ext cx="1493687" cy="660011"/>
            <a:chOff x="123921" y="4087922"/>
            <a:chExt cx="1855793" cy="648000"/>
          </a:xfrm>
          <a:solidFill>
            <a:srgbClr val="277BE8"/>
          </a:solidFill>
        </p:grpSpPr>
        <p:sp>
          <p:nvSpPr>
            <p:cNvPr id="9" name="1 つの角を切り取った四角形 19">
              <a:extLst>
                <a:ext uri="{FF2B5EF4-FFF2-40B4-BE49-F238E27FC236}">
                  <a16:creationId xmlns:a16="http://schemas.microsoft.com/office/drawing/2014/main" id="{CFFA4126-532F-4BAD-88D2-9D058FEC2B0B}"/>
                </a:ext>
              </a:extLst>
            </p:cNvPr>
            <p:cNvSpPr/>
            <p:nvPr/>
          </p:nvSpPr>
          <p:spPr>
            <a:xfrm>
              <a:off x="123921" y="4087922"/>
              <a:ext cx="1855793"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0" name="直角三角形 9">
              <a:extLst>
                <a:ext uri="{FF2B5EF4-FFF2-40B4-BE49-F238E27FC236}">
                  <a16:creationId xmlns:a16="http://schemas.microsoft.com/office/drawing/2014/main" id="{96C4EF97-3754-4B1C-9FDD-27E8D56318CB}"/>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1" name="グループ化 10">
            <a:extLst>
              <a:ext uri="{FF2B5EF4-FFF2-40B4-BE49-F238E27FC236}">
                <a16:creationId xmlns:a16="http://schemas.microsoft.com/office/drawing/2014/main" id="{A12B3AF7-082B-4FB4-83B2-FDB4A8BABD8A}"/>
              </a:ext>
            </a:extLst>
          </p:cNvPr>
          <p:cNvGrpSpPr/>
          <p:nvPr/>
        </p:nvGrpSpPr>
        <p:grpSpPr>
          <a:xfrm flipH="1">
            <a:off x="3024626" y="4642546"/>
            <a:ext cx="1511654" cy="605731"/>
            <a:chOff x="101600" y="4087922"/>
            <a:chExt cx="1878116" cy="594707"/>
          </a:xfrm>
          <a:solidFill>
            <a:srgbClr val="277BE8"/>
          </a:solidFill>
        </p:grpSpPr>
        <p:sp>
          <p:nvSpPr>
            <p:cNvPr id="12" name="1 つの角を切り取った四角形 19">
              <a:extLst>
                <a:ext uri="{FF2B5EF4-FFF2-40B4-BE49-F238E27FC236}">
                  <a16:creationId xmlns:a16="http://schemas.microsoft.com/office/drawing/2014/main" id="{657D9CF6-807E-41DD-9FC7-04E822B5A623}"/>
                </a:ext>
              </a:extLst>
            </p:cNvPr>
            <p:cNvSpPr/>
            <p:nvPr/>
          </p:nvSpPr>
          <p:spPr>
            <a:xfrm>
              <a:off x="101600" y="4087922"/>
              <a:ext cx="1878116" cy="594707"/>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3" name="直角三角形 12">
              <a:extLst>
                <a:ext uri="{FF2B5EF4-FFF2-40B4-BE49-F238E27FC236}">
                  <a16:creationId xmlns:a16="http://schemas.microsoft.com/office/drawing/2014/main" id="{0D61FC00-94A2-4579-9E52-B2C5890975FC}"/>
                </a:ext>
              </a:extLst>
            </p:cNvPr>
            <p:cNvSpPr/>
            <p:nvPr/>
          </p:nvSpPr>
          <p:spPr>
            <a:xfrm>
              <a:off x="1817248" y="4090261"/>
              <a:ext cx="156545" cy="123707"/>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7" name="グループ化 16">
            <a:extLst>
              <a:ext uri="{FF2B5EF4-FFF2-40B4-BE49-F238E27FC236}">
                <a16:creationId xmlns:a16="http://schemas.microsoft.com/office/drawing/2014/main" id="{43B35599-9466-4629-95AD-B4344D15CEA9}"/>
              </a:ext>
            </a:extLst>
          </p:cNvPr>
          <p:cNvGrpSpPr/>
          <p:nvPr/>
        </p:nvGrpSpPr>
        <p:grpSpPr>
          <a:xfrm flipH="1">
            <a:off x="523782" y="5411691"/>
            <a:ext cx="2924267" cy="605731"/>
            <a:chOff x="-1653464" y="4087922"/>
            <a:chExt cx="3633181" cy="594707"/>
          </a:xfrm>
          <a:solidFill>
            <a:srgbClr val="277BE8"/>
          </a:solidFill>
        </p:grpSpPr>
        <p:sp>
          <p:nvSpPr>
            <p:cNvPr id="18" name="1 つの角を切り取った四角形 19">
              <a:extLst>
                <a:ext uri="{FF2B5EF4-FFF2-40B4-BE49-F238E27FC236}">
                  <a16:creationId xmlns:a16="http://schemas.microsoft.com/office/drawing/2014/main" id="{F62CFFE3-755D-44E5-B0F0-DDA9373F7911}"/>
                </a:ext>
              </a:extLst>
            </p:cNvPr>
            <p:cNvSpPr/>
            <p:nvPr/>
          </p:nvSpPr>
          <p:spPr>
            <a:xfrm>
              <a:off x="-1653464" y="4087922"/>
              <a:ext cx="3633181" cy="594707"/>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9" name="直角三角形 18">
              <a:extLst>
                <a:ext uri="{FF2B5EF4-FFF2-40B4-BE49-F238E27FC236}">
                  <a16:creationId xmlns:a16="http://schemas.microsoft.com/office/drawing/2014/main" id="{6FADECA5-A31F-4510-A7EC-B1D21345A7D0}"/>
                </a:ext>
              </a:extLst>
            </p:cNvPr>
            <p:cNvSpPr/>
            <p:nvPr/>
          </p:nvSpPr>
          <p:spPr>
            <a:xfrm>
              <a:off x="1817248" y="4090261"/>
              <a:ext cx="156545" cy="123707"/>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1013370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nodeType="clickEffect">
                                  <p:stCondLst>
                                    <p:cond delay="0"/>
                                  </p:stCondLst>
                                  <p:childTnLst>
                                    <p:animEffect transition="out" filter="wipe(left)">
                                      <p:cBhvr>
                                        <p:cTn id="16" dur="500"/>
                                        <p:tgtEl>
                                          <p:spTgt spid="17"/>
                                        </p:tgtEl>
                                      </p:cBhvr>
                                    </p:animEffect>
                                    <p:set>
                                      <p:cBhvr>
                                        <p:cTn id="17"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63E50CB0-5B3F-4020-BBB5-8CE92792CE2F}"/>
              </a:ext>
            </a:extLst>
          </p:cNvPr>
          <p:cNvSpPr>
            <a:spLocks noGrp="1"/>
          </p:cNvSpPr>
          <p:nvPr>
            <p:ph type="body" idx="1"/>
          </p:nvPr>
        </p:nvSpPr>
        <p:spPr>
          <a:xfrm>
            <a:off x="360364" y="1022362"/>
            <a:ext cx="3079027" cy="658801"/>
          </a:xfrm>
        </p:spPr>
        <p:txBody>
          <a:bodyPr/>
          <a:lstStyle/>
          <a:p>
            <a:r>
              <a:rPr lang="ja-JP" altLang="en-US" dirty="0"/>
              <a:t>青年期の愛と性</a:t>
            </a:r>
            <a:endParaRPr kumimoji="1" lang="ja-JP" altLang="en-US" dirty="0"/>
          </a:p>
        </p:txBody>
      </p:sp>
      <p:sp>
        <p:nvSpPr>
          <p:cNvPr id="3" name="スライド番号プレースホルダー 2">
            <a:extLst>
              <a:ext uri="{FF2B5EF4-FFF2-40B4-BE49-F238E27FC236}">
                <a16:creationId xmlns:a16="http://schemas.microsoft.com/office/drawing/2014/main" id="{D8AE0F98-B43A-4D09-8A71-282E775AB95C}"/>
              </a:ext>
            </a:extLst>
          </p:cNvPr>
          <p:cNvSpPr>
            <a:spLocks noGrp="1"/>
          </p:cNvSpPr>
          <p:nvPr>
            <p:ph type="sldNum" sz="quarter" idx="12"/>
          </p:nvPr>
        </p:nvSpPr>
        <p:spPr/>
        <p:txBody>
          <a:bodyPr/>
          <a:lstStyle/>
          <a:p>
            <a:fld id="{5AE546C7-DDCC-4C79-B357-34FAB75EF343}" type="slidenum">
              <a:rPr kumimoji="1" lang="ja-JP" altLang="en-US" smtClean="0"/>
              <a:t>7</a:t>
            </a:fld>
            <a:endParaRPr kumimoji="1" lang="ja-JP" altLang="en-US"/>
          </a:p>
        </p:txBody>
      </p:sp>
      <p:sp>
        <p:nvSpPr>
          <p:cNvPr id="4" name="タイトル 3">
            <a:extLst>
              <a:ext uri="{FF2B5EF4-FFF2-40B4-BE49-F238E27FC236}">
                <a16:creationId xmlns:a16="http://schemas.microsoft.com/office/drawing/2014/main" id="{7C369DEE-B464-4ADA-8058-A8505B19EA5E}"/>
              </a:ext>
            </a:extLst>
          </p:cNvPr>
          <p:cNvSpPr>
            <a:spLocks noGrp="1"/>
          </p:cNvSpPr>
          <p:nvPr>
            <p:ph type="title"/>
          </p:nvPr>
        </p:nvSpPr>
        <p:spPr/>
        <p:txBody>
          <a:bodyPr/>
          <a:lstStyle/>
          <a:p>
            <a:r>
              <a:rPr lang="ja-JP" altLang="en-US" dirty="0"/>
              <a:t> </a:t>
            </a:r>
            <a:r>
              <a:rPr kumimoji="1" lang="ja-JP" altLang="en-US" dirty="0"/>
              <a:t>２　青年期を生きる</a:t>
            </a:r>
          </a:p>
        </p:txBody>
      </p:sp>
      <p:sp>
        <p:nvSpPr>
          <p:cNvPr id="5" name="コンテンツ プレースホルダー 4">
            <a:extLst>
              <a:ext uri="{FF2B5EF4-FFF2-40B4-BE49-F238E27FC236}">
                <a16:creationId xmlns:a16="http://schemas.microsoft.com/office/drawing/2014/main" id="{6D261F29-852E-4824-8A64-807E79A1EA88}"/>
              </a:ext>
            </a:extLst>
          </p:cNvPr>
          <p:cNvSpPr>
            <a:spLocks noGrp="1"/>
          </p:cNvSpPr>
          <p:nvPr>
            <p:ph idx="14"/>
          </p:nvPr>
        </p:nvSpPr>
        <p:spPr>
          <a:xfrm>
            <a:off x="523783" y="1802632"/>
            <a:ext cx="8208999" cy="4618740"/>
          </a:xfrm>
        </p:spPr>
        <p:txBody>
          <a:bodyPr>
            <a:normAutofit/>
          </a:bodyPr>
          <a:lstStyle/>
          <a:p>
            <a:r>
              <a:rPr lang="ja-JP" altLang="en-US" dirty="0">
                <a:latin typeface="+mn-ea"/>
              </a:rPr>
              <a:t>子どもから大人へ移行する過渡期にある青年期は，</a:t>
            </a:r>
            <a:endParaRPr lang="en-US" altLang="ja-JP" dirty="0">
              <a:latin typeface="+mn-ea"/>
            </a:endParaRPr>
          </a:p>
          <a:p>
            <a:pPr marL="571500" indent="-571500">
              <a:buFont typeface="Arial" panose="020B0604020202020204" pitchFamily="34" charset="0"/>
              <a:buChar char="•"/>
            </a:pPr>
            <a:r>
              <a:rPr lang="en-US" altLang="ja-JP" dirty="0">
                <a:latin typeface="+mn-ea"/>
              </a:rPr>
              <a:t> </a:t>
            </a:r>
            <a:r>
              <a:rPr lang="ja-JP" altLang="en-US" sz="4800" b="1" dirty="0">
                <a:solidFill>
                  <a:srgbClr val="FF0000"/>
                </a:solidFill>
                <a:latin typeface="+mn-ea"/>
              </a:rPr>
              <a:t>第二次性徴 </a:t>
            </a:r>
            <a:r>
              <a:rPr lang="ja-JP" altLang="en-US" dirty="0">
                <a:latin typeface="+mn-ea"/>
              </a:rPr>
              <a:t>によってからだに急激な変化があらわれる。</a:t>
            </a:r>
            <a:endParaRPr lang="en-US" altLang="ja-JP" dirty="0">
              <a:latin typeface="+mn-ea"/>
            </a:endParaRPr>
          </a:p>
          <a:p>
            <a:pPr marL="571500" indent="-571500">
              <a:buFont typeface="Arial" panose="020B0604020202020204" pitchFamily="34" charset="0"/>
              <a:buChar char="•"/>
            </a:pPr>
            <a:r>
              <a:rPr lang="ja-JP" altLang="en-US" dirty="0">
                <a:latin typeface="+mn-ea"/>
              </a:rPr>
              <a:t>生物としての </a:t>
            </a:r>
            <a:r>
              <a:rPr lang="ja-JP" altLang="en-US" sz="4800" b="1" dirty="0">
                <a:solidFill>
                  <a:srgbClr val="FF0000"/>
                </a:solidFill>
                <a:latin typeface="+mn-ea"/>
              </a:rPr>
              <a:t>性差 </a:t>
            </a:r>
            <a:r>
              <a:rPr lang="ja-JP" altLang="en-US" dirty="0">
                <a:latin typeface="+mn-ea"/>
              </a:rPr>
              <a:t>（</a:t>
            </a:r>
            <a:r>
              <a:rPr lang="en-US" altLang="ja-JP" dirty="0"/>
              <a:t>sex</a:t>
            </a:r>
            <a:r>
              <a:rPr lang="ja-JP" altLang="en-US" dirty="0"/>
              <a:t>）に対する自覚が高まる。</a:t>
            </a:r>
            <a:endParaRPr kumimoji="1" lang="ja-JP" altLang="en-US" dirty="0"/>
          </a:p>
        </p:txBody>
      </p:sp>
      <p:grpSp>
        <p:nvGrpSpPr>
          <p:cNvPr id="6" name="グループ化 5">
            <a:extLst>
              <a:ext uri="{FF2B5EF4-FFF2-40B4-BE49-F238E27FC236}">
                <a16:creationId xmlns:a16="http://schemas.microsoft.com/office/drawing/2014/main" id="{03E95CC2-FFEB-415D-AEED-E0C9D187B5E9}"/>
              </a:ext>
            </a:extLst>
          </p:cNvPr>
          <p:cNvGrpSpPr/>
          <p:nvPr/>
        </p:nvGrpSpPr>
        <p:grpSpPr>
          <a:xfrm flipH="1">
            <a:off x="1031888" y="3385698"/>
            <a:ext cx="3540111" cy="660011"/>
            <a:chOff x="-2418605" y="4087922"/>
            <a:chExt cx="4398320" cy="648000"/>
          </a:xfrm>
          <a:solidFill>
            <a:srgbClr val="277BE8"/>
          </a:solidFill>
        </p:grpSpPr>
        <p:sp>
          <p:nvSpPr>
            <p:cNvPr id="7" name="1 つの角を切り取った四角形 19">
              <a:extLst>
                <a:ext uri="{FF2B5EF4-FFF2-40B4-BE49-F238E27FC236}">
                  <a16:creationId xmlns:a16="http://schemas.microsoft.com/office/drawing/2014/main" id="{259FE3A5-DA00-433B-8BC5-0508B3CE93B0}"/>
                </a:ext>
              </a:extLst>
            </p:cNvPr>
            <p:cNvSpPr/>
            <p:nvPr/>
          </p:nvSpPr>
          <p:spPr>
            <a:xfrm>
              <a:off x="-2418605" y="4087922"/>
              <a:ext cx="4398320"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8" name="直角三角形 7">
              <a:extLst>
                <a:ext uri="{FF2B5EF4-FFF2-40B4-BE49-F238E27FC236}">
                  <a16:creationId xmlns:a16="http://schemas.microsoft.com/office/drawing/2014/main" id="{50FBE857-F061-4D5D-97F7-24B823E1BB1C}"/>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9" name="グループ化 8">
            <a:extLst>
              <a:ext uri="{FF2B5EF4-FFF2-40B4-BE49-F238E27FC236}">
                <a16:creationId xmlns:a16="http://schemas.microsoft.com/office/drawing/2014/main" id="{4FD49BC4-750F-4B05-82DB-F06FFB5C7735}"/>
              </a:ext>
            </a:extLst>
          </p:cNvPr>
          <p:cNvGrpSpPr/>
          <p:nvPr/>
        </p:nvGrpSpPr>
        <p:grpSpPr>
          <a:xfrm flipH="1">
            <a:off x="3987946" y="4903535"/>
            <a:ext cx="1541316" cy="660011"/>
            <a:chOff x="64747" y="4087922"/>
            <a:chExt cx="1914968" cy="648000"/>
          </a:xfrm>
          <a:solidFill>
            <a:srgbClr val="277BE8"/>
          </a:solidFill>
        </p:grpSpPr>
        <p:sp>
          <p:nvSpPr>
            <p:cNvPr id="10" name="1 つの角を切り取った四角形 19">
              <a:extLst>
                <a:ext uri="{FF2B5EF4-FFF2-40B4-BE49-F238E27FC236}">
                  <a16:creationId xmlns:a16="http://schemas.microsoft.com/office/drawing/2014/main" id="{B626780C-6534-41F6-8898-3B81D0599472}"/>
                </a:ext>
              </a:extLst>
            </p:cNvPr>
            <p:cNvSpPr/>
            <p:nvPr/>
          </p:nvSpPr>
          <p:spPr>
            <a:xfrm>
              <a:off x="64747" y="4087922"/>
              <a:ext cx="1914968"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1" name="直角三角形 10">
              <a:extLst>
                <a:ext uri="{FF2B5EF4-FFF2-40B4-BE49-F238E27FC236}">
                  <a16:creationId xmlns:a16="http://schemas.microsoft.com/office/drawing/2014/main" id="{076849AE-C1C5-4519-B40B-981FD7ADBB2D}"/>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3000302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3799933-6574-49B7-99CD-4DBF4F74ECFD}"/>
              </a:ext>
            </a:extLst>
          </p:cNvPr>
          <p:cNvSpPr>
            <a:spLocks noGrp="1"/>
          </p:cNvSpPr>
          <p:nvPr>
            <p:ph type="sldNum" sz="quarter" idx="12"/>
          </p:nvPr>
        </p:nvSpPr>
        <p:spPr/>
        <p:txBody>
          <a:bodyPr/>
          <a:lstStyle/>
          <a:p>
            <a:fld id="{5AE546C7-DDCC-4C79-B357-34FAB75EF343}" type="slidenum">
              <a:rPr kumimoji="1" lang="ja-JP" altLang="en-US" smtClean="0"/>
              <a:t>8</a:t>
            </a:fld>
            <a:endParaRPr kumimoji="1" lang="ja-JP" altLang="en-US"/>
          </a:p>
        </p:txBody>
      </p:sp>
      <p:sp>
        <p:nvSpPr>
          <p:cNvPr id="4" name="タイトル 3">
            <a:extLst>
              <a:ext uri="{FF2B5EF4-FFF2-40B4-BE49-F238E27FC236}">
                <a16:creationId xmlns:a16="http://schemas.microsoft.com/office/drawing/2014/main" id="{98D5F824-2673-4944-98E0-EB2E26DE658E}"/>
              </a:ext>
            </a:extLst>
          </p:cNvPr>
          <p:cNvSpPr>
            <a:spLocks noGrp="1"/>
          </p:cNvSpPr>
          <p:nvPr>
            <p:ph type="title"/>
          </p:nvPr>
        </p:nvSpPr>
        <p:spPr/>
        <p:txBody>
          <a:bodyPr/>
          <a:lstStyle/>
          <a:p>
            <a:r>
              <a:rPr lang="en-US" altLang="ja-JP" dirty="0"/>
              <a:t> </a:t>
            </a:r>
            <a:r>
              <a:rPr lang="ja-JP" altLang="en-US" dirty="0"/>
              <a:t>２　青年期を生きる</a:t>
            </a:r>
            <a:endParaRPr kumimoji="1" lang="ja-JP" altLang="en-US" dirty="0"/>
          </a:p>
        </p:txBody>
      </p:sp>
      <p:sp>
        <p:nvSpPr>
          <p:cNvPr id="5" name="コンテンツ プレースホルダー 4">
            <a:extLst>
              <a:ext uri="{FF2B5EF4-FFF2-40B4-BE49-F238E27FC236}">
                <a16:creationId xmlns:a16="http://schemas.microsoft.com/office/drawing/2014/main" id="{8C6B3425-CD54-4700-A179-DA0C3CF87984}"/>
              </a:ext>
            </a:extLst>
          </p:cNvPr>
          <p:cNvSpPr>
            <a:spLocks noGrp="1"/>
          </p:cNvSpPr>
          <p:nvPr>
            <p:ph idx="14"/>
          </p:nvPr>
        </p:nvSpPr>
        <p:spPr>
          <a:xfrm>
            <a:off x="172800" y="1058857"/>
            <a:ext cx="8971200" cy="4905525"/>
          </a:xfrm>
        </p:spPr>
        <p:txBody>
          <a:bodyPr>
            <a:normAutofit/>
          </a:bodyPr>
          <a:lstStyle/>
          <a:p>
            <a:r>
              <a:rPr lang="ja-JP" altLang="en-US" dirty="0"/>
              <a:t>性行動には，性に対する社会的なモラルや個人の性意識，人間関係によって</a:t>
            </a:r>
            <a:endParaRPr lang="en-US" altLang="ja-JP" dirty="0"/>
          </a:p>
          <a:p>
            <a:r>
              <a:rPr lang="ja-JP" altLang="en-US" sz="4800" b="1" dirty="0">
                <a:solidFill>
                  <a:srgbClr val="FF0000"/>
                </a:solidFill>
              </a:rPr>
              <a:t>多様 </a:t>
            </a:r>
            <a:r>
              <a:rPr lang="ja-JP" altLang="en-US" dirty="0"/>
              <a:t>な形がある。</a:t>
            </a:r>
            <a:endParaRPr lang="en-US" altLang="ja-JP" dirty="0"/>
          </a:p>
          <a:p>
            <a:r>
              <a:rPr lang="ja-JP" altLang="en-US" dirty="0"/>
              <a:t>例） </a:t>
            </a:r>
            <a:r>
              <a:rPr lang="en-US" altLang="ja-JP" sz="4800" b="1" dirty="0">
                <a:solidFill>
                  <a:srgbClr val="FF0000"/>
                </a:solidFill>
              </a:rPr>
              <a:t>LGBT </a:t>
            </a:r>
            <a:r>
              <a:rPr lang="ja-JP" altLang="en-US" dirty="0"/>
              <a:t>（レズビアン，ゲイ，バイセクシュアル，トランスジェンダーの略称）</a:t>
            </a:r>
            <a:r>
              <a:rPr lang="en-US" altLang="ja-JP" dirty="0"/>
              <a:t> </a:t>
            </a:r>
            <a:endParaRPr kumimoji="1" lang="ja-JP" altLang="en-US" dirty="0"/>
          </a:p>
        </p:txBody>
      </p:sp>
      <p:sp>
        <p:nvSpPr>
          <p:cNvPr id="6" name="正方形/長方形 5">
            <a:extLst>
              <a:ext uri="{FF2B5EF4-FFF2-40B4-BE49-F238E27FC236}">
                <a16:creationId xmlns:a16="http://schemas.microsoft.com/office/drawing/2014/main" id="{61BAF93D-42C0-413C-A729-72DC55582CC0}"/>
              </a:ext>
            </a:extLst>
          </p:cNvPr>
          <p:cNvSpPr/>
          <p:nvPr/>
        </p:nvSpPr>
        <p:spPr>
          <a:xfrm>
            <a:off x="270164" y="5081155"/>
            <a:ext cx="8693836" cy="1249248"/>
          </a:xfrm>
          <a:prstGeom prst="rect">
            <a:avLst/>
          </a:prstGeom>
          <a:solidFill>
            <a:srgbClr val="DDECFF"/>
          </a:solidFill>
          <a:ln w="19050" cap="flat" cmpd="sng" algn="ctr">
            <a:solidFill>
              <a:srgbClr val="277BE8"/>
            </a:solidFill>
            <a:prstDash val="solid"/>
          </a:ln>
          <a:effectLst>
            <a:outerShdw blurRad="40000" dist="23000" dir="5400000" rotWithShape="0">
              <a:srgbClr val="000000">
                <a:alpha val="35000"/>
              </a:srgbClr>
            </a:outerShdw>
          </a:effectLst>
        </p:spPr>
        <p:txBody>
          <a:bodyPr rtlCol="0" anchor="ctr"/>
          <a:lstStyle/>
          <a:p>
            <a:pPr lvl="0" algn="ctr" defTabSz="914400" eaLnBrk="0" fontAlgn="base" hangingPunct="0">
              <a:lnSpc>
                <a:spcPts val="6000"/>
              </a:lnSpc>
              <a:spcBef>
                <a:spcPct val="0"/>
              </a:spcBef>
              <a:spcAft>
                <a:spcPct val="0"/>
              </a:spcAft>
            </a:pPr>
            <a:r>
              <a:rPr kumimoji="1" lang="ja-JP" altLang="en-US" sz="4000" dirty="0">
                <a:solidFill>
                  <a:prstClr val="black"/>
                </a:solidFill>
                <a:latin typeface="ＭＳ Ｐゴシック" panose="020B0600070205080204" pitchFamily="50" charset="-128"/>
                <a:ea typeface="ＭＳ Ｐゴシック" panose="020B0600070205080204" pitchFamily="50" charset="-128"/>
              </a:rPr>
              <a:t>性は </a:t>
            </a:r>
            <a:r>
              <a:rPr kumimoji="1" lang="ja-JP" altLang="en-US" sz="4800" b="1" dirty="0">
                <a:solidFill>
                  <a:srgbClr val="FF0000"/>
                </a:solidFill>
                <a:latin typeface="ＭＳ Ｐゴシック" panose="020B0600070205080204" pitchFamily="50" charset="-128"/>
                <a:ea typeface="ＭＳ Ｐゴシック" panose="020B0600070205080204" pitchFamily="50" charset="-128"/>
              </a:rPr>
              <a:t>自分らしさ </a:t>
            </a:r>
            <a:r>
              <a:rPr kumimoji="1" lang="ja-JP" altLang="en-US" sz="4000" dirty="0">
                <a:solidFill>
                  <a:prstClr val="black"/>
                </a:solidFill>
                <a:latin typeface="ＭＳ Ｐゴシック" panose="020B0600070205080204" pitchFamily="50" charset="-128"/>
                <a:ea typeface="ＭＳ Ｐゴシック" panose="020B0600070205080204" pitchFamily="50" charset="-128"/>
              </a:rPr>
              <a:t>の表れ</a:t>
            </a:r>
            <a:endParaRPr kumimoji="1" lang="ja-JP" altLang="en-US" sz="4000" dirty="0">
              <a:solidFill>
                <a:prstClr val="black"/>
              </a:solidFill>
              <a:ea typeface="ＭＳ Ｐゴシック" panose="020B0600070205080204" pitchFamily="50" charset="-128"/>
            </a:endParaRPr>
          </a:p>
        </p:txBody>
      </p:sp>
      <p:grpSp>
        <p:nvGrpSpPr>
          <p:cNvPr id="7" name="グループ化 6">
            <a:extLst>
              <a:ext uri="{FF2B5EF4-FFF2-40B4-BE49-F238E27FC236}">
                <a16:creationId xmlns:a16="http://schemas.microsoft.com/office/drawing/2014/main" id="{E7D6485D-D3A0-4457-96A1-057CEAFA6D50}"/>
              </a:ext>
            </a:extLst>
          </p:cNvPr>
          <p:cNvGrpSpPr/>
          <p:nvPr/>
        </p:nvGrpSpPr>
        <p:grpSpPr>
          <a:xfrm flipH="1">
            <a:off x="172800" y="2648685"/>
            <a:ext cx="1493687" cy="660011"/>
            <a:chOff x="123921" y="4087922"/>
            <a:chExt cx="1855793" cy="648000"/>
          </a:xfrm>
          <a:solidFill>
            <a:srgbClr val="277BE8"/>
          </a:solidFill>
        </p:grpSpPr>
        <p:sp>
          <p:nvSpPr>
            <p:cNvPr id="8" name="1 つの角を切り取った四角形 19">
              <a:extLst>
                <a:ext uri="{FF2B5EF4-FFF2-40B4-BE49-F238E27FC236}">
                  <a16:creationId xmlns:a16="http://schemas.microsoft.com/office/drawing/2014/main" id="{31A8216E-D021-4E31-94F4-F07766A78E2C}"/>
                </a:ext>
              </a:extLst>
            </p:cNvPr>
            <p:cNvSpPr/>
            <p:nvPr/>
          </p:nvSpPr>
          <p:spPr>
            <a:xfrm>
              <a:off x="123921" y="4087922"/>
              <a:ext cx="1855793"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9" name="直角三角形 8">
              <a:extLst>
                <a:ext uri="{FF2B5EF4-FFF2-40B4-BE49-F238E27FC236}">
                  <a16:creationId xmlns:a16="http://schemas.microsoft.com/office/drawing/2014/main" id="{FEF005CE-DBAE-4F60-8E4C-A967BF698EF7}"/>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0" name="グループ化 9">
            <a:extLst>
              <a:ext uri="{FF2B5EF4-FFF2-40B4-BE49-F238E27FC236}">
                <a16:creationId xmlns:a16="http://schemas.microsoft.com/office/drawing/2014/main" id="{5792C13A-3BE8-4F23-9CA9-1CD4480902AA}"/>
              </a:ext>
            </a:extLst>
          </p:cNvPr>
          <p:cNvGrpSpPr/>
          <p:nvPr/>
        </p:nvGrpSpPr>
        <p:grpSpPr>
          <a:xfrm flipH="1">
            <a:off x="1001909" y="3422650"/>
            <a:ext cx="1906390" cy="660011"/>
            <a:chOff x="-388830" y="4087922"/>
            <a:chExt cx="2368545" cy="648000"/>
          </a:xfrm>
          <a:solidFill>
            <a:srgbClr val="277BE8"/>
          </a:solidFill>
        </p:grpSpPr>
        <p:sp>
          <p:nvSpPr>
            <p:cNvPr id="11" name="1 つの角を切り取った四角形 19">
              <a:extLst>
                <a:ext uri="{FF2B5EF4-FFF2-40B4-BE49-F238E27FC236}">
                  <a16:creationId xmlns:a16="http://schemas.microsoft.com/office/drawing/2014/main" id="{B257DF76-6963-479B-A3EB-0FB432154743}"/>
                </a:ext>
              </a:extLst>
            </p:cNvPr>
            <p:cNvSpPr/>
            <p:nvPr/>
          </p:nvSpPr>
          <p:spPr>
            <a:xfrm>
              <a:off x="-388830" y="4087922"/>
              <a:ext cx="2368545"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2" name="直角三角形 11">
              <a:extLst>
                <a:ext uri="{FF2B5EF4-FFF2-40B4-BE49-F238E27FC236}">
                  <a16:creationId xmlns:a16="http://schemas.microsoft.com/office/drawing/2014/main" id="{206C9CFB-ABEC-444A-8F6C-41AB50C5FB98}"/>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3" name="グループ化 12">
            <a:extLst>
              <a:ext uri="{FF2B5EF4-FFF2-40B4-BE49-F238E27FC236}">
                <a16:creationId xmlns:a16="http://schemas.microsoft.com/office/drawing/2014/main" id="{523F6609-8575-4530-B211-73F67DC5E0C0}"/>
              </a:ext>
            </a:extLst>
          </p:cNvPr>
          <p:cNvGrpSpPr/>
          <p:nvPr/>
        </p:nvGrpSpPr>
        <p:grpSpPr>
          <a:xfrm flipH="1">
            <a:off x="2908298" y="5380535"/>
            <a:ext cx="2940051" cy="660011"/>
            <a:chOff x="-1673076" y="4087922"/>
            <a:chExt cx="3652791" cy="648000"/>
          </a:xfrm>
          <a:solidFill>
            <a:srgbClr val="277BE8"/>
          </a:solidFill>
        </p:grpSpPr>
        <p:sp>
          <p:nvSpPr>
            <p:cNvPr id="14" name="1 つの角を切り取った四角形 19">
              <a:extLst>
                <a:ext uri="{FF2B5EF4-FFF2-40B4-BE49-F238E27FC236}">
                  <a16:creationId xmlns:a16="http://schemas.microsoft.com/office/drawing/2014/main" id="{BBB2BD0D-D478-4860-8D7D-4CD3581A6589}"/>
                </a:ext>
              </a:extLst>
            </p:cNvPr>
            <p:cNvSpPr/>
            <p:nvPr/>
          </p:nvSpPr>
          <p:spPr>
            <a:xfrm>
              <a:off x="-1673076" y="4087922"/>
              <a:ext cx="3652791"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5" name="直角三角形 14">
              <a:extLst>
                <a:ext uri="{FF2B5EF4-FFF2-40B4-BE49-F238E27FC236}">
                  <a16:creationId xmlns:a16="http://schemas.microsoft.com/office/drawing/2014/main" id="{5315E459-7148-462A-A135-1B2461608D4C}"/>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187283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nodeType="clickEffect">
                                  <p:stCondLst>
                                    <p:cond delay="0"/>
                                  </p:stCondLst>
                                  <p:childTnLst>
                                    <p:animEffect transition="out" filter="wipe(left)">
                                      <p:cBhvr>
                                        <p:cTn id="16" dur="500"/>
                                        <p:tgtEl>
                                          <p:spTgt spid="13"/>
                                        </p:tgtEl>
                                      </p:cBhvr>
                                    </p:animEffect>
                                    <p:set>
                                      <p:cBhvr>
                                        <p:cTn id="17"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88775F9F-C011-4ABC-AF90-B4BDA6D52CE6}"/>
              </a:ext>
            </a:extLst>
          </p:cNvPr>
          <p:cNvSpPr>
            <a:spLocks noGrp="1"/>
          </p:cNvSpPr>
          <p:nvPr>
            <p:ph type="sldNum" sz="quarter" idx="12"/>
          </p:nvPr>
        </p:nvSpPr>
        <p:spPr/>
        <p:txBody>
          <a:bodyPr/>
          <a:lstStyle/>
          <a:p>
            <a:fld id="{5AE546C7-DDCC-4C79-B357-34FAB75EF343}" type="slidenum">
              <a:rPr kumimoji="1" lang="ja-JP" altLang="en-US" smtClean="0"/>
              <a:t>9</a:t>
            </a:fld>
            <a:endParaRPr kumimoji="1" lang="ja-JP" altLang="en-US"/>
          </a:p>
        </p:txBody>
      </p:sp>
      <p:sp>
        <p:nvSpPr>
          <p:cNvPr id="4" name="タイトル 3">
            <a:extLst>
              <a:ext uri="{FF2B5EF4-FFF2-40B4-BE49-F238E27FC236}">
                <a16:creationId xmlns:a16="http://schemas.microsoft.com/office/drawing/2014/main" id="{865A8E22-E80B-4977-A128-B7FABF6614E2}"/>
              </a:ext>
            </a:extLst>
          </p:cNvPr>
          <p:cNvSpPr>
            <a:spLocks noGrp="1"/>
          </p:cNvSpPr>
          <p:nvPr>
            <p:ph type="title"/>
          </p:nvPr>
        </p:nvSpPr>
        <p:spPr/>
        <p:txBody>
          <a:bodyPr/>
          <a:lstStyle/>
          <a:p>
            <a:r>
              <a:rPr lang="en-US" altLang="ja-JP" dirty="0"/>
              <a:t> </a:t>
            </a:r>
            <a:r>
              <a:rPr lang="ja-JP" altLang="en-US" dirty="0"/>
              <a:t>２　青年期を生きる</a:t>
            </a:r>
            <a:endParaRPr kumimoji="1" lang="ja-JP" altLang="en-US" dirty="0"/>
          </a:p>
        </p:txBody>
      </p:sp>
      <p:sp>
        <p:nvSpPr>
          <p:cNvPr id="5" name="コンテンツ プレースホルダー 4">
            <a:extLst>
              <a:ext uri="{FF2B5EF4-FFF2-40B4-BE49-F238E27FC236}">
                <a16:creationId xmlns:a16="http://schemas.microsoft.com/office/drawing/2014/main" id="{17C46373-B05F-42A8-B209-54029E877C66}"/>
              </a:ext>
            </a:extLst>
          </p:cNvPr>
          <p:cNvSpPr>
            <a:spLocks noGrp="1"/>
          </p:cNvSpPr>
          <p:nvPr>
            <p:ph idx="14"/>
          </p:nvPr>
        </p:nvSpPr>
        <p:spPr>
          <a:xfrm>
            <a:off x="271903" y="1174750"/>
            <a:ext cx="8464041" cy="4508500"/>
          </a:xfrm>
        </p:spPr>
        <p:txBody>
          <a:bodyPr/>
          <a:lstStyle/>
          <a:p>
            <a:r>
              <a:rPr lang="ja-JP" altLang="en-US" sz="4800" b="1" dirty="0">
                <a:solidFill>
                  <a:srgbClr val="FF0000"/>
                </a:solidFill>
                <a:latin typeface="+mn-ea"/>
              </a:rPr>
              <a:t>性と生殖に関する </a:t>
            </a:r>
            <a:r>
              <a:rPr lang="ja-JP" altLang="en-US" dirty="0">
                <a:latin typeface="+mn-ea"/>
              </a:rPr>
              <a:t>権利を行使する主体として，他者の気持ちを </a:t>
            </a:r>
            <a:r>
              <a:rPr lang="ja-JP" altLang="en-US" sz="4800" b="1" dirty="0">
                <a:solidFill>
                  <a:srgbClr val="FF0000"/>
                </a:solidFill>
                <a:latin typeface="+mn-ea"/>
              </a:rPr>
              <a:t>尊重 </a:t>
            </a:r>
            <a:r>
              <a:rPr lang="ja-JP" altLang="en-US" dirty="0">
                <a:latin typeface="+mn-ea"/>
              </a:rPr>
              <a:t>し，</a:t>
            </a:r>
            <a:endParaRPr lang="en-US" altLang="ja-JP" dirty="0">
              <a:latin typeface="+mn-ea"/>
            </a:endParaRPr>
          </a:p>
          <a:p>
            <a:r>
              <a:rPr lang="ja-JP" altLang="en-US" dirty="0">
                <a:latin typeface="+mn-ea"/>
              </a:rPr>
              <a:t>自分の思いも </a:t>
            </a:r>
            <a:r>
              <a:rPr lang="ja-JP" altLang="en-US" sz="4800" b="1" dirty="0">
                <a:solidFill>
                  <a:srgbClr val="FF0000"/>
                </a:solidFill>
                <a:latin typeface="+mn-ea"/>
              </a:rPr>
              <a:t>大切 </a:t>
            </a:r>
            <a:r>
              <a:rPr lang="ja-JP" altLang="en-US" dirty="0">
                <a:latin typeface="+mn-ea"/>
              </a:rPr>
              <a:t>にして，</a:t>
            </a:r>
            <a:endParaRPr lang="en-US" altLang="ja-JP" dirty="0">
              <a:latin typeface="+mn-ea"/>
            </a:endParaRPr>
          </a:p>
          <a:p>
            <a:r>
              <a:rPr lang="ja-JP" altLang="en-US" dirty="0">
                <a:latin typeface="+mn-ea"/>
              </a:rPr>
              <a:t>豊かな関係を築いていきたい。</a:t>
            </a:r>
            <a:endParaRPr kumimoji="1" lang="ja-JP" altLang="en-US" dirty="0"/>
          </a:p>
        </p:txBody>
      </p:sp>
      <p:pic>
        <p:nvPicPr>
          <p:cNvPr id="2" name="図 1">
            <a:extLst>
              <a:ext uri="{FF2B5EF4-FFF2-40B4-BE49-F238E27FC236}">
                <a16:creationId xmlns:a16="http://schemas.microsoft.com/office/drawing/2014/main" id="{F717D879-4D51-4E96-9843-D148F4C4FC16}"/>
              </a:ext>
            </a:extLst>
          </p:cNvPr>
          <p:cNvPicPr>
            <a:picLocks noChangeAspect="1"/>
          </p:cNvPicPr>
          <p:nvPr/>
        </p:nvPicPr>
        <p:blipFill>
          <a:blip r:embed="rId2"/>
          <a:stretch>
            <a:fillRect/>
          </a:stretch>
        </p:blipFill>
        <p:spPr>
          <a:xfrm>
            <a:off x="3150076" y="4192702"/>
            <a:ext cx="2707693" cy="2193733"/>
          </a:xfrm>
          <a:prstGeom prst="rect">
            <a:avLst/>
          </a:prstGeom>
        </p:spPr>
      </p:pic>
      <p:grpSp>
        <p:nvGrpSpPr>
          <p:cNvPr id="6" name="グループ化 5">
            <a:extLst>
              <a:ext uri="{FF2B5EF4-FFF2-40B4-BE49-F238E27FC236}">
                <a16:creationId xmlns:a16="http://schemas.microsoft.com/office/drawing/2014/main" id="{351D0FC0-D3F1-4E1C-B414-6B3F605DF2A6}"/>
              </a:ext>
            </a:extLst>
          </p:cNvPr>
          <p:cNvGrpSpPr/>
          <p:nvPr/>
        </p:nvGrpSpPr>
        <p:grpSpPr>
          <a:xfrm flipH="1">
            <a:off x="271901" y="1228316"/>
            <a:ext cx="4828735" cy="660011"/>
            <a:chOff x="-4019622" y="4087922"/>
            <a:chExt cx="5999338" cy="648000"/>
          </a:xfrm>
          <a:solidFill>
            <a:srgbClr val="277BE8"/>
          </a:solidFill>
        </p:grpSpPr>
        <p:sp>
          <p:nvSpPr>
            <p:cNvPr id="7" name="1 つの角を切り取った四角形 19">
              <a:extLst>
                <a:ext uri="{FF2B5EF4-FFF2-40B4-BE49-F238E27FC236}">
                  <a16:creationId xmlns:a16="http://schemas.microsoft.com/office/drawing/2014/main" id="{2DC67DCF-41F8-4E5C-8979-C1BC796830BE}"/>
                </a:ext>
              </a:extLst>
            </p:cNvPr>
            <p:cNvSpPr/>
            <p:nvPr/>
          </p:nvSpPr>
          <p:spPr>
            <a:xfrm>
              <a:off x="-4019622" y="4087922"/>
              <a:ext cx="5999338"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8" name="直角三角形 7">
              <a:extLst>
                <a:ext uri="{FF2B5EF4-FFF2-40B4-BE49-F238E27FC236}">
                  <a16:creationId xmlns:a16="http://schemas.microsoft.com/office/drawing/2014/main" id="{3AC62690-5BB6-4EF7-8F04-FBACA4E3EE3D}"/>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9" name="グループ化 8">
            <a:extLst>
              <a:ext uri="{FF2B5EF4-FFF2-40B4-BE49-F238E27FC236}">
                <a16:creationId xmlns:a16="http://schemas.microsoft.com/office/drawing/2014/main" id="{73DD8874-4AC2-45B5-B25E-2C7BEC5FB70A}"/>
              </a:ext>
            </a:extLst>
          </p:cNvPr>
          <p:cNvGrpSpPr/>
          <p:nvPr/>
        </p:nvGrpSpPr>
        <p:grpSpPr>
          <a:xfrm flipH="1">
            <a:off x="6443904" y="2005287"/>
            <a:ext cx="1493687" cy="660011"/>
            <a:chOff x="123921" y="4087922"/>
            <a:chExt cx="1855793" cy="648000"/>
          </a:xfrm>
          <a:solidFill>
            <a:srgbClr val="277BE8"/>
          </a:solidFill>
        </p:grpSpPr>
        <p:sp>
          <p:nvSpPr>
            <p:cNvPr id="10" name="1 つの角を切り取った四角形 19">
              <a:extLst>
                <a:ext uri="{FF2B5EF4-FFF2-40B4-BE49-F238E27FC236}">
                  <a16:creationId xmlns:a16="http://schemas.microsoft.com/office/drawing/2014/main" id="{7153F416-4855-4355-8B1E-C35AA29D431B}"/>
                </a:ext>
              </a:extLst>
            </p:cNvPr>
            <p:cNvSpPr/>
            <p:nvPr/>
          </p:nvSpPr>
          <p:spPr>
            <a:xfrm>
              <a:off x="123921" y="4087922"/>
              <a:ext cx="1855793"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1" name="直角三角形 10">
              <a:extLst>
                <a:ext uri="{FF2B5EF4-FFF2-40B4-BE49-F238E27FC236}">
                  <a16:creationId xmlns:a16="http://schemas.microsoft.com/office/drawing/2014/main" id="{60C2C637-641B-4725-9625-AB232A6EBE69}"/>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grpSp>
        <p:nvGrpSpPr>
          <p:cNvPr id="12" name="グループ化 11">
            <a:extLst>
              <a:ext uri="{FF2B5EF4-FFF2-40B4-BE49-F238E27FC236}">
                <a16:creationId xmlns:a16="http://schemas.microsoft.com/office/drawing/2014/main" id="{E59B1DA0-5D25-44F0-A50D-1CE49722B606}"/>
              </a:ext>
            </a:extLst>
          </p:cNvPr>
          <p:cNvGrpSpPr/>
          <p:nvPr/>
        </p:nvGrpSpPr>
        <p:grpSpPr>
          <a:xfrm flipH="1">
            <a:off x="3347776" y="2754703"/>
            <a:ext cx="1493687" cy="660011"/>
            <a:chOff x="123921" y="4087922"/>
            <a:chExt cx="1855793" cy="648000"/>
          </a:xfrm>
          <a:solidFill>
            <a:srgbClr val="277BE8"/>
          </a:solidFill>
        </p:grpSpPr>
        <p:sp>
          <p:nvSpPr>
            <p:cNvPr id="13" name="1 つの角を切り取った四角形 19">
              <a:extLst>
                <a:ext uri="{FF2B5EF4-FFF2-40B4-BE49-F238E27FC236}">
                  <a16:creationId xmlns:a16="http://schemas.microsoft.com/office/drawing/2014/main" id="{9B8F91A3-7BE2-48BD-8941-FC34DF4F999D}"/>
                </a:ext>
              </a:extLst>
            </p:cNvPr>
            <p:cNvSpPr/>
            <p:nvPr/>
          </p:nvSpPr>
          <p:spPr>
            <a:xfrm>
              <a:off x="123921" y="4087922"/>
              <a:ext cx="1855793" cy="648000"/>
            </a:xfrm>
            <a:prstGeom prst="snip1Rect">
              <a:avLst>
                <a:gd name="adj" fmla="val 21893"/>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14" name="直角三角形 13">
              <a:extLst>
                <a:ext uri="{FF2B5EF4-FFF2-40B4-BE49-F238E27FC236}">
                  <a16:creationId xmlns:a16="http://schemas.microsoft.com/office/drawing/2014/main" id="{77366F8D-F1AA-405C-8C5C-680134804229}"/>
                </a:ext>
              </a:extLst>
            </p:cNvPr>
            <p:cNvSpPr/>
            <p:nvPr/>
          </p:nvSpPr>
          <p:spPr>
            <a:xfrm>
              <a:off x="1788668" y="4087923"/>
              <a:ext cx="191046" cy="152596"/>
            </a:xfrm>
            <a:prstGeom prst="rtTriangle">
              <a:avLst/>
            </a:prstGeom>
            <a:solidFill>
              <a:srgbClr val="277BE8"/>
            </a:solidFill>
            <a:ln w="9525">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grpSp>
    </p:spTree>
    <p:extLst>
      <p:ext uri="{BB962C8B-B14F-4D97-AF65-F5344CB8AC3E}">
        <p14:creationId xmlns:p14="http://schemas.microsoft.com/office/powerpoint/2010/main" val="419011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nodeType="clickEffect">
                                  <p:stCondLst>
                                    <p:cond delay="0"/>
                                  </p:stCondLst>
                                  <p:childTnLst>
                                    <p:animEffect transition="out" filter="wipe(left)">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nodeType="clickEffect">
                                  <p:stCondLst>
                                    <p:cond delay="0"/>
                                  </p:stCondLst>
                                  <p:childTnLst>
                                    <p:animEffect transition="out" filter="wipe(left)">
                                      <p:cBhvr>
                                        <p:cTn id="16" dur="500"/>
                                        <p:tgtEl>
                                          <p:spTgt spid="12"/>
                                        </p:tgtEl>
                                      </p:cBhvr>
                                    </p:animEffect>
                                    <p:set>
                                      <p:cBhvr>
                                        <p:cTn id="17"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4_スライドフォーマット.potx" id="{41537B3A-58B8-4997-A1D5-62FC56304357}" vid="{1722AE44-CF25-4206-880D-2A7465975B6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R4_スライドフォーマット</Template>
  <TotalTime>441</TotalTime>
  <Words>678</Words>
  <PresentationFormat>画面に合わせる (4:3)</PresentationFormat>
  <Paragraphs>98</Paragraphs>
  <Slides>15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ＭＳ Ｐゴシック</vt:lpstr>
      <vt:lpstr>游ゴシック</vt:lpstr>
      <vt:lpstr>Arial</vt:lpstr>
      <vt:lpstr>Calibri</vt:lpstr>
      <vt:lpstr>Wingdings</vt:lpstr>
      <vt:lpstr>Office テーマ</vt:lpstr>
      <vt:lpstr>1. 自立と共生　</vt:lpstr>
      <vt:lpstr>授業のポイント</vt:lpstr>
      <vt:lpstr> １　自立とは</vt:lpstr>
      <vt:lpstr> １　自立とは</vt:lpstr>
      <vt:lpstr> ２　青年期を生きる</vt:lpstr>
      <vt:lpstr> ２　青年期を生きる</vt:lpstr>
      <vt:lpstr> ２　青年期を生きる</vt:lpstr>
      <vt:lpstr> ２　青年期を生きる</vt:lpstr>
      <vt:lpstr> ２　青年期を生きる</vt:lpstr>
      <vt:lpstr> ３　共に生きる</vt:lpstr>
      <vt:lpstr> ３　共に生きる</vt:lpstr>
      <vt:lpstr> ３　共に生きる</vt:lpstr>
      <vt:lpstr> ３　共に生きる</vt:lpstr>
      <vt:lpstr> ３　共に生きる</vt:lpstr>
      <vt:lpstr> ３　共に生きる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2020-05-11T04:01:04Z</dcterms:created>
  <dcterms:modified xsi:type="dcterms:W3CDTF">2022-01-12T11:23:42Z</dcterms:modified>
</cp:coreProperties>
</file>