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31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4" roundtripDataSignature="AMtx7mgWuIp5oQP3LoqHnkUgp5vv8tkVb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80E"/>
    <a:srgbClr val="C55F11"/>
    <a:srgbClr val="9E480E"/>
    <a:srgbClr val="FF9999"/>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5090" autoAdjust="0"/>
  </p:normalViewPr>
  <p:slideViewPr>
    <p:cSldViewPr>
      <p:cViewPr varScale="1">
        <p:scale>
          <a:sx n="105" d="100"/>
          <a:sy n="105" d="100"/>
        </p:scale>
        <p:origin x="179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40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68"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6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notesMaster" Target="notesMasters/notesMaster1.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6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18831" cy="495029"/>
          </a:xfrm>
          <a:prstGeom prst="rect">
            <a:avLst/>
          </a:prstGeom>
          <a:noFill/>
          <a:ln>
            <a:noFill/>
          </a:ln>
        </p:spPr>
        <p:txBody>
          <a:bodyPr spcFirstLastPara="1" wrap="square" lIns="90712" tIns="45344" rIns="90712" bIns="45344"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15373" y="0"/>
            <a:ext cx="2918831" cy="495029"/>
          </a:xfrm>
          <a:prstGeom prst="rect">
            <a:avLst/>
          </a:prstGeom>
          <a:noFill/>
          <a:ln>
            <a:noFill/>
          </a:ln>
        </p:spPr>
        <p:txBody>
          <a:bodyPr spcFirstLastPara="1" wrap="square" lIns="90712" tIns="45344" rIns="90712" bIns="45344"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9371285"/>
            <a:ext cx="2918831" cy="495028"/>
          </a:xfrm>
          <a:prstGeom prst="rect">
            <a:avLst/>
          </a:prstGeom>
          <a:noFill/>
          <a:ln>
            <a:noFill/>
          </a:ln>
        </p:spPr>
        <p:txBody>
          <a:bodyPr spcFirstLastPara="1" wrap="square" lIns="90712" tIns="45344" rIns="90712" bIns="45344"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200"/>
            </a:pPr>
            <a:fld id="{00000000-1234-1234-1234-123412341234}" type="slidenum">
              <a:rPr lang="en-US" altLang="ja-JP" sz="1200" smtClean="0">
                <a:solidFill>
                  <a:schemeClr val="dk1"/>
                </a:solidFill>
              </a:rPr>
              <a:pPr algn="r">
                <a:buSzPts val="1200"/>
              </a:pPr>
              <a:t>‹#›</a:t>
            </a:fld>
            <a:endParaRPr lang="en-US" sz="1200">
              <a:solidFill>
                <a:schemeClr val="dk1"/>
              </a:solidFill>
            </a:endParaRPr>
          </a:p>
        </p:txBody>
      </p:sp>
    </p:spTree>
    <p:extLst>
      <p:ext uri="{BB962C8B-B14F-4D97-AF65-F5344CB8AC3E}">
        <p14:creationId xmlns:p14="http://schemas.microsoft.com/office/powerpoint/2010/main" val="400486739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endParaRPr/>
          </a:p>
        </p:txBody>
      </p:sp>
      <p:sp>
        <p:nvSpPr>
          <p:cNvPr id="59" name="Google Shape;59;p1: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9: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altLang="en-US" dirty="0">
                <a:solidFill>
                  <a:srgbClr val="0070C0"/>
                </a:solidFill>
              </a:rPr>
              <a:t>○指導上の留意点</a:t>
            </a:r>
            <a:endParaRPr lang="en-US" altLang="ja-JP" dirty="0">
              <a:solidFill>
                <a:srgbClr val="0070C0"/>
              </a:solidFill>
            </a:endParaRPr>
          </a:p>
          <a:p>
            <a:pPr marL="0" indent="0"/>
            <a:r>
              <a:rPr lang="ja-JP" dirty="0"/>
              <a:t>・実施計画の基本的流れは、「実態調査」→「問題点の把握」→「改善策」→「実施」→「反省・</a:t>
            </a:r>
            <a:r>
              <a:rPr lang="ja-JP" altLang="en-US" dirty="0"/>
              <a:t>作成</a:t>
            </a:r>
            <a:r>
              <a:rPr lang="ja-JP" dirty="0"/>
              <a:t>」のようにするとレポートしやすい。</a:t>
            </a:r>
            <a:endParaRPr dirty="0"/>
          </a:p>
          <a:p>
            <a:pPr marL="0" indent="0"/>
            <a:r>
              <a:rPr lang="ja-JP" dirty="0"/>
              <a:t>・個人の実施状況に合わせて変更も可能だが、SEE→PLAN→DO→SEEの流れは崩さないように指示する。</a:t>
            </a:r>
            <a:endParaRPr dirty="0"/>
          </a:p>
          <a:p>
            <a:pPr marL="0" indent="0"/>
            <a:r>
              <a:rPr lang="ja-JP" dirty="0"/>
              <a:t>・いつ、何をするのかの見通しをもって計画させる。</a:t>
            </a:r>
            <a:endParaRPr dirty="0"/>
          </a:p>
          <a:p>
            <a:pPr marL="0" indent="0"/>
            <a:r>
              <a:rPr lang="ja-JP" dirty="0"/>
              <a:t>（夏休み中に実施する場合、実態調査の期間や改善策実施の期間を十分にとるために、休業中のいつから取り組めばよいかを考えてさせておく。）</a:t>
            </a:r>
            <a:endParaRPr dirty="0"/>
          </a:p>
        </p:txBody>
      </p:sp>
      <p:sp>
        <p:nvSpPr>
          <p:cNvPr id="138" name="Google Shape;138;p9: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0: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2" name="Google Shape;152;p10: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altLang="en-US" dirty="0">
                <a:solidFill>
                  <a:srgbClr val="0070C0"/>
                </a:solidFill>
              </a:rPr>
              <a:t>○指導上の留意点</a:t>
            </a:r>
            <a:endParaRPr lang="en-US" altLang="ja-JP" dirty="0">
              <a:solidFill>
                <a:srgbClr val="0070C0"/>
              </a:solidFill>
            </a:endParaRPr>
          </a:p>
          <a:p>
            <a:pPr marL="0" indent="0"/>
            <a:r>
              <a:rPr lang="ja-JP" dirty="0"/>
              <a:t>・自分自身が中心となり、家族の協力も得ながら、自分や家族の生活を向上させるための実践する。</a:t>
            </a:r>
            <a:endParaRPr dirty="0"/>
          </a:p>
          <a:p>
            <a:pPr marL="0" indent="0"/>
            <a:r>
              <a:rPr lang="ja-JP" dirty="0"/>
              <a:t>・計画は絶対ではなく、状況に合わせて柔軟に変更することも可能なことを伝えておく。</a:t>
            </a:r>
            <a:endParaRPr dirty="0"/>
          </a:p>
          <a:p>
            <a:pPr marL="0" indent="0"/>
            <a:r>
              <a:rPr lang="ja-JP" dirty="0"/>
              <a:t>・実態調査や、実施後の検証では、数値を取り入れたり、実験を取り入れたりして、科学的な視点をもって検証するとよい。</a:t>
            </a:r>
            <a:endParaRPr dirty="0"/>
          </a:p>
          <a:p>
            <a:pPr marL="0" indent="0"/>
            <a:r>
              <a:rPr lang="ja-JP" dirty="0"/>
              <a:t>・発表を見据え、聞いている人にも実施後と実施前の違いが伝わるように客観性のあるデータ収集を心がけるとよい。</a:t>
            </a:r>
            <a:endParaRPr dirty="0"/>
          </a:p>
          <a:p>
            <a:pPr marL="0" indent="0"/>
            <a:endParaRPr dirty="0"/>
          </a:p>
        </p:txBody>
      </p:sp>
      <p:sp>
        <p:nvSpPr>
          <p:cNvPr id="153" name="Google Shape;153;p10: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1: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11: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altLang="en-US" dirty="0">
                <a:solidFill>
                  <a:srgbClr val="0070C0"/>
                </a:solidFill>
              </a:rPr>
              <a:t>○指導上の留意点</a:t>
            </a:r>
            <a:endParaRPr lang="en-US" altLang="ja-JP" dirty="0">
              <a:solidFill>
                <a:srgbClr val="0070C0"/>
              </a:solidFill>
            </a:endParaRPr>
          </a:p>
          <a:p>
            <a:pPr marL="0" indent="0"/>
            <a:r>
              <a:rPr lang="ja-JP" dirty="0"/>
              <a:t>・結果を検証する際は、まずできたこととできなかったことを整理するとよい。</a:t>
            </a:r>
            <a:endParaRPr dirty="0"/>
          </a:p>
          <a:p>
            <a:pPr marL="0" indent="0"/>
            <a:r>
              <a:rPr lang="ja-JP" dirty="0"/>
              <a:t>・何がどのように変化したかだけではなく、計画や実施内容などホームプロジェクト全体について振り返るとよい。</a:t>
            </a:r>
            <a:endParaRPr dirty="0"/>
          </a:p>
          <a:p>
            <a:pPr marL="0" indent="0"/>
            <a:r>
              <a:rPr lang="ja-JP" dirty="0"/>
              <a:t>・家族からもコメントをもらおう。ホームプロジェクトにより家族とのコミュニケーションに繋がることも期待する。</a:t>
            </a:r>
            <a:endParaRPr dirty="0"/>
          </a:p>
          <a:p>
            <a:pPr marL="0" indent="0"/>
            <a:r>
              <a:rPr lang="ja-JP" dirty="0"/>
              <a:t>・自分の取り組みがクラスメ</a:t>
            </a:r>
            <a:r>
              <a:rPr lang="ja-JP" altLang="en-US" dirty="0"/>
              <a:t>イ</a:t>
            </a:r>
            <a:r>
              <a:rPr lang="ja-JP" dirty="0"/>
              <a:t>トに伝わるように、発表の仕方を工夫しよう。</a:t>
            </a:r>
            <a:endParaRPr dirty="0"/>
          </a:p>
        </p:txBody>
      </p:sp>
      <p:sp>
        <p:nvSpPr>
          <p:cNvPr id="168" name="Google Shape;168;p11: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10a02a09571_0_2: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g10a02a09571_0_2:notes"/>
          <p:cNvSpPr txBox="1">
            <a:spLocks noGrp="1"/>
          </p:cNvSpPr>
          <p:nvPr>
            <p:ph type="body" idx="1"/>
          </p:nvPr>
        </p:nvSpPr>
        <p:spPr>
          <a:xfrm>
            <a:off x="673577" y="4748163"/>
            <a:ext cx="5388610" cy="3884875"/>
          </a:xfrm>
          <a:prstGeom prst="rect">
            <a:avLst/>
          </a:prstGeom>
          <a:noFill/>
          <a:ln>
            <a:noFill/>
          </a:ln>
        </p:spPr>
        <p:txBody>
          <a:bodyPr spcFirstLastPara="1" wrap="square" lIns="90712" tIns="45344" rIns="90712" bIns="45344" anchor="t" anchorCtr="0">
            <a:noAutofit/>
          </a:bodyPr>
          <a:lstStyle/>
          <a:p>
            <a:pPr marL="0" indent="0"/>
            <a:r>
              <a:rPr lang="en-US" altLang="ja-JP" dirty="0"/>
              <a:t>ICT</a:t>
            </a:r>
            <a:r>
              <a:rPr lang="ja-JP" altLang="en-US" dirty="0"/>
              <a:t>環境が整っている場合には、</a:t>
            </a:r>
            <a:r>
              <a:rPr lang="ja-JP" dirty="0"/>
              <a:t>別添のスライドをgoogleclassroomなどで配信しておく。</a:t>
            </a:r>
            <a:endParaRPr dirty="0"/>
          </a:p>
        </p:txBody>
      </p:sp>
      <p:sp>
        <p:nvSpPr>
          <p:cNvPr id="183" name="Google Shape;183;g10a02a09571_0_2:notes"/>
          <p:cNvSpPr txBox="1">
            <a:spLocks noGrp="1"/>
          </p:cNvSpPr>
          <p:nvPr>
            <p:ph type="sldNum" idx="12"/>
          </p:nvPr>
        </p:nvSpPr>
        <p:spPr>
          <a:xfrm>
            <a:off x="3815373" y="9371285"/>
            <a:ext cx="2918831" cy="494902"/>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2: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12: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dirty="0"/>
              <a:t>①年度を記入。</a:t>
            </a:r>
            <a:endParaRPr dirty="0"/>
          </a:p>
          <a:p>
            <a:pPr marL="0" indent="0"/>
            <a:r>
              <a:rPr lang="ja-JP" dirty="0"/>
              <a:t>②テーマ</a:t>
            </a:r>
            <a:r>
              <a:rPr lang="ja-JP" altLang="en-US" dirty="0"/>
              <a:t>タイトル</a:t>
            </a:r>
            <a:r>
              <a:rPr lang="ja-JP" dirty="0"/>
              <a:t>を記入。</a:t>
            </a:r>
            <a:endParaRPr dirty="0"/>
          </a:p>
          <a:p>
            <a:pPr marL="0" indent="0"/>
            <a:r>
              <a:rPr lang="ja-JP" dirty="0"/>
              <a:t>③クラスと名前を記入。</a:t>
            </a:r>
            <a:endParaRPr dirty="0"/>
          </a:p>
          <a:p>
            <a:pPr marL="0" indent="0"/>
            <a:r>
              <a:rPr lang="ja-JP" dirty="0"/>
              <a:t>④フォント・背景変更可。</a:t>
            </a:r>
            <a:endParaRPr dirty="0"/>
          </a:p>
        </p:txBody>
      </p:sp>
      <p:sp>
        <p:nvSpPr>
          <p:cNvPr id="192" name="Google Shape;192;p12: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0a02a09571_0_14: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g10a02a09571_0_14:notes"/>
          <p:cNvSpPr txBox="1">
            <a:spLocks noGrp="1"/>
          </p:cNvSpPr>
          <p:nvPr>
            <p:ph type="body" idx="1"/>
          </p:nvPr>
        </p:nvSpPr>
        <p:spPr>
          <a:xfrm>
            <a:off x="673577" y="4748163"/>
            <a:ext cx="5388610" cy="3884875"/>
          </a:xfrm>
          <a:prstGeom prst="rect">
            <a:avLst/>
          </a:prstGeom>
          <a:noFill/>
          <a:ln>
            <a:noFill/>
          </a:ln>
        </p:spPr>
        <p:txBody>
          <a:bodyPr spcFirstLastPara="1" wrap="square" lIns="90712" tIns="45344" rIns="90712" bIns="45344" anchor="t" anchorCtr="0">
            <a:noAutofit/>
          </a:bodyPr>
          <a:lstStyle/>
          <a:p>
            <a:pPr marL="0" indent="0"/>
            <a:r>
              <a:rPr lang="ja-JP"/>
              <a:t>①できる限り簡潔に記入する。</a:t>
            </a:r>
            <a:endParaRPr/>
          </a:p>
          <a:p>
            <a:pPr marL="0" indent="0"/>
            <a:r>
              <a:rPr lang="ja-JP"/>
              <a:t>　箇条書きにしても良い。</a:t>
            </a:r>
            <a:endParaRPr/>
          </a:p>
          <a:p>
            <a:pPr marL="0" indent="0"/>
            <a:r>
              <a:rPr lang="ja-JP"/>
              <a:t>②フォント・背景変更可。</a:t>
            </a:r>
            <a:endParaRPr/>
          </a:p>
        </p:txBody>
      </p:sp>
      <p:sp>
        <p:nvSpPr>
          <p:cNvPr id="205" name="Google Shape;205;g10a02a09571_0_14:notes"/>
          <p:cNvSpPr txBox="1">
            <a:spLocks noGrp="1"/>
          </p:cNvSpPr>
          <p:nvPr>
            <p:ph type="sldNum" idx="12"/>
          </p:nvPr>
        </p:nvSpPr>
        <p:spPr>
          <a:xfrm>
            <a:off x="3815373" y="9371285"/>
            <a:ext cx="2918831" cy="494902"/>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10a02a09571_0_26: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g10a02a09571_0_26:notes"/>
          <p:cNvSpPr txBox="1">
            <a:spLocks noGrp="1"/>
          </p:cNvSpPr>
          <p:nvPr>
            <p:ph type="body" idx="1"/>
          </p:nvPr>
        </p:nvSpPr>
        <p:spPr>
          <a:xfrm>
            <a:off x="673577" y="4748163"/>
            <a:ext cx="5388610" cy="3884875"/>
          </a:xfrm>
          <a:prstGeom prst="rect">
            <a:avLst/>
          </a:prstGeom>
          <a:noFill/>
          <a:ln>
            <a:noFill/>
          </a:ln>
        </p:spPr>
        <p:txBody>
          <a:bodyPr spcFirstLastPara="1" wrap="square" lIns="90712" tIns="45344" rIns="90712" bIns="45344" anchor="t" anchorCtr="0">
            <a:noAutofit/>
          </a:bodyPr>
          <a:lstStyle/>
          <a:p>
            <a:pPr marL="0" indent="0"/>
            <a:r>
              <a:rPr lang="ja-JP" dirty="0"/>
              <a:t>・フォントは赤い囲みの中のボタンで変更でき</a:t>
            </a:r>
            <a:r>
              <a:rPr lang="ja-JP" altLang="en-US" dirty="0"/>
              <a:t>る。</a:t>
            </a:r>
            <a:endParaRPr dirty="0"/>
          </a:p>
          <a:p>
            <a:pPr marL="0" indent="0"/>
            <a:r>
              <a:rPr lang="ja-JP" dirty="0"/>
              <a:t>・三角▼（プルダウン）：フォントの種類</a:t>
            </a:r>
            <a:endParaRPr dirty="0"/>
          </a:p>
          <a:p>
            <a:pPr marL="0" indent="0"/>
            <a:r>
              <a:rPr lang="ja-JP" dirty="0"/>
              <a:t>・−、数字、＋：フォントの大きさ</a:t>
            </a:r>
            <a:endParaRPr dirty="0"/>
          </a:p>
          <a:p>
            <a:pPr marL="0" indent="0"/>
            <a:r>
              <a:rPr lang="ja-JP" dirty="0"/>
              <a:t>・B：太字</a:t>
            </a:r>
            <a:endParaRPr dirty="0"/>
          </a:p>
          <a:p>
            <a:pPr marL="0" indent="0"/>
            <a:r>
              <a:rPr lang="ja-JP" dirty="0"/>
              <a:t>・Ｉ：斜めにする</a:t>
            </a:r>
            <a:endParaRPr dirty="0"/>
          </a:p>
          <a:p>
            <a:pPr marL="0" indent="0"/>
            <a:r>
              <a:rPr lang="ja-JP" dirty="0"/>
              <a:t>・</a:t>
            </a:r>
            <a:r>
              <a:rPr lang="ja-JP" u="sng" dirty="0"/>
              <a:t>U</a:t>
            </a:r>
            <a:r>
              <a:rPr lang="ja-JP" dirty="0"/>
              <a:t>：下線を引く</a:t>
            </a:r>
            <a:endParaRPr dirty="0"/>
          </a:p>
          <a:p>
            <a:pPr marL="0" indent="0"/>
            <a:r>
              <a:rPr lang="ja-JP" dirty="0"/>
              <a:t>・A：テキストの色</a:t>
            </a:r>
            <a:endParaRPr dirty="0"/>
          </a:p>
          <a:p>
            <a:pPr marL="0" indent="0"/>
            <a:r>
              <a:rPr lang="ja-JP" dirty="0"/>
              <a:t>※「表示形式」→「テキスト」より、上付き文字、下付き文字、取り消し線なども選べ</a:t>
            </a:r>
            <a:r>
              <a:rPr lang="ja-JP" altLang="en-US" dirty="0"/>
              <a:t>る。</a:t>
            </a:r>
            <a:endParaRPr dirty="0"/>
          </a:p>
          <a:p>
            <a:pPr marL="0" indent="0"/>
            <a:endParaRPr dirty="0"/>
          </a:p>
        </p:txBody>
      </p:sp>
      <p:sp>
        <p:nvSpPr>
          <p:cNvPr id="217" name="Google Shape;217;g10a02a09571_0_26:notes"/>
          <p:cNvSpPr txBox="1">
            <a:spLocks noGrp="1"/>
          </p:cNvSpPr>
          <p:nvPr>
            <p:ph type="sldNum" idx="12"/>
          </p:nvPr>
        </p:nvSpPr>
        <p:spPr>
          <a:xfrm>
            <a:off x="3815373" y="9371285"/>
            <a:ext cx="2918831" cy="494902"/>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10a02a09571_0_53: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g10a02a09571_0_53:notes"/>
          <p:cNvSpPr txBox="1">
            <a:spLocks noGrp="1"/>
          </p:cNvSpPr>
          <p:nvPr>
            <p:ph type="body" idx="1"/>
          </p:nvPr>
        </p:nvSpPr>
        <p:spPr>
          <a:xfrm>
            <a:off x="673577" y="4748163"/>
            <a:ext cx="5388610" cy="3884875"/>
          </a:xfrm>
          <a:prstGeom prst="rect">
            <a:avLst/>
          </a:prstGeom>
          <a:noFill/>
          <a:ln>
            <a:noFill/>
          </a:ln>
        </p:spPr>
        <p:txBody>
          <a:bodyPr spcFirstLastPara="1" wrap="square" lIns="90712" tIns="45344" rIns="90712" bIns="45344" anchor="t" anchorCtr="0">
            <a:noAutofit/>
          </a:bodyPr>
          <a:lstStyle/>
          <a:p>
            <a:pPr marL="0" indent="0"/>
            <a:r>
              <a:rPr lang="ja-JP"/>
              <a:t>背景の変更は</a:t>
            </a:r>
            <a:endParaRPr/>
          </a:p>
          <a:p>
            <a:pPr marL="0" indent="0"/>
            <a:r>
              <a:rPr lang="ja-JP"/>
              <a:t>①スライドの背景部分を右クリック</a:t>
            </a:r>
            <a:endParaRPr/>
          </a:p>
          <a:p>
            <a:pPr marL="0" indent="0"/>
            <a:r>
              <a:rPr lang="ja-JP"/>
              <a:t>②背景を変更をクリック</a:t>
            </a:r>
            <a:endParaRPr/>
          </a:p>
        </p:txBody>
      </p:sp>
      <p:sp>
        <p:nvSpPr>
          <p:cNvPr id="229" name="Google Shape;229;g10a02a09571_0_53:notes"/>
          <p:cNvSpPr txBox="1">
            <a:spLocks noGrp="1"/>
          </p:cNvSpPr>
          <p:nvPr>
            <p:ph type="sldNum" idx="12"/>
          </p:nvPr>
        </p:nvSpPr>
        <p:spPr>
          <a:xfrm>
            <a:off x="3815373" y="9371285"/>
            <a:ext cx="2918831" cy="494902"/>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200"/>
            </a:pPr>
            <a:fld id="{00000000-1234-1234-1234-123412341234}" type="slidenum">
              <a:rPr lang="en-US" altLang="ja-JP" sz="1200">
                <a:solidFill>
                  <a:schemeClr val="dk1"/>
                </a:solidFill>
              </a:rPr>
              <a:pPr algn="r">
                <a:buSzPts val="1200"/>
              </a:pPr>
              <a:t>2</a:t>
            </a:fld>
            <a:endParaRPr lang="ja-JP" altLang="en-US" sz="1200">
              <a:solidFill>
                <a:schemeClr val="dk1"/>
              </a:solidFill>
            </a:endParaRPr>
          </a:p>
        </p:txBody>
      </p:sp>
    </p:spTree>
    <p:extLst>
      <p:ext uri="{BB962C8B-B14F-4D97-AF65-F5344CB8AC3E}">
        <p14:creationId xmlns:p14="http://schemas.microsoft.com/office/powerpoint/2010/main" val="1312357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2: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altLang="en-US" dirty="0">
                <a:solidFill>
                  <a:srgbClr val="0070C0"/>
                </a:solidFill>
              </a:rPr>
              <a:t>○指導上の留意点</a:t>
            </a:r>
            <a:endParaRPr lang="en-US" altLang="ja-JP" dirty="0">
              <a:solidFill>
                <a:srgbClr val="0070C0"/>
              </a:solidFill>
            </a:endParaRPr>
          </a:p>
          <a:p>
            <a:pPr marL="0" indent="0"/>
            <a:r>
              <a:rPr lang="ja-JP" dirty="0"/>
              <a:t>・自分自身の生活を振り返り、自分の家庭生活に合わせた取り組みとするこ</a:t>
            </a:r>
            <a:r>
              <a:rPr lang="ja-JP" altLang="en-US" dirty="0"/>
              <a:t>　　　　　　　　　</a:t>
            </a:r>
            <a:r>
              <a:rPr lang="ja-JP" dirty="0"/>
              <a:t>とが重要</a:t>
            </a:r>
            <a:r>
              <a:rPr lang="ja-JP" altLang="en-US" dirty="0"/>
              <a:t>である</a:t>
            </a:r>
            <a:r>
              <a:rPr lang="ja-JP" dirty="0"/>
              <a:t>。</a:t>
            </a:r>
            <a:endParaRPr dirty="0"/>
          </a:p>
          <a:p>
            <a:pPr marL="0" indent="0"/>
            <a:r>
              <a:rPr lang="ja-JP" dirty="0"/>
              <a:t>・些細なことで構わないので、誰かの真似ではなく、自分のオリジナルな取り組みにする。</a:t>
            </a:r>
            <a:endParaRPr dirty="0"/>
          </a:p>
        </p:txBody>
      </p:sp>
      <p:sp>
        <p:nvSpPr>
          <p:cNvPr id="65" name="Google Shape;65;p2: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7: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2" name="Google Shape;72;p7: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altLang="en-US" dirty="0">
                <a:solidFill>
                  <a:srgbClr val="0070C0"/>
                </a:solidFill>
              </a:rPr>
              <a:t>○指導上の留意点</a:t>
            </a:r>
            <a:endParaRPr lang="en-US" altLang="ja-JP" dirty="0">
              <a:solidFill>
                <a:srgbClr val="0070C0"/>
              </a:solidFill>
            </a:endParaRPr>
          </a:p>
          <a:p>
            <a:pPr marL="0" indent="0"/>
            <a:r>
              <a:rPr lang="ja-JP" dirty="0"/>
              <a:t>・自分または家族の家庭生活を少しでも改善するため、自分自身が主体的に取り組</a:t>
            </a:r>
            <a:r>
              <a:rPr lang="ja-JP" altLang="en-US" dirty="0"/>
              <a:t>むことを強調する</a:t>
            </a:r>
            <a:r>
              <a:rPr lang="ja-JP" dirty="0"/>
              <a:t>。</a:t>
            </a:r>
            <a:endParaRPr dirty="0"/>
          </a:p>
        </p:txBody>
      </p:sp>
      <p:sp>
        <p:nvSpPr>
          <p:cNvPr id="73" name="Google Shape;73;p7: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22: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2" name="Google Shape;82;p22: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buClr>
                <a:schemeClr val="dk1"/>
              </a:buClr>
            </a:pPr>
            <a:r>
              <a:rPr lang="ja-JP" altLang="en-US" dirty="0">
                <a:solidFill>
                  <a:srgbClr val="0070C0"/>
                </a:solidFill>
              </a:rPr>
              <a:t>○生徒への投げかけ</a:t>
            </a:r>
            <a:endParaRPr lang="en-US" altLang="ja-JP" dirty="0">
              <a:solidFill>
                <a:srgbClr val="0070C0"/>
              </a:solidFill>
            </a:endParaRPr>
          </a:p>
          <a:p>
            <a:pPr marL="0" indent="0">
              <a:buClr>
                <a:schemeClr val="dk1"/>
              </a:buClr>
            </a:pPr>
            <a:r>
              <a:rPr lang="ja-JP" dirty="0"/>
              <a:t>・自分自身の生活を振り返り、ここをもう少し良くしたいと思うことを考え</a:t>
            </a:r>
            <a:r>
              <a:rPr lang="ja-JP" altLang="en-US" dirty="0"/>
              <a:t>るよう促す。</a:t>
            </a:r>
            <a:endParaRPr lang="en-US" altLang="ja-JP" dirty="0"/>
          </a:p>
          <a:p>
            <a:pPr marL="0" indent="0">
              <a:buClr>
                <a:schemeClr val="dk1"/>
              </a:buClr>
            </a:pPr>
            <a:r>
              <a:rPr lang="ja-JP" dirty="0"/>
              <a:t>・些細なことでかまわないので、今の自分の生活に合ったテーマを考えることが大切。</a:t>
            </a:r>
            <a:endParaRPr dirty="0"/>
          </a:p>
          <a:p>
            <a:pPr marL="0" indent="0">
              <a:buClr>
                <a:schemeClr val="dk1"/>
              </a:buClr>
            </a:pPr>
            <a:r>
              <a:rPr lang="ja-JP" dirty="0"/>
              <a:t>・月曜から日曜までの生活を振り返ったり、家族一人</a:t>
            </a:r>
            <a:r>
              <a:rPr lang="ja-JP" altLang="en-US" dirty="0"/>
              <a:t>ひとり</a:t>
            </a:r>
            <a:r>
              <a:rPr lang="ja-JP" dirty="0"/>
              <a:t>の生活を思い返したりさせるとよい。</a:t>
            </a:r>
            <a:endParaRPr dirty="0"/>
          </a:p>
          <a:p>
            <a:pPr marL="0" indent="0"/>
            <a:r>
              <a:rPr lang="ja-JP" dirty="0"/>
              <a:t>・自分だけでなく、家族の誰かの生活を改善させる取り組みでもよい。</a:t>
            </a:r>
            <a:endParaRPr dirty="0"/>
          </a:p>
        </p:txBody>
      </p:sp>
      <p:sp>
        <p:nvSpPr>
          <p:cNvPr id="83" name="Google Shape;83;p22: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3: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23: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dirty="0"/>
              <a:t>・テーマを決めたら、自分の家庭でホームプロジェクトを実施</a:t>
            </a:r>
            <a:r>
              <a:rPr lang="ja-JP" altLang="en-US" dirty="0"/>
              <a:t>する。</a:t>
            </a:r>
            <a:endParaRPr lang="en-US" altLang="ja-JP" dirty="0"/>
          </a:p>
          <a:p>
            <a:pPr marL="0" indent="0"/>
            <a:endParaRPr dirty="0"/>
          </a:p>
        </p:txBody>
      </p:sp>
      <p:sp>
        <p:nvSpPr>
          <p:cNvPr id="93" name="Google Shape;93;p23: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4: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24: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altLang="en-US" dirty="0">
                <a:solidFill>
                  <a:srgbClr val="0070C0"/>
                </a:solidFill>
              </a:rPr>
              <a:t>○生徒への投げかけ</a:t>
            </a:r>
            <a:endParaRPr lang="en-US" altLang="ja-JP" dirty="0">
              <a:solidFill>
                <a:srgbClr val="0070C0"/>
              </a:solidFill>
            </a:endParaRPr>
          </a:p>
          <a:p>
            <a:pPr marL="0" indent="0"/>
            <a:r>
              <a:rPr lang="ja-JP" dirty="0"/>
              <a:t>・自分が主体的に取り組</a:t>
            </a:r>
            <a:r>
              <a:rPr lang="ja-JP" altLang="en-US" dirty="0"/>
              <a:t>む</a:t>
            </a:r>
            <a:r>
              <a:rPr lang="ja-JP" dirty="0"/>
              <a:t>が、必要に応じて家族の協力を仰</a:t>
            </a:r>
            <a:r>
              <a:rPr lang="ja-JP" altLang="en-US" dirty="0"/>
              <a:t>ぐ</a:t>
            </a:r>
            <a:r>
              <a:rPr lang="ja-JP" dirty="0"/>
              <a:t>。</a:t>
            </a:r>
            <a:endParaRPr dirty="0"/>
          </a:p>
          <a:p>
            <a:pPr marL="0" indent="0"/>
            <a:r>
              <a:rPr lang="ja-JP" dirty="0"/>
              <a:t>・ホームプロジェクトが家族のコミュニケーションの増加につながると良い。</a:t>
            </a:r>
            <a:endParaRPr dirty="0"/>
          </a:p>
        </p:txBody>
      </p:sp>
      <p:sp>
        <p:nvSpPr>
          <p:cNvPr id="103" name="Google Shape;103;p24: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5: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25:notes"/>
          <p:cNvSpPr txBox="1">
            <a:spLocks noGrp="1"/>
          </p:cNvSpPr>
          <p:nvPr>
            <p:ph type="body" idx="1"/>
          </p:nvPr>
        </p:nvSpPr>
        <p:spPr>
          <a:xfrm>
            <a:off x="673577" y="4748163"/>
            <a:ext cx="5388610" cy="3884861"/>
          </a:xfrm>
          <a:prstGeom prst="rect">
            <a:avLst/>
          </a:prstGeom>
          <a:noFill/>
          <a:ln>
            <a:noFill/>
          </a:ln>
        </p:spPr>
        <p:txBody>
          <a:bodyPr spcFirstLastPara="1" wrap="square" lIns="90712" tIns="45344" rIns="90712" bIns="45344" anchor="t" anchorCtr="0">
            <a:noAutofit/>
          </a:bodyPr>
          <a:lstStyle/>
          <a:p>
            <a:pPr marL="0" indent="0"/>
            <a:r>
              <a:rPr lang="ja-JP" altLang="en-US" dirty="0">
                <a:solidFill>
                  <a:srgbClr val="0070C0"/>
                </a:solidFill>
              </a:rPr>
              <a:t>○指導上の留意点</a:t>
            </a:r>
            <a:endParaRPr lang="en-US" altLang="ja-JP" dirty="0">
              <a:solidFill>
                <a:srgbClr val="0070C0"/>
              </a:solidFill>
            </a:endParaRPr>
          </a:p>
          <a:p>
            <a:pPr marL="0" indent="0"/>
            <a:r>
              <a:rPr lang="ja-JP" dirty="0"/>
              <a:t>・自分の生活が取り組み前よりも改善していることが目標。</a:t>
            </a:r>
            <a:endParaRPr dirty="0"/>
          </a:p>
          <a:p>
            <a:pPr marL="0" indent="0"/>
            <a:r>
              <a:rPr lang="ja-JP" dirty="0"/>
              <a:t>・一人ひとりが自分の生活を見つめ、改善に向けて取り組むことで、自分の</a:t>
            </a:r>
            <a:r>
              <a:rPr lang="ja-JP" altLang="en-US" dirty="0"/>
              <a:t>　　</a:t>
            </a:r>
            <a:r>
              <a:rPr lang="ja-JP" dirty="0"/>
              <a:t>生活に関心を持ち、日々の生活を主体的に送ろうという意識の変化が見られる事が理想で</a:t>
            </a:r>
            <a:r>
              <a:rPr lang="ja-JP" altLang="en-US" dirty="0"/>
              <a:t>ある</a:t>
            </a:r>
            <a:r>
              <a:rPr lang="ja-JP" dirty="0"/>
              <a:t>。</a:t>
            </a:r>
            <a:endParaRPr lang="en-US" altLang="ja-JP" dirty="0"/>
          </a:p>
          <a:p>
            <a:pPr marL="0" indent="0"/>
            <a:r>
              <a:rPr lang="ja-JP" dirty="0"/>
              <a:t>・大きな取り組みを一度行ってそれきりで終わってしまうより、小さな取り組みでも今後も継続して行っていけるような取り組みに意義がある</a:t>
            </a:r>
            <a:r>
              <a:rPr lang="ja-JP" altLang="en-US" dirty="0"/>
              <a:t>。</a:t>
            </a:r>
            <a:endParaRPr dirty="0"/>
          </a:p>
        </p:txBody>
      </p:sp>
      <p:sp>
        <p:nvSpPr>
          <p:cNvPr id="113" name="Google Shape;113;p25: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a:spLocks noGrp="1" noRot="1" noChangeAspect="1"/>
          </p:cNvSpPr>
          <p:nvPr>
            <p:ph type="sldImg" idx="2"/>
          </p:nvPr>
        </p:nvSpPr>
        <p:spPr>
          <a:xfrm>
            <a:off x="1147763" y="1231900"/>
            <a:ext cx="4440237" cy="3332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8:notes"/>
          <p:cNvSpPr txBox="1">
            <a:spLocks noGrp="1"/>
          </p:cNvSpPr>
          <p:nvPr>
            <p:ph type="body" idx="1"/>
          </p:nvPr>
        </p:nvSpPr>
        <p:spPr>
          <a:xfrm>
            <a:off x="673577" y="4748163"/>
            <a:ext cx="5388610" cy="4937521"/>
          </a:xfrm>
          <a:prstGeom prst="rect">
            <a:avLst/>
          </a:prstGeom>
          <a:noFill/>
          <a:ln>
            <a:noFill/>
          </a:ln>
        </p:spPr>
        <p:txBody>
          <a:bodyPr spcFirstLastPara="1" wrap="square" lIns="90712" tIns="45344" rIns="90712" bIns="45344" anchor="t" anchorCtr="0">
            <a:noAutofit/>
          </a:bodyPr>
          <a:lstStyle/>
          <a:p>
            <a:pPr marL="0" indent="0">
              <a:buClr>
                <a:schemeClr val="dk1"/>
              </a:buClr>
            </a:pPr>
            <a:r>
              <a:rPr lang="ja-JP" altLang="en-US" dirty="0">
                <a:solidFill>
                  <a:srgbClr val="0070C0"/>
                </a:solidFill>
              </a:rPr>
              <a:t>○生徒への投げかけ</a:t>
            </a:r>
            <a:endParaRPr lang="en-US" altLang="ja-JP" dirty="0">
              <a:solidFill>
                <a:srgbClr val="0070C0"/>
              </a:solidFill>
            </a:endParaRPr>
          </a:p>
          <a:p>
            <a:pPr marL="0" indent="0">
              <a:buClr>
                <a:schemeClr val="dk1"/>
              </a:buClr>
            </a:pPr>
            <a:r>
              <a:rPr lang="ja-JP" dirty="0"/>
              <a:t>・些細なことでもいいので、自分自身の生活の中から問題点を発見することが大切。</a:t>
            </a:r>
            <a:endParaRPr dirty="0"/>
          </a:p>
          <a:p>
            <a:pPr marL="0" indent="0">
              <a:buClr>
                <a:schemeClr val="dk1"/>
              </a:buClr>
            </a:pPr>
            <a:r>
              <a:rPr lang="ja-JP" dirty="0"/>
              <a:t>・一日の行動を振り返る中から改善したい点をあげてみるとよい。</a:t>
            </a:r>
            <a:endParaRPr dirty="0"/>
          </a:p>
          <a:p>
            <a:pPr marL="0" indent="0">
              <a:buClr>
                <a:schemeClr val="dk1"/>
              </a:buClr>
            </a:pPr>
            <a:r>
              <a:rPr lang="ja-JP" dirty="0"/>
              <a:t>　</a:t>
            </a:r>
            <a:r>
              <a:rPr lang="ja-JP" sz="1000" dirty="0"/>
              <a:t>（例えば、</a:t>
            </a:r>
            <a:endParaRPr lang="en-US" altLang="ja-JP" sz="1000" dirty="0"/>
          </a:p>
          <a:p>
            <a:pPr marL="0" indent="0">
              <a:buClr>
                <a:schemeClr val="dk1"/>
              </a:buClr>
            </a:pPr>
            <a:r>
              <a:rPr lang="ja-JP" altLang="en-US" sz="1000" dirty="0"/>
              <a:t>　</a:t>
            </a:r>
            <a:r>
              <a:rPr lang="ja-JP" altLang="en-US" sz="1000" dirty="0">
                <a:solidFill>
                  <a:srgbClr val="0070C0"/>
                </a:solidFill>
              </a:rPr>
              <a:t>　</a:t>
            </a:r>
            <a:r>
              <a:rPr lang="ja-JP" sz="1000" dirty="0">
                <a:solidFill>
                  <a:srgbClr val="0070C0"/>
                </a:solidFill>
              </a:rPr>
              <a:t>朝スッキリ起きられない。</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朝</a:t>
            </a:r>
            <a:r>
              <a:rPr lang="ja-JP" altLang="en-US" sz="1000" dirty="0">
                <a:solidFill>
                  <a:srgbClr val="0070C0"/>
                </a:solidFill>
              </a:rPr>
              <a:t>食</a:t>
            </a:r>
            <a:r>
              <a:rPr lang="ja-JP" sz="1000" dirty="0">
                <a:solidFill>
                  <a:srgbClr val="0070C0"/>
                </a:solidFill>
              </a:rPr>
              <a:t>を食べる時間が取れない。</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勉強に集中できない。</a:t>
            </a:r>
            <a:endParaRPr sz="1000" dirty="0">
              <a:solidFill>
                <a:srgbClr val="0070C0"/>
              </a:solidFill>
            </a:endParaRPr>
          </a:p>
          <a:p>
            <a:pPr marL="0" indent="0">
              <a:buClr>
                <a:schemeClr val="dk1"/>
              </a:buClr>
            </a:pPr>
            <a:r>
              <a:rPr lang="ja-JP" sz="1000" dirty="0">
                <a:solidFill>
                  <a:srgbClr val="0070C0"/>
                </a:solidFill>
              </a:rPr>
              <a:t>　　部活でのパフォーマンスをもっとあげたい。</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帰りが遅くて夕ご飯を一人で食べている。</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寝る時間が遅い。など）</a:t>
            </a:r>
            <a:endParaRPr sz="1000" dirty="0">
              <a:solidFill>
                <a:srgbClr val="0070C0"/>
              </a:solidFill>
            </a:endParaRPr>
          </a:p>
          <a:p>
            <a:pPr marL="0" indent="0">
              <a:buClr>
                <a:schemeClr val="dk1"/>
              </a:buClr>
            </a:pPr>
            <a:r>
              <a:rPr lang="ja-JP" dirty="0"/>
              <a:t>・同様に、月曜から日曜までの生活を振り返ってみたり、家族一人</a:t>
            </a:r>
            <a:r>
              <a:rPr lang="ja-JP" altLang="en-US" dirty="0"/>
              <a:t>ひとり</a:t>
            </a:r>
            <a:r>
              <a:rPr lang="ja-JP" dirty="0"/>
              <a:t>の生活を思い返してみたりするとよい。</a:t>
            </a:r>
            <a:endParaRPr dirty="0"/>
          </a:p>
          <a:p>
            <a:pPr marL="0" indent="0">
              <a:buClr>
                <a:schemeClr val="dk1"/>
              </a:buClr>
            </a:pPr>
            <a:r>
              <a:rPr lang="ja-JP" sz="1000" dirty="0"/>
              <a:t>　</a:t>
            </a:r>
            <a:r>
              <a:rPr lang="ja-JP" sz="1000" dirty="0">
                <a:solidFill>
                  <a:srgbClr val="0070C0"/>
                </a:solidFill>
              </a:rPr>
              <a:t>（朝食</a:t>
            </a:r>
            <a:r>
              <a:rPr lang="ja-JP" altLang="en-US" sz="1000" dirty="0">
                <a:solidFill>
                  <a:srgbClr val="0070C0"/>
                </a:solidFill>
              </a:rPr>
              <a:t>の内容</a:t>
            </a:r>
            <a:r>
              <a:rPr lang="ja-JP" sz="1000" dirty="0">
                <a:solidFill>
                  <a:srgbClr val="0070C0"/>
                </a:solidFill>
              </a:rPr>
              <a:t>が毎日同じ。</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休日の生活リズムが乱れている。</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家庭内の家事分担が偏っている。</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弟がゲームばかりしている。</a:t>
            </a:r>
            <a:endParaRPr sz="1000" dirty="0">
              <a:solidFill>
                <a:srgbClr val="0070C0"/>
              </a:solidFill>
            </a:endParaRPr>
          </a:p>
          <a:p>
            <a:pPr marL="0" indent="0">
              <a:buClr>
                <a:schemeClr val="dk1"/>
              </a:buClr>
            </a:pPr>
            <a:r>
              <a:rPr lang="ja-JP" sz="1000" dirty="0">
                <a:solidFill>
                  <a:srgbClr val="0070C0"/>
                </a:solidFill>
              </a:rPr>
              <a:t>　　妹ともっと遊んであげたい。</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部活で忙しく</a:t>
            </a:r>
            <a:r>
              <a:rPr lang="ja-JP" altLang="en-US" sz="1000" dirty="0">
                <a:solidFill>
                  <a:srgbClr val="0070C0"/>
                </a:solidFill>
              </a:rPr>
              <a:t>祖母</a:t>
            </a:r>
            <a:r>
              <a:rPr lang="ja-JP" sz="1000" dirty="0">
                <a:solidFill>
                  <a:srgbClr val="0070C0"/>
                </a:solidFill>
              </a:rPr>
              <a:t>としばらく話せていない。など）</a:t>
            </a:r>
            <a:endParaRPr sz="1000" dirty="0">
              <a:solidFill>
                <a:srgbClr val="0070C0"/>
              </a:solidFill>
            </a:endParaRPr>
          </a:p>
          <a:p>
            <a:pPr marL="0" indent="0">
              <a:buClr>
                <a:schemeClr val="dk1"/>
              </a:buClr>
            </a:pPr>
            <a:r>
              <a:rPr lang="ja-JP" dirty="0"/>
              <a:t>・住環境について考えるのも良い。</a:t>
            </a:r>
            <a:endParaRPr dirty="0"/>
          </a:p>
          <a:p>
            <a:pPr marL="0" indent="0">
              <a:buClr>
                <a:schemeClr val="dk1"/>
              </a:buClr>
            </a:pPr>
            <a:r>
              <a:rPr lang="ja-JP" dirty="0">
                <a:solidFill>
                  <a:srgbClr val="0070C0"/>
                </a:solidFill>
              </a:rPr>
              <a:t>　</a:t>
            </a:r>
            <a:r>
              <a:rPr lang="ja-JP" sz="1000" dirty="0">
                <a:solidFill>
                  <a:srgbClr val="0070C0"/>
                </a:solidFill>
              </a:rPr>
              <a:t>（自分の部屋が汚い。</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お風呂場のカビが気になる。</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足の不自由な祖母のために家の中の段差をどうにかしたい。</a:t>
            </a:r>
            <a:endParaRPr sz="1000" dirty="0">
              <a:solidFill>
                <a:srgbClr val="0070C0"/>
              </a:solidFill>
            </a:endParaRPr>
          </a:p>
          <a:p>
            <a:pPr marL="0" indent="0">
              <a:buClr>
                <a:schemeClr val="dk1"/>
              </a:buClr>
            </a:pPr>
            <a:r>
              <a:rPr lang="ja-JP" sz="1000" dirty="0">
                <a:solidFill>
                  <a:srgbClr val="0070C0"/>
                </a:solidFill>
              </a:rPr>
              <a:t>　　災害時の持ち出し袋や家族の集合場所について。</a:t>
            </a:r>
            <a:endParaRPr lang="en-US" altLang="ja-JP" sz="1000" dirty="0">
              <a:solidFill>
                <a:srgbClr val="0070C0"/>
              </a:solidFill>
            </a:endParaRPr>
          </a:p>
          <a:p>
            <a:pPr marL="0" indent="0">
              <a:buClr>
                <a:schemeClr val="dk1"/>
              </a:buClr>
            </a:pPr>
            <a:r>
              <a:rPr lang="ja-JP" altLang="en-US" sz="1000" dirty="0">
                <a:solidFill>
                  <a:srgbClr val="0070C0"/>
                </a:solidFill>
              </a:rPr>
              <a:t>　　</a:t>
            </a:r>
            <a:r>
              <a:rPr lang="ja-JP" sz="1000" dirty="0">
                <a:solidFill>
                  <a:srgbClr val="0070C0"/>
                </a:solidFill>
              </a:rPr>
              <a:t>庭の手入れ。など）</a:t>
            </a:r>
            <a:endParaRPr sz="1000" dirty="0">
              <a:solidFill>
                <a:srgbClr val="0070C0"/>
              </a:solidFill>
            </a:endParaRPr>
          </a:p>
          <a:p>
            <a:pPr marL="0" indent="0">
              <a:buClr>
                <a:schemeClr val="dk1"/>
              </a:buClr>
            </a:pPr>
            <a:r>
              <a:rPr lang="ja-JP" dirty="0"/>
              <a:t>・プリントやノートに思い付いた課題をどんどん書きだしてみる。</a:t>
            </a:r>
            <a:endParaRPr dirty="0"/>
          </a:p>
          <a:p>
            <a:pPr marL="0" indent="0">
              <a:buClr>
                <a:schemeClr val="dk1"/>
              </a:buClr>
            </a:pPr>
            <a:r>
              <a:rPr lang="ja-JP" dirty="0"/>
              <a:t>・その中からテーマとなりそうなものを選ぶ。</a:t>
            </a:r>
            <a:endParaRPr dirty="0"/>
          </a:p>
          <a:p>
            <a:pPr marL="0" indent="0"/>
            <a:endParaRPr dirty="0"/>
          </a:p>
        </p:txBody>
      </p:sp>
      <p:sp>
        <p:nvSpPr>
          <p:cNvPr id="123" name="Google Shape;123;p8:notes"/>
          <p:cNvSpPr txBox="1">
            <a:spLocks noGrp="1"/>
          </p:cNvSpPr>
          <p:nvPr>
            <p:ph type="sldNum" idx="12"/>
          </p:nvPr>
        </p:nvSpPr>
        <p:spPr>
          <a:xfrm>
            <a:off x="3815373" y="9371285"/>
            <a:ext cx="2918831" cy="495028"/>
          </a:xfrm>
          <a:prstGeom prst="rect">
            <a:avLst/>
          </a:prstGeom>
          <a:noFill/>
          <a:ln>
            <a:noFill/>
          </a:ln>
        </p:spPr>
        <p:txBody>
          <a:bodyPr spcFirstLastPara="1" wrap="square" lIns="90712" tIns="45344" rIns="90712" bIns="45344" anchor="b" anchorCtr="0">
            <a:noAutofit/>
          </a:bodyPr>
          <a:lstStyle/>
          <a:p>
            <a:pPr algn="r">
              <a:buSzPts val="1400"/>
            </a:pPr>
            <a:fld id="{00000000-1234-1234-1234-123412341234}" type="slidenum">
              <a:rPr lang="en-US" altLang="ja-JP"/>
              <a:pPr algn="r">
                <a:buSzPts val="1400"/>
              </a:p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bg>
      <p:bgPr>
        <a:blipFill>
          <a:blip r:embed="rId2">
            <a:alphaModFix/>
          </a:blip>
          <a:stretch>
            <a:fillRect/>
          </a:stretch>
        </a:blipFill>
        <a:effectLst/>
      </p:bgPr>
    </p:bg>
    <p:spTree>
      <p:nvGrpSpPr>
        <p:cNvPr id="1" name="Shape 16"/>
        <p:cNvGrpSpPr/>
        <p:nvPr/>
      </p:nvGrpSpPr>
      <p:grpSpPr>
        <a:xfrm>
          <a:off x="0" y="0"/>
          <a:ext cx="0" cy="0"/>
          <a:chOff x="0" y="0"/>
          <a:chExt cx="0" cy="0"/>
        </a:xfrm>
      </p:grpSpPr>
      <p:sp>
        <p:nvSpPr>
          <p:cNvPr id="17" name="Google Shape;17;p14"/>
          <p:cNvSpPr txBox="1">
            <a:spLocks noGrp="1"/>
          </p:cNvSpPr>
          <p:nvPr>
            <p:ph type="ctrTitle"/>
          </p:nvPr>
        </p:nvSpPr>
        <p:spPr>
          <a:xfrm>
            <a:off x="650504" y="2902998"/>
            <a:ext cx="7772400" cy="1765312"/>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277BE8"/>
              </a:buClr>
              <a:buSzPts val="5500"/>
              <a:buFont typeface="Arial"/>
              <a:buNone/>
              <a:defRPr sz="5500" b="1">
                <a:solidFill>
                  <a:srgbClr val="277BE8"/>
                </a:solidFill>
                <a:latin typeface="MS PGothic"/>
                <a:ea typeface="MS PGothic"/>
                <a:cs typeface="MS PGothic"/>
                <a:sym typeface="MS P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4"/>
          <p:cNvSpPr txBox="1">
            <a:spLocks noGrp="1"/>
          </p:cNvSpPr>
          <p:nvPr>
            <p:ph type="subTitle" idx="1"/>
          </p:nvPr>
        </p:nvSpPr>
        <p:spPr>
          <a:xfrm>
            <a:off x="5336804" y="4668311"/>
            <a:ext cx="3086100" cy="6050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rgbClr val="277BE8"/>
              </a:buClr>
              <a:buSzPts val="3200"/>
              <a:buNone/>
              <a:defRPr sz="3200">
                <a:solidFill>
                  <a:srgbClr val="277BE8"/>
                </a:solidFill>
                <a:latin typeface="MS PGothic"/>
                <a:ea typeface="MS PGothic"/>
                <a:cs typeface="MS PGothic"/>
                <a:sym typeface="MS PGothic"/>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14"/>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cxnSp>
        <p:nvCxnSpPr>
          <p:cNvPr id="20" name="Google Shape;20;p14"/>
          <p:cNvCxnSpPr/>
          <p:nvPr/>
        </p:nvCxnSpPr>
        <p:spPr>
          <a:xfrm>
            <a:off x="683568" y="4668311"/>
            <a:ext cx="7739336" cy="0"/>
          </a:xfrm>
          <a:prstGeom prst="straightConnector1">
            <a:avLst/>
          </a:prstGeom>
          <a:noFill/>
          <a:ln w="50800" cap="rnd" cmpd="sng">
            <a:solidFill>
              <a:srgbClr val="277BE8"/>
            </a:solidFill>
            <a:prstDash val="dot"/>
            <a:miter lim="800000"/>
            <a:headEnd type="none" w="sm" len="sm"/>
            <a:tailEnd type="none" w="sm" len="sm"/>
          </a:ln>
        </p:spPr>
      </p:cxnSp>
      <p:sp>
        <p:nvSpPr>
          <p:cNvPr id="21" name="Google Shape;21;p14"/>
          <p:cNvSpPr txBox="1">
            <a:spLocks noGrp="1"/>
          </p:cNvSpPr>
          <p:nvPr>
            <p:ph type="body" idx="2"/>
          </p:nvPr>
        </p:nvSpPr>
        <p:spPr>
          <a:xfrm>
            <a:off x="2609711" y="2055203"/>
            <a:ext cx="1300163" cy="687387"/>
          </a:xfrm>
          <a:prstGeom prst="rect">
            <a:avLst/>
          </a:prstGeom>
          <a:solidFill>
            <a:srgbClr val="277BE8"/>
          </a:solidFill>
          <a:ln w="9525" cap="flat" cmpd="sng">
            <a:solidFill>
              <a:srgbClr val="277BE8"/>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ctr">
              <a:lnSpc>
                <a:spcPct val="90000"/>
              </a:lnSpc>
              <a:spcBef>
                <a:spcPts val="1000"/>
              </a:spcBef>
              <a:spcAft>
                <a:spcPts val="0"/>
              </a:spcAft>
              <a:buClr>
                <a:schemeClr val="lt1"/>
              </a:buClr>
              <a:buSzPts val="4000"/>
              <a:buNone/>
              <a:defRPr sz="4000">
                <a:solidFill>
                  <a:schemeClr val="lt1"/>
                </a:solidFill>
                <a:latin typeface="MS PGothic"/>
                <a:ea typeface="MS PGothic"/>
                <a:cs typeface="MS PGothic"/>
                <a:sym typeface="MS PGothic"/>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4"/>
          <p:cNvSpPr txBox="1">
            <a:spLocks noGrp="1"/>
          </p:cNvSpPr>
          <p:nvPr>
            <p:ph type="body" idx="3"/>
          </p:nvPr>
        </p:nvSpPr>
        <p:spPr>
          <a:xfrm>
            <a:off x="3929203" y="2055203"/>
            <a:ext cx="2609850" cy="687387"/>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rgbClr val="277BE8"/>
              </a:buClr>
              <a:buSzPts val="4000"/>
              <a:buNone/>
              <a:defRPr sz="4000">
                <a:solidFill>
                  <a:srgbClr val="277BE8"/>
                </a:solidFill>
                <a:latin typeface="MS PGothic"/>
                <a:ea typeface="MS PGothic"/>
                <a:cs typeface="MS PGothic"/>
                <a:sym typeface="MS PGothic"/>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授業のポイント" type="obj">
  <p:cSld name="OBJECT">
    <p:bg>
      <p:bgPr>
        <a:blipFill>
          <a:blip r:embed="rId2">
            <a:alphaModFix/>
          </a:blip>
          <a:stretch>
            <a:fillRect/>
          </a:stretch>
        </a:blipFill>
        <a:effectLst/>
      </p:bgPr>
    </p:bg>
    <p:spTree>
      <p:nvGrpSpPr>
        <p:cNvPr id="1" name="Shape 23"/>
        <p:cNvGrpSpPr/>
        <p:nvPr/>
      </p:nvGrpSpPr>
      <p:grpSpPr>
        <a:xfrm>
          <a:off x="0" y="0"/>
          <a:ext cx="0" cy="0"/>
          <a:chOff x="0" y="0"/>
          <a:chExt cx="0" cy="0"/>
        </a:xfrm>
      </p:grpSpPr>
      <p:sp>
        <p:nvSpPr>
          <p:cNvPr id="24" name="Google Shape;24;p15"/>
          <p:cNvSpPr txBox="1">
            <a:spLocks noGrp="1"/>
          </p:cNvSpPr>
          <p:nvPr>
            <p:ph type="title"/>
          </p:nvPr>
        </p:nvSpPr>
        <p:spPr>
          <a:xfrm>
            <a:off x="628650" y="365126"/>
            <a:ext cx="7886700" cy="939891"/>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4400"/>
              <a:buFont typeface="MS PGothic"/>
              <a:buNone/>
              <a:defRPr>
                <a:latin typeface="MS PGothic"/>
                <a:ea typeface="MS PGothic"/>
                <a:cs typeface="MS PGothic"/>
                <a:sym typeface="MS P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5"/>
          <p:cNvSpPr txBox="1">
            <a:spLocks noGrp="1"/>
          </p:cNvSpPr>
          <p:nvPr>
            <p:ph type="body" idx="1"/>
          </p:nvPr>
        </p:nvSpPr>
        <p:spPr>
          <a:xfrm>
            <a:off x="628650" y="1606857"/>
            <a:ext cx="7886700" cy="4749493"/>
          </a:xfrm>
          <a:prstGeom prst="rect">
            <a:avLst/>
          </a:prstGeom>
          <a:noFill/>
          <a:ln>
            <a:noFill/>
          </a:ln>
        </p:spPr>
        <p:txBody>
          <a:bodyPr spcFirstLastPara="1" wrap="square" lIns="91425" tIns="45700" rIns="91425" bIns="45700" anchor="t" anchorCtr="0">
            <a:normAutofit/>
          </a:bodyPr>
          <a:lstStyle>
            <a:lvl1pPr marL="457200" lvl="0" indent="-482600" algn="l">
              <a:lnSpc>
                <a:spcPct val="100000"/>
              </a:lnSpc>
              <a:spcBef>
                <a:spcPts val="1000"/>
              </a:spcBef>
              <a:spcAft>
                <a:spcPts val="0"/>
              </a:spcAft>
              <a:buClr>
                <a:schemeClr val="dk1"/>
              </a:buClr>
              <a:buSzPts val="4000"/>
              <a:buFont typeface="Arial"/>
              <a:buAutoNum type="arabicPeriod"/>
              <a:defRPr sz="4000">
                <a:latin typeface="MS PGothic"/>
                <a:ea typeface="MS PGothic"/>
                <a:cs typeface="MS PGothic"/>
                <a:sym typeface="MS PGothic"/>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5"/>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本文スライド">
  <p:cSld name="本文スライド">
    <p:spTree>
      <p:nvGrpSpPr>
        <p:cNvPr id="1" name="Shape 27"/>
        <p:cNvGrpSpPr/>
        <p:nvPr/>
      </p:nvGrpSpPr>
      <p:grpSpPr>
        <a:xfrm>
          <a:off x="0" y="0"/>
          <a:ext cx="0" cy="0"/>
          <a:chOff x="0" y="0"/>
          <a:chExt cx="0" cy="0"/>
        </a:xfrm>
      </p:grpSpPr>
      <p:sp>
        <p:nvSpPr>
          <p:cNvPr id="28" name="Google Shape;28;p16"/>
          <p:cNvSpPr>
            <a:spLocks noGrp="1"/>
          </p:cNvSpPr>
          <p:nvPr>
            <p:ph type="body" idx="1"/>
          </p:nvPr>
        </p:nvSpPr>
        <p:spPr>
          <a:xfrm>
            <a:off x="360363" y="1022362"/>
            <a:ext cx="3868737"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a:bodyPr>
          <a:lstStyle>
            <a:lvl1pPr marL="457200" lvl="0" indent="-228600" algn="l">
              <a:lnSpc>
                <a:spcPct val="90000"/>
              </a:lnSpc>
              <a:spcBef>
                <a:spcPts val="1000"/>
              </a:spcBef>
              <a:spcAft>
                <a:spcPts val="0"/>
              </a:spcAft>
              <a:buClr>
                <a:schemeClr val="lt1"/>
              </a:buClr>
              <a:buSzPts val="3200"/>
              <a:buNone/>
              <a:defRPr sz="3200" b="1">
                <a:solidFill>
                  <a:schemeClr val="lt1"/>
                </a:solidFill>
                <a:latin typeface="MS PGothic"/>
                <a:ea typeface="MS PGothic"/>
                <a:cs typeface="MS PGothic"/>
                <a:sym typeface="MS PGothic"/>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16"/>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sp>
        <p:nvSpPr>
          <p:cNvPr id="30" name="Google Shape;30;p16"/>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200"/>
              <a:buFont typeface="MS PGothic"/>
              <a:buNone/>
              <a:defRPr sz="3200" b="1">
                <a:solidFill>
                  <a:schemeClr val="lt1"/>
                </a:solidFill>
                <a:latin typeface="MS PGothic"/>
                <a:ea typeface="MS PGothic"/>
                <a:cs typeface="MS PGothic"/>
                <a:sym typeface="MS P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6"/>
          <p:cNvSpPr txBox="1">
            <a:spLocks noGrp="1"/>
          </p:cNvSpPr>
          <p:nvPr>
            <p:ph type="body" idx="2"/>
          </p:nvPr>
        </p:nvSpPr>
        <p:spPr>
          <a:xfrm>
            <a:off x="336379" y="1847133"/>
            <a:ext cx="8464041" cy="4508500"/>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0"/>
              </a:spcBef>
              <a:spcAft>
                <a:spcPts val="0"/>
              </a:spcAft>
              <a:buClr>
                <a:schemeClr val="dk1"/>
              </a:buClr>
              <a:buSzPts val="4000"/>
              <a:buFont typeface="Arial"/>
              <a:buNone/>
              <a:defRPr sz="4000">
                <a:latin typeface="MS PGothic"/>
                <a:ea typeface="MS PGothic"/>
                <a:cs typeface="MS PGothic"/>
                <a:sym typeface="MS PGothic"/>
              </a:defRPr>
            </a:lvl1pPr>
            <a:lvl2pPr marL="914400" lvl="1" indent="-482600" algn="l">
              <a:lnSpc>
                <a:spcPct val="150000"/>
              </a:lnSpc>
              <a:spcBef>
                <a:spcPts val="0"/>
              </a:spcBef>
              <a:spcAft>
                <a:spcPts val="0"/>
              </a:spcAft>
              <a:buClr>
                <a:schemeClr val="dk1"/>
              </a:buClr>
              <a:buSzPts val="4000"/>
              <a:buFont typeface="Noto Sans Symbols"/>
              <a:buChar char="●"/>
              <a:defRPr sz="4000">
                <a:latin typeface="MS PGothic"/>
                <a:ea typeface="MS PGothic"/>
                <a:cs typeface="MS PGothic"/>
                <a:sym typeface="MS PGothic"/>
              </a:defRPr>
            </a:lvl2pPr>
            <a:lvl3pPr marL="1371600" lvl="2" indent="-482600" algn="l">
              <a:lnSpc>
                <a:spcPct val="150000"/>
              </a:lnSpc>
              <a:spcBef>
                <a:spcPts val="0"/>
              </a:spcBef>
              <a:spcAft>
                <a:spcPts val="0"/>
              </a:spcAft>
              <a:buClr>
                <a:schemeClr val="dk1"/>
              </a:buClr>
              <a:buSzPts val="4000"/>
              <a:buChar char="•"/>
              <a:defRPr sz="4000">
                <a:latin typeface="MS PGothic"/>
                <a:ea typeface="MS PGothic"/>
                <a:cs typeface="MS PGothic"/>
                <a:sym typeface="MS PGothic"/>
              </a:defRPr>
            </a:lvl3pPr>
            <a:lvl4pPr marL="1828800" lvl="3" indent="-228600" algn="l">
              <a:lnSpc>
                <a:spcPct val="150000"/>
              </a:lnSpc>
              <a:spcBef>
                <a:spcPts val="0"/>
              </a:spcBef>
              <a:spcAft>
                <a:spcPts val="0"/>
              </a:spcAft>
              <a:buClr>
                <a:schemeClr val="dk1"/>
              </a:buClr>
              <a:buSzPts val="4000"/>
              <a:buNone/>
              <a:defRPr sz="4000">
                <a:latin typeface="MS PGothic"/>
                <a:ea typeface="MS PGothic"/>
                <a:cs typeface="MS PGothic"/>
                <a:sym typeface="MS PGothic"/>
              </a:defRPr>
            </a:lvl4pPr>
            <a:lvl5pPr marL="2286000" lvl="4" indent="-342900" algn="l">
              <a:lnSpc>
                <a:spcPct val="90000"/>
              </a:lnSpc>
              <a:spcBef>
                <a:spcPts val="500"/>
              </a:spcBef>
              <a:spcAft>
                <a:spcPts val="0"/>
              </a:spcAft>
              <a:buClr>
                <a:schemeClr val="dk1"/>
              </a:buClr>
              <a:buSzPts val="1800"/>
              <a:buChar char="•"/>
              <a:defRPr>
                <a:latin typeface="MS PGothic"/>
                <a:ea typeface="MS PGothic"/>
                <a:cs typeface="MS PGothic"/>
                <a:sym typeface="MS PGothic"/>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本文×図 スライド">
  <p:cSld name="本文×図 スライド">
    <p:spTree>
      <p:nvGrpSpPr>
        <p:cNvPr id="1" name="Shape 32"/>
        <p:cNvGrpSpPr/>
        <p:nvPr/>
      </p:nvGrpSpPr>
      <p:grpSpPr>
        <a:xfrm>
          <a:off x="0" y="0"/>
          <a:ext cx="0" cy="0"/>
          <a:chOff x="0" y="0"/>
          <a:chExt cx="0" cy="0"/>
        </a:xfrm>
      </p:grpSpPr>
      <p:sp>
        <p:nvSpPr>
          <p:cNvPr id="33" name="Google Shape;33;p17"/>
          <p:cNvSpPr>
            <a:spLocks noGrp="1"/>
          </p:cNvSpPr>
          <p:nvPr>
            <p:ph type="body" idx="1"/>
          </p:nvPr>
        </p:nvSpPr>
        <p:spPr>
          <a:xfrm>
            <a:off x="360363" y="1022362"/>
            <a:ext cx="3868737"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a:bodyPr>
          <a:lstStyle>
            <a:lvl1pPr marL="457200" lvl="0" indent="-228600" algn="l">
              <a:lnSpc>
                <a:spcPct val="90000"/>
              </a:lnSpc>
              <a:spcBef>
                <a:spcPts val="1000"/>
              </a:spcBef>
              <a:spcAft>
                <a:spcPts val="0"/>
              </a:spcAft>
              <a:buClr>
                <a:schemeClr val="lt1"/>
              </a:buClr>
              <a:buSzPts val="3200"/>
              <a:buNone/>
              <a:defRPr sz="3200" b="1">
                <a:solidFill>
                  <a:schemeClr val="lt1"/>
                </a:solidFill>
                <a:latin typeface="MS PGothic"/>
                <a:ea typeface="MS PGothic"/>
                <a:cs typeface="MS PGothic"/>
                <a:sym typeface="MS PGothic"/>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17"/>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sp>
        <p:nvSpPr>
          <p:cNvPr id="35" name="Google Shape;35;p17"/>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200"/>
              <a:buFont typeface="MS PGothic"/>
              <a:buNone/>
              <a:defRPr sz="3200" b="1">
                <a:solidFill>
                  <a:schemeClr val="lt1"/>
                </a:solidFill>
                <a:latin typeface="MS PGothic"/>
                <a:ea typeface="MS PGothic"/>
                <a:cs typeface="MS PGothic"/>
                <a:sym typeface="MS P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7"/>
          <p:cNvSpPr txBox="1">
            <a:spLocks noGrp="1"/>
          </p:cNvSpPr>
          <p:nvPr>
            <p:ph type="body" idx="2"/>
          </p:nvPr>
        </p:nvSpPr>
        <p:spPr>
          <a:xfrm>
            <a:off x="360363" y="1847850"/>
            <a:ext cx="4120836" cy="4508500"/>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0"/>
              </a:spcBef>
              <a:spcAft>
                <a:spcPts val="0"/>
              </a:spcAft>
              <a:buClr>
                <a:schemeClr val="dk1"/>
              </a:buClr>
              <a:buSzPts val="4000"/>
              <a:buFont typeface="Arial"/>
              <a:buNone/>
              <a:defRPr sz="4000">
                <a:latin typeface="MS PGothic"/>
                <a:ea typeface="MS PGothic"/>
                <a:cs typeface="MS PGothic"/>
                <a:sym typeface="MS PGothic"/>
              </a:defRPr>
            </a:lvl1pPr>
            <a:lvl2pPr marL="914400" lvl="1" indent="-482600" algn="l">
              <a:lnSpc>
                <a:spcPct val="150000"/>
              </a:lnSpc>
              <a:spcBef>
                <a:spcPts val="0"/>
              </a:spcBef>
              <a:spcAft>
                <a:spcPts val="0"/>
              </a:spcAft>
              <a:buClr>
                <a:schemeClr val="dk1"/>
              </a:buClr>
              <a:buSzPts val="4000"/>
              <a:buFont typeface="Noto Sans Symbols"/>
              <a:buChar char="●"/>
              <a:defRPr sz="4000">
                <a:latin typeface="MS PGothic"/>
                <a:ea typeface="MS PGothic"/>
                <a:cs typeface="MS PGothic"/>
                <a:sym typeface="MS PGothic"/>
              </a:defRPr>
            </a:lvl2pPr>
            <a:lvl3pPr marL="1371600" lvl="2" indent="-482600" algn="l">
              <a:lnSpc>
                <a:spcPct val="150000"/>
              </a:lnSpc>
              <a:spcBef>
                <a:spcPts val="0"/>
              </a:spcBef>
              <a:spcAft>
                <a:spcPts val="0"/>
              </a:spcAft>
              <a:buClr>
                <a:schemeClr val="dk1"/>
              </a:buClr>
              <a:buSzPts val="4000"/>
              <a:buChar char="•"/>
              <a:defRPr sz="4000">
                <a:latin typeface="MS PGothic"/>
                <a:ea typeface="MS PGothic"/>
                <a:cs typeface="MS PGothic"/>
                <a:sym typeface="MS PGothic"/>
              </a:defRPr>
            </a:lvl3pPr>
            <a:lvl4pPr marL="1828800" lvl="3" indent="-228600" algn="l">
              <a:lnSpc>
                <a:spcPct val="150000"/>
              </a:lnSpc>
              <a:spcBef>
                <a:spcPts val="0"/>
              </a:spcBef>
              <a:spcAft>
                <a:spcPts val="0"/>
              </a:spcAft>
              <a:buClr>
                <a:schemeClr val="dk1"/>
              </a:buClr>
              <a:buSzPts val="4000"/>
              <a:buNone/>
              <a:defRPr sz="4000">
                <a:latin typeface="MS PGothic"/>
                <a:ea typeface="MS PGothic"/>
                <a:cs typeface="MS PGothic"/>
                <a:sym typeface="MS PGothic"/>
              </a:defRPr>
            </a:lvl4pPr>
            <a:lvl5pPr marL="2286000" lvl="4" indent="-342900" algn="l">
              <a:lnSpc>
                <a:spcPct val="90000"/>
              </a:lnSpc>
              <a:spcBef>
                <a:spcPts val="500"/>
              </a:spcBef>
              <a:spcAft>
                <a:spcPts val="0"/>
              </a:spcAft>
              <a:buClr>
                <a:schemeClr val="dk1"/>
              </a:buClr>
              <a:buSzPts val="1800"/>
              <a:buChar char="•"/>
              <a:defRPr>
                <a:latin typeface="MS PGothic"/>
                <a:ea typeface="MS PGothic"/>
                <a:cs typeface="MS PGothic"/>
                <a:sym typeface="MS PGothic"/>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7"/>
          <p:cNvSpPr>
            <a:spLocks noGrp="1"/>
          </p:cNvSpPr>
          <p:nvPr>
            <p:ph type="pic" idx="3"/>
          </p:nvPr>
        </p:nvSpPr>
        <p:spPr>
          <a:xfrm>
            <a:off x="4733824" y="2361460"/>
            <a:ext cx="4120834" cy="3994890"/>
          </a:xfrm>
          <a:prstGeom prst="rect">
            <a:avLst/>
          </a:prstGeom>
          <a:noFill/>
          <a:ln>
            <a:noFill/>
          </a:ln>
        </p:spPr>
      </p:sp>
      <p:sp>
        <p:nvSpPr>
          <p:cNvPr id="38" name="Google Shape;38;p17"/>
          <p:cNvSpPr txBox="1">
            <a:spLocks noGrp="1"/>
          </p:cNvSpPr>
          <p:nvPr>
            <p:ph type="body" idx="4"/>
          </p:nvPr>
        </p:nvSpPr>
        <p:spPr>
          <a:xfrm>
            <a:off x="4733824" y="1847850"/>
            <a:ext cx="4121150" cy="417882"/>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800"/>
              <a:buNone/>
              <a:defRPr b="1">
                <a:latin typeface="MS PGothic"/>
                <a:ea typeface="MS PGothic"/>
                <a:cs typeface="MS PGothic"/>
                <a:sym typeface="MS PGothic"/>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本文×表 スライド">
  <p:cSld name="本文×表 スライド">
    <p:spTree>
      <p:nvGrpSpPr>
        <p:cNvPr id="1" name="Shape 39"/>
        <p:cNvGrpSpPr/>
        <p:nvPr/>
      </p:nvGrpSpPr>
      <p:grpSpPr>
        <a:xfrm>
          <a:off x="0" y="0"/>
          <a:ext cx="0" cy="0"/>
          <a:chOff x="0" y="0"/>
          <a:chExt cx="0" cy="0"/>
        </a:xfrm>
      </p:grpSpPr>
      <p:sp>
        <p:nvSpPr>
          <p:cNvPr id="40" name="Google Shape;40;p18"/>
          <p:cNvSpPr>
            <a:spLocks noGrp="1"/>
          </p:cNvSpPr>
          <p:nvPr>
            <p:ph type="body" idx="1"/>
          </p:nvPr>
        </p:nvSpPr>
        <p:spPr>
          <a:xfrm>
            <a:off x="360363" y="1022362"/>
            <a:ext cx="3868737"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a:bodyPr>
          <a:lstStyle>
            <a:lvl1pPr marL="457200" lvl="0" indent="-228600" algn="l">
              <a:lnSpc>
                <a:spcPct val="90000"/>
              </a:lnSpc>
              <a:spcBef>
                <a:spcPts val="1000"/>
              </a:spcBef>
              <a:spcAft>
                <a:spcPts val="0"/>
              </a:spcAft>
              <a:buClr>
                <a:schemeClr val="lt1"/>
              </a:buClr>
              <a:buSzPts val="3200"/>
              <a:buNone/>
              <a:defRPr sz="3200" b="1">
                <a:solidFill>
                  <a:schemeClr val="lt1"/>
                </a:solidFill>
                <a:latin typeface="MS PGothic"/>
                <a:ea typeface="MS PGothic"/>
                <a:cs typeface="MS PGothic"/>
                <a:sym typeface="MS PGothic"/>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8"/>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sp>
        <p:nvSpPr>
          <p:cNvPr id="42" name="Google Shape;42;p18"/>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200"/>
              <a:buFont typeface="MS PGothic"/>
              <a:buNone/>
              <a:defRPr sz="3200" b="1">
                <a:solidFill>
                  <a:schemeClr val="lt1"/>
                </a:solidFill>
                <a:latin typeface="MS PGothic"/>
                <a:ea typeface="MS PGothic"/>
                <a:cs typeface="MS PGothic"/>
                <a:sym typeface="MS P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8"/>
          <p:cNvSpPr txBox="1">
            <a:spLocks noGrp="1"/>
          </p:cNvSpPr>
          <p:nvPr>
            <p:ph type="body" idx="2"/>
          </p:nvPr>
        </p:nvSpPr>
        <p:spPr>
          <a:xfrm>
            <a:off x="360363" y="1847850"/>
            <a:ext cx="4120836" cy="4508500"/>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0"/>
              </a:spcBef>
              <a:spcAft>
                <a:spcPts val="0"/>
              </a:spcAft>
              <a:buClr>
                <a:schemeClr val="dk1"/>
              </a:buClr>
              <a:buSzPts val="4000"/>
              <a:buFont typeface="Arial"/>
              <a:buNone/>
              <a:defRPr sz="4000">
                <a:latin typeface="MS PGothic"/>
                <a:ea typeface="MS PGothic"/>
                <a:cs typeface="MS PGothic"/>
                <a:sym typeface="MS PGothic"/>
              </a:defRPr>
            </a:lvl1pPr>
            <a:lvl2pPr marL="914400" lvl="1" indent="-482600" algn="l">
              <a:lnSpc>
                <a:spcPct val="150000"/>
              </a:lnSpc>
              <a:spcBef>
                <a:spcPts val="0"/>
              </a:spcBef>
              <a:spcAft>
                <a:spcPts val="0"/>
              </a:spcAft>
              <a:buClr>
                <a:schemeClr val="dk1"/>
              </a:buClr>
              <a:buSzPts val="4000"/>
              <a:buFont typeface="Noto Sans Symbols"/>
              <a:buChar char="●"/>
              <a:defRPr sz="4000">
                <a:latin typeface="MS PGothic"/>
                <a:ea typeface="MS PGothic"/>
                <a:cs typeface="MS PGothic"/>
                <a:sym typeface="MS PGothic"/>
              </a:defRPr>
            </a:lvl2pPr>
            <a:lvl3pPr marL="1371600" lvl="2" indent="-482600" algn="l">
              <a:lnSpc>
                <a:spcPct val="150000"/>
              </a:lnSpc>
              <a:spcBef>
                <a:spcPts val="0"/>
              </a:spcBef>
              <a:spcAft>
                <a:spcPts val="0"/>
              </a:spcAft>
              <a:buClr>
                <a:schemeClr val="dk1"/>
              </a:buClr>
              <a:buSzPts val="4000"/>
              <a:buChar char="•"/>
              <a:defRPr sz="4000">
                <a:latin typeface="MS PGothic"/>
                <a:ea typeface="MS PGothic"/>
                <a:cs typeface="MS PGothic"/>
                <a:sym typeface="MS PGothic"/>
              </a:defRPr>
            </a:lvl3pPr>
            <a:lvl4pPr marL="1828800" lvl="3" indent="-228600" algn="l">
              <a:lnSpc>
                <a:spcPct val="150000"/>
              </a:lnSpc>
              <a:spcBef>
                <a:spcPts val="0"/>
              </a:spcBef>
              <a:spcAft>
                <a:spcPts val="0"/>
              </a:spcAft>
              <a:buClr>
                <a:schemeClr val="dk1"/>
              </a:buClr>
              <a:buSzPts val="4000"/>
              <a:buNone/>
              <a:defRPr sz="4000">
                <a:latin typeface="MS PGothic"/>
                <a:ea typeface="MS PGothic"/>
                <a:cs typeface="MS PGothic"/>
                <a:sym typeface="MS PGothic"/>
              </a:defRPr>
            </a:lvl4pPr>
            <a:lvl5pPr marL="2286000" lvl="4" indent="-342900" algn="l">
              <a:lnSpc>
                <a:spcPct val="90000"/>
              </a:lnSpc>
              <a:spcBef>
                <a:spcPts val="500"/>
              </a:spcBef>
              <a:spcAft>
                <a:spcPts val="0"/>
              </a:spcAft>
              <a:buClr>
                <a:schemeClr val="dk1"/>
              </a:buClr>
              <a:buSzPts val="1800"/>
              <a:buChar char="•"/>
              <a:defRPr>
                <a:latin typeface="MS PGothic"/>
                <a:ea typeface="MS PGothic"/>
                <a:cs typeface="MS PGothic"/>
                <a:sym typeface="MS PGothic"/>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8"/>
          <p:cNvSpPr txBox="1">
            <a:spLocks noGrp="1"/>
          </p:cNvSpPr>
          <p:nvPr>
            <p:ph type="body" idx="3"/>
          </p:nvPr>
        </p:nvSpPr>
        <p:spPr>
          <a:xfrm>
            <a:off x="4662487" y="1847850"/>
            <a:ext cx="4121150" cy="417882"/>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800"/>
              <a:buNone/>
              <a:defRPr b="1">
                <a:latin typeface="MS PGothic"/>
                <a:ea typeface="MS PGothic"/>
                <a:cs typeface="MS PGothic"/>
                <a:sym typeface="MS PGothic"/>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図 スライド">
  <p:cSld name="図 スライド">
    <p:spTree>
      <p:nvGrpSpPr>
        <p:cNvPr id="1" name="Shape 45"/>
        <p:cNvGrpSpPr/>
        <p:nvPr/>
      </p:nvGrpSpPr>
      <p:grpSpPr>
        <a:xfrm>
          <a:off x="0" y="0"/>
          <a:ext cx="0" cy="0"/>
          <a:chOff x="0" y="0"/>
          <a:chExt cx="0" cy="0"/>
        </a:xfrm>
      </p:grpSpPr>
      <p:sp>
        <p:nvSpPr>
          <p:cNvPr id="46" name="Google Shape;46;p19"/>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sp>
        <p:nvSpPr>
          <p:cNvPr id="47" name="Google Shape;47;p19"/>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200"/>
              <a:buFont typeface="MS PGothic"/>
              <a:buNone/>
              <a:defRPr sz="3200" b="1">
                <a:solidFill>
                  <a:schemeClr val="lt1"/>
                </a:solidFill>
                <a:latin typeface="MS PGothic"/>
                <a:ea typeface="MS PGothic"/>
                <a:cs typeface="MS PGothic"/>
                <a:sym typeface="MS P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9"/>
          <p:cNvSpPr>
            <a:spLocks noGrp="1"/>
          </p:cNvSpPr>
          <p:nvPr>
            <p:ph type="pic" idx="2"/>
          </p:nvPr>
        </p:nvSpPr>
        <p:spPr>
          <a:xfrm>
            <a:off x="266700" y="1644478"/>
            <a:ext cx="8610600" cy="4694410"/>
          </a:xfrm>
          <a:prstGeom prst="rect">
            <a:avLst/>
          </a:prstGeom>
          <a:noFill/>
          <a:ln>
            <a:noFill/>
          </a:ln>
        </p:spPr>
      </p:sp>
      <p:sp>
        <p:nvSpPr>
          <p:cNvPr id="49" name="Google Shape;49;p19"/>
          <p:cNvSpPr txBox="1">
            <a:spLocks noGrp="1"/>
          </p:cNvSpPr>
          <p:nvPr>
            <p:ph type="body" idx="1"/>
          </p:nvPr>
        </p:nvSpPr>
        <p:spPr>
          <a:xfrm>
            <a:off x="266700" y="1063121"/>
            <a:ext cx="4074481" cy="41788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800"/>
              <a:buNone/>
              <a:defRPr b="1">
                <a:latin typeface="MS PGothic"/>
                <a:ea typeface="MS PGothic"/>
                <a:cs typeface="MS PGothic"/>
                <a:sym typeface="MS PGothic"/>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図 スライド（全画面）">
  <p:cSld name="図 スライド（全画面）">
    <p:spTree>
      <p:nvGrpSpPr>
        <p:cNvPr id="1" name="Shape 50"/>
        <p:cNvGrpSpPr/>
        <p:nvPr/>
      </p:nvGrpSpPr>
      <p:grpSpPr>
        <a:xfrm>
          <a:off x="0" y="0"/>
          <a:ext cx="0" cy="0"/>
          <a:chOff x="0" y="0"/>
          <a:chExt cx="0" cy="0"/>
        </a:xfrm>
      </p:grpSpPr>
      <p:sp>
        <p:nvSpPr>
          <p:cNvPr id="51" name="Google Shape;51;p20"/>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sp>
        <p:nvSpPr>
          <p:cNvPr id="52" name="Google Shape;52;p20"/>
          <p:cNvSpPr>
            <a:spLocks noGrp="1"/>
          </p:cNvSpPr>
          <p:nvPr>
            <p:ph type="pic" idx="2"/>
          </p:nvPr>
        </p:nvSpPr>
        <p:spPr>
          <a:xfrm>
            <a:off x="266700" y="807868"/>
            <a:ext cx="8610600" cy="5531020"/>
          </a:xfrm>
          <a:prstGeom prst="rect">
            <a:avLst/>
          </a:prstGeom>
          <a:noFill/>
          <a:ln>
            <a:noFill/>
          </a:ln>
        </p:spPr>
      </p:sp>
      <p:sp>
        <p:nvSpPr>
          <p:cNvPr id="53" name="Google Shape;53;p20"/>
          <p:cNvSpPr txBox="1">
            <a:spLocks noGrp="1"/>
          </p:cNvSpPr>
          <p:nvPr>
            <p:ph type="body" idx="1"/>
          </p:nvPr>
        </p:nvSpPr>
        <p:spPr>
          <a:xfrm>
            <a:off x="266700" y="301841"/>
            <a:ext cx="4121150" cy="417882"/>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800"/>
              <a:buNone/>
              <a:defRPr b="1">
                <a:latin typeface="MS PGothic"/>
                <a:ea typeface="MS PGothic"/>
                <a:cs typeface="MS PGothic"/>
                <a:sym typeface="MS PGothic"/>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まとめ スライド">
  <p:cSld name="まとめ スライド">
    <p:spTree>
      <p:nvGrpSpPr>
        <p:cNvPr id="1" name="Shape 54"/>
        <p:cNvGrpSpPr/>
        <p:nvPr/>
      </p:nvGrpSpPr>
      <p:grpSpPr>
        <a:xfrm>
          <a:off x="0" y="0"/>
          <a:ext cx="0" cy="0"/>
          <a:chOff x="0" y="0"/>
          <a:chExt cx="0" cy="0"/>
        </a:xfrm>
      </p:grpSpPr>
      <p:sp>
        <p:nvSpPr>
          <p:cNvPr id="55" name="Google Shape;55;p21"/>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sp>
        <p:nvSpPr>
          <p:cNvPr id="56" name="Google Shape;56;p21"/>
          <p:cNvSpPr txBox="1">
            <a:spLocks noGrp="1"/>
          </p:cNvSpPr>
          <p:nvPr>
            <p:ph type="body" idx="1"/>
          </p:nvPr>
        </p:nvSpPr>
        <p:spPr>
          <a:xfrm>
            <a:off x="378139" y="408373"/>
            <a:ext cx="8380521" cy="5947977"/>
          </a:xfrm>
          <a:prstGeom prst="rect">
            <a:avLst/>
          </a:prstGeom>
          <a:noFill/>
          <a:ln>
            <a:noFill/>
          </a:ln>
        </p:spPr>
        <p:txBody>
          <a:bodyPr spcFirstLastPara="1" wrap="square" lIns="91425" tIns="45700" rIns="91425" bIns="45700" anchor="ctr" anchorCtr="0">
            <a:normAutofit/>
          </a:bodyPr>
          <a:lstStyle>
            <a:lvl1pPr marL="457200" lvl="0" indent="-228600" algn="ctr">
              <a:lnSpc>
                <a:spcPct val="150000"/>
              </a:lnSpc>
              <a:spcBef>
                <a:spcPts val="0"/>
              </a:spcBef>
              <a:spcAft>
                <a:spcPts val="0"/>
              </a:spcAft>
              <a:buClr>
                <a:schemeClr val="dk1"/>
              </a:buClr>
              <a:buSzPts val="4000"/>
              <a:buFont typeface="Arial"/>
              <a:buNone/>
              <a:defRPr sz="4000">
                <a:latin typeface="MS PGothic"/>
                <a:ea typeface="MS PGothic"/>
                <a:cs typeface="MS PGothic"/>
                <a:sym typeface="MS PGothic"/>
              </a:defRPr>
            </a:lvl1pPr>
            <a:lvl2pPr marL="914400" lvl="1" indent="-228600" algn="l">
              <a:lnSpc>
                <a:spcPct val="150000"/>
              </a:lnSpc>
              <a:spcBef>
                <a:spcPts val="0"/>
              </a:spcBef>
              <a:spcAft>
                <a:spcPts val="0"/>
              </a:spcAft>
              <a:buClr>
                <a:schemeClr val="dk1"/>
              </a:buClr>
              <a:buSzPts val="4000"/>
              <a:buFont typeface="Noto Sans Symbols"/>
              <a:buNone/>
              <a:defRPr sz="4000">
                <a:latin typeface="MS PGothic"/>
                <a:ea typeface="MS PGothic"/>
                <a:cs typeface="MS PGothic"/>
                <a:sym typeface="MS PGothic"/>
              </a:defRPr>
            </a:lvl2pPr>
            <a:lvl3pPr marL="1371600" lvl="2" indent="-482600" algn="l">
              <a:lnSpc>
                <a:spcPct val="150000"/>
              </a:lnSpc>
              <a:spcBef>
                <a:spcPts val="0"/>
              </a:spcBef>
              <a:spcAft>
                <a:spcPts val="0"/>
              </a:spcAft>
              <a:buClr>
                <a:schemeClr val="dk1"/>
              </a:buClr>
              <a:buSzPts val="4000"/>
              <a:buChar char="•"/>
              <a:defRPr sz="4000">
                <a:latin typeface="MS PGothic"/>
                <a:ea typeface="MS PGothic"/>
                <a:cs typeface="MS PGothic"/>
                <a:sym typeface="MS PGothic"/>
              </a:defRPr>
            </a:lvl3pPr>
            <a:lvl4pPr marL="1828800" lvl="3" indent="-228600" algn="ctr">
              <a:lnSpc>
                <a:spcPct val="150000"/>
              </a:lnSpc>
              <a:spcBef>
                <a:spcPts val="0"/>
              </a:spcBef>
              <a:spcAft>
                <a:spcPts val="0"/>
              </a:spcAft>
              <a:buClr>
                <a:schemeClr val="dk1"/>
              </a:buClr>
              <a:buSzPts val="4000"/>
              <a:buNone/>
              <a:defRPr sz="4000">
                <a:latin typeface="MS PGothic"/>
                <a:ea typeface="MS PGothic"/>
                <a:cs typeface="MS PGothic"/>
                <a:sym typeface="MS PGothic"/>
              </a:defRPr>
            </a:lvl4pPr>
            <a:lvl5pPr marL="2286000" lvl="4" indent="-342900" algn="l">
              <a:lnSpc>
                <a:spcPct val="90000"/>
              </a:lnSpc>
              <a:spcBef>
                <a:spcPts val="500"/>
              </a:spcBef>
              <a:spcAft>
                <a:spcPts val="0"/>
              </a:spcAft>
              <a:buClr>
                <a:schemeClr val="dk1"/>
              </a:buClr>
              <a:buSzPts val="1800"/>
              <a:buChar char="•"/>
              <a:defRPr>
                <a:latin typeface="MS PGothic"/>
                <a:ea typeface="MS PGothic"/>
                <a:cs typeface="MS PGothic"/>
                <a:sym typeface="MS PGothic"/>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gif"/><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blip>
          <a:stretch>
            <a:fillRect/>
          </a:stretch>
        </a:blip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3"/>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pic>
        <p:nvPicPr>
          <p:cNvPr id="13" name="Google Shape;13;p13" descr="食品 が含まれている画像&#10;&#10;自動的に生成された説明"/>
          <p:cNvPicPr preferRelativeResize="0"/>
          <p:nvPr/>
        </p:nvPicPr>
        <p:blipFill rotWithShape="1">
          <a:blip r:embed="rId11">
            <a:alphaModFix/>
          </a:blip>
          <a:srcRect l="42241" t="19908"/>
          <a:stretch/>
        </p:blipFill>
        <p:spPr>
          <a:xfrm>
            <a:off x="7849624" y="6542843"/>
            <a:ext cx="1230599" cy="315157"/>
          </a:xfrm>
          <a:prstGeom prst="rect">
            <a:avLst/>
          </a:prstGeom>
          <a:noFill/>
          <a:ln>
            <a:noFill/>
          </a:ln>
        </p:spPr>
      </p:pic>
      <p:sp>
        <p:nvSpPr>
          <p:cNvPr id="14" name="Google Shape;14;p13"/>
          <p:cNvSpPr txBox="1"/>
          <p:nvPr/>
        </p:nvSpPr>
        <p:spPr>
          <a:xfrm>
            <a:off x="5205047" y="6526887"/>
            <a:ext cx="2644578" cy="307777"/>
          </a:xfrm>
          <a:prstGeom prst="rect">
            <a:avLst/>
          </a:prstGeom>
          <a:noFill/>
          <a:ln>
            <a:noFill/>
          </a:ln>
        </p:spPr>
        <p:txBody>
          <a:bodyPr spcFirstLastPara="1" wrap="square" lIns="91425" tIns="45700" rIns="91425" bIns="45700" anchor="ctr" anchorCtr="0">
            <a:spAutoFit/>
          </a:bodyPr>
          <a:lstStyle/>
          <a:p>
            <a:pPr marL="0" marR="0" lvl="0" indent="0" algn="r" rtl="0">
              <a:lnSpc>
                <a:spcPct val="100000"/>
              </a:lnSpc>
              <a:spcBef>
                <a:spcPts val="0"/>
              </a:spcBef>
              <a:spcAft>
                <a:spcPts val="0"/>
              </a:spcAft>
              <a:buClr>
                <a:srgbClr val="000000"/>
              </a:buClr>
              <a:buSzPts val="1400"/>
              <a:buFont typeface="Arial"/>
              <a:buNone/>
            </a:pPr>
            <a:r>
              <a:rPr lang="ja-JP" sz="1400" b="1" i="0" u="none" strike="noStrike" cap="none" dirty="0">
                <a:solidFill>
                  <a:srgbClr val="7F7F7F"/>
                </a:solidFill>
                <a:latin typeface="MS PGothic"/>
                <a:ea typeface="MS PGothic"/>
                <a:cs typeface="MS PGothic"/>
                <a:sym typeface="MS PGothic"/>
              </a:rPr>
              <a:t>「</a:t>
            </a:r>
            <a:r>
              <a:rPr lang="ja-JP" altLang="en-US" sz="1400" b="1" i="0" u="none" strike="noStrike" cap="none" dirty="0">
                <a:solidFill>
                  <a:srgbClr val="7F7F7F"/>
                </a:solidFill>
                <a:latin typeface="MS PGothic"/>
                <a:ea typeface="MS PGothic"/>
                <a:cs typeface="MS PGothic"/>
                <a:sym typeface="MS PGothic"/>
              </a:rPr>
              <a:t>ホームプロジェクト</a:t>
            </a:r>
            <a:r>
              <a:rPr lang="ja-JP" sz="1400" b="1" i="0" u="none" strike="noStrike" cap="none" dirty="0">
                <a:solidFill>
                  <a:srgbClr val="7F7F7F"/>
                </a:solidFill>
                <a:latin typeface="MS PGothic"/>
                <a:ea typeface="MS PGothic"/>
                <a:cs typeface="MS PGothic"/>
                <a:sym typeface="MS PGothic"/>
              </a:rPr>
              <a:t>」</a:t>
            </a:r>
            <a:endParaRPr sz="1400" b="0" i="0" u="none" strike="noStrike" cap="none" dirty="0">
              <a:solidFill>
                <a:srgbClr val="000000"/>
              </a:solidFill>
              <a:latin typeface="Arial"/>
              <a:ea typeface="Arial"/>
              <a:cs typeface="Arial"/>
              <a:sym typeface="Arial"/>
            </a:endParaRPr>
          </a:p>
        </p:txBody>
      </p:sp>
      <p:sp>
        <p:nvSpPr>
          <p:cNvPr id="15" name="Google Shape;15;p13"/>
          <p:cNvSpPr txBox="1"/>
          <p:nvPr/>
        </p:nvSpPr>
        <p:spPr>
          <a:xfrm>
            <a:off x="523783" y="6555017"/>
            <a:ext cx="1074198" cy="276999"/>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7F7F7F"/>
                </a:solidFill>
                <a:latin typeface="MS PGothic"/>
                <a:ea typeface="MS PGothic"/>
                <a:cs typeface="MS PGothic"/>
                <a:sym typeface="MS PGothic"/>
              </a:rPr>
              <a:t>/　</a:t>
            </a:r>
            <a:r>
              <a:rPr lang="ja-JP" sz="1200">
                <a:solidFill>
                  <a:srgbClr val="7F7F7F"/>
                </a:solidFill>
                <a:latin typeface="MS PGothic"/>
                <a:ea typeface="MS PGothic"/>
                <a:cs typeface="MS PGothic"/>
                <a:sym typeface="MS PGothic"/>
              </a:rPr>
              <a:t>59</a:t>
            </a:r>
            <a:endParaRPr sz="1200" b="0" i="0" u="none" strike="noStrike" cap="none">
              <a:solidFill>
                <a:srgbClr val="7F7F7F"/>
              </a:solidFill>
              <a:latin typeface="MS PGothic"/>
              <a:ea typeface="MS PGothic"/>
              <a:cs typeface="MS PGothic"/>
              <a:sym typeface="MS PGothic"/>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slide" Target="slide13.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
          <p:cNvSpPr txBox="1">
            <a:spLocks noGrp="1"/>
          </p:cNvSpPr>
          <p:nvPr>
            <p:ph type="ctrTitle"/>
          </p:nvPr>
        </p:nvSpPr>
        <p:spPr>
          <a:xfrm>
            <a:off x="721096" y="2709235"/>
            <a:ext cx="7701808" cy="17653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277BE8"/>
              </a:buClr>
              <a:buSzPts val="5500"/>
              <a:buNone/>
            </a:pPr>
            <a:r>
              <a:rPr lang="ja-JP" dirty="0">
                <a:latin typeface="Arial"/>
                <a:ea typeface="Arial"/>
                <a:cs typeface="Arial"/>
                <a:sym typeface="Arial"/>
              </a:rPr>
              <a:t>ホームプロジェクト</a:t>
            </a:r>
            <a:br>
              <a:rPr lang="ja-JP" dirty="0">
                <a:latin typeface="Arial"/>
                <a:ea typeface="Arial"/>
                <a:cs typeface="Arial"/>
                <a:sym typeface="Arial"/>
              </a:rPr>
            </a:br>
            <a:r>
              <a:rPr lang="ja-JP" sz="4400" dirty="0">
                <a:latin typeface="Arial"/>
                <a:ea typeface="Arial"/>
                <a:cs typeface="Arial"/>
                <a:sym typeface="Arial"/>
              </a:rPr>
              <a:t>　</a:t>
            </a:r>
            <a:endParaRPr sz="4400" dirty="0"/>
          </a:p>
        </p:txBody>
      </p:sp>
      <p:sp>
        <p:nvSpPr>
          <p:cNvPr id="62" name="Google Shape;62;p1"/>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10</a:t>
            </a:fld>
            <a:endParaRPr/>
          </a:p>
        </p:txBody>
      </p:sp>
      <p:sp>
        <p:nvSpPr>
          <p:cNvPr id="141" name="Google Shape;141;p9"/>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142" name="Google Shape;142;p9"/>
          <p:cNvSpPr txBox="1">
            <a:spLocks noGrp="1"/>
          </p:cNvSpPr>
          <p:nvPr>
            <p:ph type="body" idx="2"/>
          </p:nvPr>
        </p:nvSpPr>
        <p:spPr>
          <a:xfrm>
            <a:off x="336379" y="1847133"/>
            <a:ext cx="8464041" cy="4508500"/>
          </a:xfrm>
          <a:prstGeom prst="rect">
            <a:avLst/>
          </a:prstGeom>
          <a:noFill/>
          <a:ln>
            <a:noFill/>
          </a:ln>
        </p:spPr>
        <p:txBody>
          <a:bodyPr spcFirstLastPara="1" wrap="square" lIns="91425" tIns="45700" rIns="91425" bIns="45700" anchor="t" anchorCtr="0">
            <a:noAutofit/>
          </a:bodyPr>
          <a:lstStyle/>
          <a:p>
            <a:pPr marL="0" lvl="0" indent="0" algn="ctr" rtl="0">
              <a:lnSpc>
                <a:spcPct val="150000"/>
              </a:lnSpc>
              <a:spcBef>
                <a:spcPts val="0"/>
              </a:spcBef>
              <a:spcAft>
                <a:spcPts val="0"/>
              </a:spcAft>
              <a:buClr>
                <a:schemeClr val="dk1"/>
              </a:buClr>
              <a:buSzPts val="4000"/>
              <a:buNone/>
            </a:pPr>
            <a:endParaRPr dirty="0"/>
          </a:p>
          <a:p>
            <a:pPr marL="0" lvl="0" indent="0" algn="ctr" rtl="0">
              <a:lnSpc>
                <a:spcPct val="150000"/>
              </a:lnSpc>
              <a:spcBef>
                <a:spcPts val="0"/>
              </a:spcBef>
              <a:spcAft>
                <a:spcPts val="0"/>
              </a:spcAft>
              <a:buClr>
                <a:schemeClr val="dk1"/>
              </a:buClr>
              <a:buSzPts val="4000"/>
              <a:buNone/>
            </a:pPr>
            <a:endParaRPr dirty="0"/>
          </a:p>
        </p:txBody>
      </p:sp>
      <p:grpSp>
        <p:nvGrpSpPr>
          <p:cNvPr id="2" name="グループ化 1"/>
          <p:cNvGrpSpPr/>
          <p:nvPr/>
        </p:nvGrpSpPr>
        <p:grpSpPr>
          <a:xfrm>
            <a:off x="271902" y="1958320"/>
            <a:ext cx="8427449" cy="4308667"/>
            <a:chOff x="271902" y="1958320"/>
            <a:chExt cx="8427449" cy="4308667"/>
          </a:xfrm>
        </p:grpSpPr>
        <p:grpSp>
          <p:nvGrpSpPr>
            <p:cNvPr id="143" name="Google Shape;143;p9"/>
            <p:cNvGrpSpPr/>
            <p:nvPr/>
          </p:nvGrpSpPr>
          <p:grpSpPr>
            <a:xfrm>
              <a:off x="271902" y="1958320"/>
              <a:ext cx="869795" cy="4308667"/>
              <a:chOff x="271902" y="1958320"/>
              <a:chExt cx="869795" cy="4308667"/>
            </a:xfrm>
          </p:grpSpPr>
          <p:sp>
            <p:nvSpPr>
              <p:cNvPr id="144" name="Google Shape;144;p9"/>
              <p:cNvSpPr/>
              <p:nvPr/>
            </p:nvSpPr>
            <p:spPr>
              <a:xfrm rot="5400000">
                <a:off x="-1447534" y="3677756"/>
                <a:ext cx="4308667" cy="869795"/>
              </a:xfrm>
              <a:prstGeom prst="homePlate">
                <a:avLst>
                  <a:gd name="adj" fmla="val 50000"/>
                </a:avLst>
              </a:prstGeom>
              <a:solidFill>
                <a:srgbClr val="F7546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45" name="Google Shape;145;p9"/>
              <p:cNvSpPr/>
              <p:nvPr/>
            </p:nvSpPr>
            <p:spPr>
              <a:xfrm>
                <a:off x="444649" y="2141883"/>
                <a:ext cx="524300" cy="547614"/>
              </a:xfrm>
              <a:prstGeom prst="round2DiagRect">
                <a:avLst>
                  <a:gd name="adj1" fmla="val 0"/>
                  <a:gd name="adj2" fmla="val 0"/>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75462"/>
                  </a:buClr>
                  <a:buSzPts val="3200"/>
                  <a:buFont typeface="Arial"/>
                  <a:buNone/>
                </a:pPr>
                <a:r>
                  <a:rPr lang="ja-JP" sz="3200" b="1" i="0" u="none" strike="noStrike" cap="none">
                    <a:solidFill>
                      <a:srgbClr val="F75462"/>
                    </a:solidFill>
                    <a:latin typeface="MS PGothic"/>
                    <a:ea typeface="MS PGothic"/>
                    <a:cs typeface="MS PGothic"/>
                    <a:sym typeface="MS PGothic"/>
                  </a:rPr>
                  <a:t>２</a:t>
                </a:r>
                <a:endParaRPr sz="1400" b="0" i="0" u="none" strike="noStrike" cap="none">
                  <a:solidFill>
                    <a:srgbClr val="000000"/>
                  </a:solidFill>
                  <a:latin typeface="Arial"/>
                  <a:ea typeface="Arial"/>
                  <a:cs typeface="Arial"/>
                  <a:sym typeface="Arial"/>
                </a:endParaRPr>
              </a:p>
            </p:txBody>
          </p:sp>
          <p:sp>
            <p:nvSpPr>
              <p:cNvPr id="146" name="Google Shape;146;p9"/>
              <p:cNvSpPr txBox="1"/>
              <p:nvPr/>
            </p:nvSpPr>
            <p:spPr>
              <a:xfrm>
                <a:off x="271903" y="2823740"/>
                <a:ext cx="869794" cy="369291"/>
              </a:xfrm>
              <a:prstGeom prst="rect">
                <a:avLst/>
              </a:prstGeom>
              <a:solidFill>
                <a:srgbClr val="F75462"/>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ja-JP" sz="1600" b="1" i="0" u="none" strike="noStrike" cap="none" spc="-300" dirty="0">
                    <a:solidFill>
                      <a:schemeClr val="dk1"/>
                    </a:solidFill>
                    <a:latin typeface="Arial"/>
                    <a:ea typeface="Arial"/>
                    <a:cs typeface="Arial"/>
                    <a:sym typeface="Arial"/>
                  </a:rPr>
                  <a:t>Ｐｌａｎ</a:t>
                </a:r>
                <a:r>
                  <a:rPr lang="ja-JP" sz="1800" b="0" i="0" u="none" strike="noStrike" cap="none" dirty="0">
                    <a:solidFill>
                      <a:schemeClr val="dk1"/>
                    </a:solidFill>
                    <a:latin typeface="Arial"/>
                    <a:ea typeface="Arial"/>
                    <a:cs typeface="Arial"/>
                    <a:sym typeface="Arial"/>
                  </a:rPr>
                  <a:t>　　</a:t>
                </a:r>
                <a:endParaRPr sz="1400" b="0" i="0" u="none" strike="noStrike" cap="none" dirty="0">
                  <a:solidFill>
                    <a:srgbClr val="000000"/>
                  </a:solidFill>
                  <a:latin typeface="Arial"/>
                  <a:ea typeface="Arial"/>
                  <a:cs typeface="Arial"/>
                  <a:sym typeface="Arial"/>
                </a:endParaRPr>
              </a:p>
            </p:txBody>
          </p:sp>
        </p:grpSp>
        <p:sp>
          <p:nvSpPr>
            <p:cNvPr id="147" name="Google Shape;147;p9"/>
            <p:cNvSpPr txBox="1"/>
            <p:nvPr/>
          </p:nvSpPr>
          <p:spPr>
            <a:xfrm>
              <a:off x="1226634" y="1958320"/>
              <a:ext cx="7472717" cy="23698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ja-JP" sz="3200" b="0" i="0" u="none" strike="noStrike" cap="none" dirty="0">
                  <a:solidFill>
                    <a:srgbClr val="FF5050"/>
                  </a:solidFill>
                  <a:latin typeface="Arial"/>
                  <a:ea typeface="Arial"/>
                  <a:cs typeface="Arial"/>
                  <a:sym typeface="Arial"/>
                </a:rPr>
                <a:t>STEP３</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200"/>
                <a:buFont typeface="Arial"/>
                <a:buNone/>
              </a:pPr>
              <a:r>
                <a:rPr lang="ja-JP" sz="3200" b="0" i="0" u="none" strike="noStrike" cap="none" dirty="0">
                  <a:solidFill>
                    <a:srgbClr val="FF5050"/>
                  </a:solidFill>
                  <a:latin typeface="Arial"/>
                  <a:ea typeface="Arial"/>
                  <a:cs typeface="Arial"/>
                  <a:sym typeface="Arial"/>
                </a:rPr>
                <a:t>計画</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chemeClr val="dk1"/>
                  </a:solidFill>
                  <a:latin typeface="Arial"/>
                  <a:ea typeface="Arial"/>
                  <a:cs typeface="Arial"/>
                  <a:sym typeface="Arial"/>
                </a:rPr>
                <a:t>　〇テーマを選んだ目的を明確にしよう</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chemeClr val="dk1"/>
                  </a:solidFill>
                  <a:latin typeface="Arial"/>
                  <a:ea typeface="Arial"/>
                  <a:cs typeface="Arial"/>
                  <a:sym typeface="Arial"/>
                </a:rPr>
                <a:t>　〇課題解決の方法を具体的に考えよう</a:t>
              </a:r>
              <a:endParaRPr sz="2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chemeClr val="dk1"/>
                  </a:solidFill>
                  <a:latin typeface="Arial"/>
                  <a:ea typeface="Arial"/>
                  <a:cs typeface="Arial"/>
                  <a:sym typeface="Arial"/>
                </a:rPr>
                <a:t>　〇実施のための計画を立てよう</a:t>
              </a:r>
              <a:endParaRPr sz="1400" b="0" i="0" u="none" strike="noStrike" cap="none" dirty="0">
                <a:solidFill>
                  <a:srgbClr val="000000"/>
                </a:solidFill>
                <a:latin typeface="Arial"/>
                <a:ea typeface="Arial"/>
                <a:cs typeface="Arial"/>
                <a:sym typeface="Arial"/>
              </a:endParaRPr>
            </a:p>
          </p:txBody>
        </p:sp>
        <p:sp>
          <p:nvSpPr>
            <p:cNvPr id="148" name="Google Shape;148;p9"/>
            <p:cNvSpPr/>
            <p:nvPr/>
          </p:nvSpPr>
          <p:spPr>
            <a:xfrm>
              <a:off x="4568399" y="4771227"/>
              <a:ext cx="4088115" cy="1495760"/>
            </a:xfrm>
            <a:prstGeom prst="wedgeRoundRectCallout">
              <a:avLst>
                <a:gd name="adj1" fmla="val -55516"/>
                <a:gd name="adj2" fmla="val -74582"/>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0" tIns="91425" rIns="0"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「実施計画」</a:t>
              </a:r>
              <a:endParaRPr sz="4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「問題点の把握」</a:t>
              </a:r>
              <a:endParaRPr sz="4000" b="0" i="0" u="none" strike="noStrike" cap="none">
                <a:solidFill>
                  <a:srgbClr val="000000"/>
                </a:solidFill>
                <a:latin typeface="Arial"/>
                <a:ea typeface="Arial"/>
                <a:cs typeface="Arial"/>
                <a:sym typeface="Arial"/>
              </a:endParaRPr>
            </a:p>
          </p:txBody>
        </p:sp>
      </p:grpSp>
      <p:sp>
        <p:nvSpPr>
          <p:cNvPr id="149" name="Google Shape;149;p9"/>
          <p:cNvSpPr>
            <a:spLocks noGrp="1"/>
          </p:cNvSpPr>
          <p:nvPr>
            <p:ph type="body" idx="1"/>
          </p:nvPr>
        </p:nvSpPr>
        <p:spPr>
          <a:xfrm>
            <a:off x="360363" y="1022362"/>
            <a:ext cx="5117159"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dirty="0"/>
              <a:t>2.</a:t>
            </a:r>
            <a:r>
              <a:rPr lang="ja-JP" dirty="0"/>
              <a:t>ホームプロジェクトの進め方</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0"/>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11</a:t>
            </a:fld>
            <a:endParaRPr/>
          </a:p>
        </p:txBody>
      </p:sp>
      <p:sp>
        <p:nvSpPr>
          <p:cNvPr id="156" name="Google Shape;156;p10"/>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157" name="Google Shape;157;p10"/>
          <p:cNvSpPr txBox="1">
            <a:spLocks noGrp="1"/>
          </p:cNvSpPr>
          <p:nvPr>
            <p:ph type="body" idx="2"/>
          </p:nvPr>
        </p:nvSpPr>
        <p:spPr>
          <a:xfrm>
            <a:off x="336379" y="1847133"/>
            <a:ext cx="8464041" cy="4508500"/>
          </a:xfrm>
          <a:prstGeom prst="rect">
            <a:avLst/>
          </a:prstGeom>
          <a:noFill/>
          <a:ln>
            <a:noFill/>
          </a:ln>
        </p:spPr>
        <p:txBody>
          <a:bodyPr spcFirstLastPara="1" wrap="square" lIns="91425" tIns="45700" rIns="91425" bIns="45700" anchor="t" anchorCtr="0">
            <a:noAutofit/>
          </a:bodyPr>
          <a:lstStyle/>
          <a:p>
            <a:pPr marL="0" lvl="0" indent="0" algn="ctr" rtl="0">
              <a:lnSpc>
                <a:spcPct val="150000"/>
              </a:lnSpc>
              <a:spcBef>
                <a:spcPts val="0"/>
              </a:spcBef>
              <a:spcAft>
                <a:spcPts val="0"/>
              </a:spcAft>
              <a:buClr>
                <a:schemeClr val="dk1"/>
              </a:buClr>
              <a:buSzPts val="4000"/>
              <a:buNone/>
            </a:pPr>
            <a:endParaRPr/>
          </a:p>
          <a:p>
            <a:pPr marL="0" lvl="0" indent="0" algn="ctr" rtl="0">
              <a:lnSpc>
                <a:spcPct val="150000"/>
              </a:lnSpc>
              <a:spcBef>
                <a:spcPts val="0"/>
              </a:spcBef>
              <a:spcAft>
                <a:spcPts val="0"/>
              </a:spcAft>
              <a:buClr>
                <a:schemeClr val="dk1"/>
              </a:buClr>
              <a:buSzPts val="4000"/>
              <a:buNone/>
            </a:pPr>
            <a:endParaRPr/>
          </a:p>
        </p:txBody>
      </p:sp>
      <p:grpSp>
        <p:nvGrpSpPr>
          <p:cNvPr id="2" name="グループ化 1"/>
          <p:cNvGrpSpPr/>
          <p:nvPr/>
        </p:nvGrpSpPr>
        <p:grpSpPr>
          <a:xfrm>
            <a:off x="255770" y="1847133"/>
            <a:ext cx="8459713" cy="4408583"/>
            <a:chOff x="255770" y="1847133"/>
            <a:chExt cx="8459713" cy="4408583"/>
          </a:xfrm>
        </p:grpSpPr>
        <p:grpSp>
          <p:nvGrpSpPr>
            <p:cNvPr id="158" name="Google Shape;158;p10"/>
            <p:cNvGrpSpPr/>
            <p:nvPr/>
          </p:nvGrpSpPr>
          <p:grpSpPr>
            <a:xfrm>
              <a:off x="255770" y="1947049"/>
              <a:ext cx="869795" cy="4308667"/>
              <a:chOff x="271902" y="1958320"/>
              <a:chExt cx="869795" cy="4308667"/>
            </a:xfrm>
          </p:grpSpPr>
          <p:sp>
            <p:nvSpPr>
              <p:cNvPr id="159" name="Google Shape;159;p10"/>
              <p:cNvSpPr/>
              <p:nvPr/>
            </p:nvSpPr>
            <p:spPr>
              <a:xfrm rot="5400000">
                <a:off x="-1447534" y="3677756"/>
                <a:ext cx="4308667" cy="869795"/>
              </a:xfrm>
              <a:prstGeom prst="homePlate">
                <a:avLst>
                  <a:gd name="adj" fmla="val 50000"/>
                </a:avLst>
              </a:prstGeom>
              <a:solidFill>
                <a:srgbClr val="54B84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10"/>
              <p:cNvSpPr/>
              <p:nvPr/>
            </p:nvSpPr>
            <p:spPr>
              <a:xfrm>
                <a:off x="444649" y="2141883"/>
                <a:ext cx="524300" cy="547614"/>
              </a:xfrm>
              <a:prstGeom prst="round2DiagRect">
                <a:avLst>
                  <a:gd name="adj1" fmla="val 0"/>
                  <a:gd name="adj2" fmla="val 0"/>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54B84F"/>
                  </a:buClr>
                  <a:buSzPts val="3200"/>
                  <a:buFont typeface="Arial"/>
                  <a:buNone/>
                </a:pPr>
                <a:r>
                  <a:rPr lang="ja-JP" sz="3200" b="1" i="0" u="none" strike="noStrike" cap="none">
                    <a:solidFill>
                      <a:srgbClr val="54B84F"/>
                    </a:solidFill>
                    <a:latin typeface="MS PGothic"/>
                    <a:ea typeface="MS PGothic"/>
                    <a:cs typeface="MS PGothic"/>
                    <a:sym typeface="MS PGothic"/>
                  </a:rPr>
                  <a:t>３</a:t>
                </a:r>
                <a:endParaRPr sz="1400" b="0" i="0" u="none" strike="noStrike" cap="none">
                  <a:solidFill>
                    <a:srgbClr val="000000"/>
                  </a:solidFill>
                  <a:latin typeface="Arial"/>
                  <a:ea typeface="Arial"/>
                  <a:cs typeface="Arial"/>
                  <a:sym typeface="Arial"/>
                </a:endParaRPr>
              </a:p>
            </p:txBody>
          </p:sp>
          <p:sp>
            <p:nvSpPr>
              <p:cNvPr id="161" name="Google Shape;161;p10"/>
              <p:cNvSpPr txBox="1"/>
              <p:nvPr/>
            </p:nvSpPr>
            <p:spPr>
              <a:xfrm>
                <a:off x="271902" y="2873060"/>
                <a:ext cx="869795" cy="369332"/>
              </a:xfrm>
              <a:prstGeom prst="rect">
                <a:avLst/>
              </a:prstGeom>
              <a:solidFill>
                <a:srgbClr val="54B84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a:solidFill>
                      <a:schemeClr val="dk1"/>
                    </a:solidFill>
                    <a:latin typeface="Arial"/>
                    <a:ea typeface="Arial"/>
                    <a:cs typeface="Arial"/>
                    <a:sym typeface="Arial"/>
                  </a:rPr>
                  <a:t>Ｄｏ</a:t>
                </a:r>
                <a:endParaRPr sz="1400" b="1" i="0" u="none" strike="noStrike" cap="none">
                  <a:solidFill>
                    <a:srgbClr val="000000"/>
                  </a:solidFill>
                  <a:latin typeface="Arial"/>
                  <a:ea typeface="Arial"/>
                  <a:cs typeface="Arial"/>
                  <a:sym typeface="Arial"/>
                </a:endParaRPr>
              </a:p>
            </p:txBody>
          </p:sp>
        </p:grpSp>
        <p:sp>
          <p:nvSpPr>
            <p:cNvPr id="162" name="Google Shape;162;p10"/>
            <p:cNvSpPr txBox="1"/>
            <p:nvPr/>
          </p:nvSpPr>
          <p:spPr>
            <a:xfrm>
              <a:off x="1242766" y="1847133"/>
              <a:ext cx="7472717" cy="35086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ja-JP" sz="3200" b="0" i="0" u="none" strike="noStrike" cap="none">
                  <a:solidFill>
                    <a:srgbClr val="00B050"/>
                  </a:solidFill>
                  <a:latin typeface="MS PGothic"/>
                  <a:ea typeface="MS PGothic"/>
                  <a:cs typeface="MS PGothic"/>
                  <a:sym typeface="MS PGothic"/>
                </a:rPr>
                <a:t>STEP４</a:t>
              </a:r>
              <a:endParaRPr sz="3200" b="0" i="0" u="none" strike="noStrike" cap="none">
                <a:solidFill>
                  <a:srgbClr val="00B05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3200"/>
                <a:buFont typeface="Arial"/>
                <a:buNone/>
              </a:pPr>
              <a:r>
                <a:rPr lang="ja-JP" sz="3200" b="0" i="0" u="none" strike="noStrike" cap="none">
                  <a:solidFill>
                    <a:srgbClr val="00B050"/>
                  </a:solidFill>
                  <a:latin typeface="MS PGothic"/>
                  <a:ea typeface="MS PGothic"/>
                  <a:cs typeface="MS PGothic"/>
                  <a:sym typeface="MS PGothic"/>
                </a:rPr>
                <a:t>実施</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rgbClr val="000000"/>
                  </a:solidFill>
                  <a:latin typeface="MS PGothic"/>
                  <a:ea typeface="MS PGothic"/>
                  <a:cs typeface="MS PGothic"/>
                  <a:sym typeface="MS PGothic"/>
                </a:rPr>
                <a:t>　〇計画にそって実施しよう</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rgbClr val="000000"/>
                  </a:solidFill>
                  <a:latin typeface="MS PGothic"/>
                  <a:ea typeface="MS PGothic"/>
                  <a:cs typeface="MS PGothic"/>
                  <a:sym typeface="MS PGothic"/>
                </a:rPr>
                <a:t>　〇調査・研究から問題をまとめ、</a:t>
              </a:r>
              <a:endParaRPr sz="2800" b="0" i="0" u="none" strike="noStrike" cap="none">
                <a:solidFill>
                  <a:srgbClr val="00000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rgbClr val="000000"/>
                  </a:solidFill>
                  <a:latin typeface="MS PGothic"/>
                  <a:ea typeface="MS PGothic"/>
                  <a:cs typeface="MS PGothic"/>
                  <a:sym typeface="MS PGothic"/>
                </a:rPr>
                <a:t>　　 改善内容を考えよう</a:t>
              </a:r>
              <a:endParaRPr sz="2800" b="0" i="0" u="none" strike="noStrike" cap="none">
                <a:solidFill>
                  <a:srgbClr val="00000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rgbClr val="000000"/>
                  </a:solidFill>
                  <a:latin typeface="MS PGothic"/>
                  <a:ea typeface="MS PGothic"/>
                  <a:cs typeface="MS PGothic"/>
                  <a:sym typeface="MS PGothic"/>
                </a:rPr>
                <a:t>　〇改善内容を実施しよう</a:t>
              </a:r>
              <a:endParaRPr sz="2800" b="0" i="0" u="none" strike="noStrike" cap="none">
                <a:solidFill>
                  <a:srgbClr val="00000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rgbClr val="000000"/>
                  </a:solidFill>
                  <a:latin typeface="MS PGothic"/>
                  <a:ea typeface="MS PGothic"/>
                  <a:cs typeface="MS PGothic"/>
                  <a:sym typeface="MS PGothic"/>
                </a:rPr>
                <a:t>　〇実施結果を記録しよう</a:t>
              </a:r>
              <a:endParaRPr sz="2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3" name="Google Shape;163;p10"/>
            <p:cNvSpPr/>
            <p:nvPr/>
          </p:nvSpPr>
          <p:spPr>
            <a:xfrm>
              <a:off x="4648298" y="5521715"/>
              <a:ext cx="3971919" cy="658800"/>
            </a:xfrm>
            <a:prstGeom prst="wedgeRoundRectCallout">
              <a:avLst>
                <a:gd name="adj1" fmla="val -43490"/>
                <a:gd name="adj2" fmla="val -107930"/>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「研究と実践」</a:t>
              </a:r>
              <a:endParaRPr sz="4000" b="0" i="0" u="none" strike="noStrike" cap="none">
                <a:solidFill>
                  <a:srgbClr val="000000"/>
                </a:solidFill>
                <a:latin typeface="Arial"/>
                <a:ea typeface="Arial"/>
                <a:cs typeface="Arial"/>
                <a:sym typeface="Arial"/>
              </a:endParaRPr>
            </a:p>
          </p:txBody>
        </p:sp>
      </p:grpSp>
      <p:sp>
        <p:nvSpPr>
          <p:cNvPr id="164" name="Google Shape;164;p10"/>
          <p:cNvSpPr>
            <a:spLocks noGrp="1"/>
          </p:cNvSpPr>
          <p:nvPr>
            <p:ph type="body" idx="1"/>
          </p:nvPr>
        </p:nvSpPr>
        <p:spPr>
          <a:xfrm>
            <a:off x="360363" y="1022362"/>
            <a:ext cx="5117159"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dirty="0"/>
              <a:t>2.</a:t>
            </a:r>
            <a:r>
              <a:rPr lang="ja-JP" dirty="0"/>
              <a:t>ホームプロジェクトの進め方</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1"/>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12</a:t>
            </a:fld>
            <a:endParaRPr/>
          </a:p>
        </p:txBody>
      </p:sp>
      <p:sp>
        <p:nvSpPr>
          <p:cNvPr id="171" name="Google Shape;171;p11"/>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172" name="Google Shape;172;p11"/>
          <p:cNvSpPr txBox="1">
            <a:spLocks noGrp="1"/>
          </p:cNvSpPr>
          <p:nvPr>
            <p:ph type="body" idx="2"/>
          </p:nvPr>
        </p:nvSpPr>
        <p:spPr>
          <a:xfrm>
            <a:off x="336379" y="1847133"/>
            <a:ext cx="8464041" cy="4508500"/>
          </a:xfrm>
          <a:prstGeom prst="rect">
            <a:avLst/>
          </a:prstGeom>
          <a:noFill/>
          <a:ln>
            <a:noFill/>
          </a:ln>
        </p:spPr>
        <p:txBody>
          <a:bodyPr spcFirstLastPara="1" wrap="square" lIns="91425" tIns="45700" rIns="91425" bIns="45700" anchor="t" anchorCtr="0">
            <a:noAutofit/>
          </a:bodyPr>
          <a:lstStyle/>
          <a:p>
            <a:pPr marL="0" lvl="0" indent="0" algn="ctr" rtl="0">
              <a:lnSpc>
                <a:spcPct val="150000"/>
              </a:lnSpc>
              <a:spcBef>
                <a:spcPts val="0"/>
              </a:spcBef>
              <a:spcAft>
                <a:spcPts val="0"/>
              </a:spcAft>
              <a:buClr>
                <a:schemeClr val="dk1"/>
              </a:buClr>
              <a:buSzPts val="4000"/>
              <a:buNone/>
            </a:pPr>
            <a:endParaRPr/>
          </a:p>
          <a:p>
            <a:pPr marL="0" lvl="0" indent="0" algn="ctr" rtl="0">
              <a:lnSpc>
                <a:spcPct val="150000"/>
              </a:lnSpc>
              <a:spcBef>
                <a:spcPts val="0"/>
              </a:spcBef>
              <a:spcAft>
                <a:spcPts val="0"/>
              </a:spcAft>
              <a:buClr>
                <a:schemeClr val="dk1"/>
              </a:buClr>
              <a:buSzPts val="4000"/>
              <a:buNone/>
            </a:pPr>
            <a:endParaRPr/>
          </a:p>
        </p:txBody>
      </p:sp>
      <p:grpSp>
        <p:nvGrpSpPr>
          <p:cNvPr id="2" name="グループ化 1"/>
          <p:cNvGrpSpPr/>
          <p:nvPr/>
        </p:nvGrpSpPr>
        <p:grpSpPr>
          <a:xfrm>
            <a:off x="271901" y="1864725"/>
            <a:ext cx="8427450" cy="5355272"/>
            <a:chOff x="271901" y="1864725"/>
            <a:chExt cx="8427450" cy="5355272"/>
          </a:xfrm>
        </p:grpSpPr>
        <p:grpSp>
          <p:nvGrpSpPr>
            <p:cNvPr id="173" name="Google Shape;173;p11"/>
            <p:cNvGrpSpPr/>
            <p:nvPr/>
          </p:nvGrpSpPr>
          <p:grpSpPr>
            <a:xfrm>
              <a:off x="271901" y="1958320"/>
              <a:ext cx="869796" cy="4308667"/>
              <a:chOff x="271901" y="1958320"/>
              <a:chExt cx="869796" cy="4308667"/>
            </a:xfrm>
          </p:grpSpPr>
          <p:sp>
            <p:nvSpPr>
              <p:cNvPr id="174" name="Google Shape;174;p11"/>
              <p:cNvSpPr/>
              <p:nvPr/>
            </p:nvSpPr>
            <p:spPr>
              <a:xfrm rot="5400000">
                <a:off x="-1447534" y="3677756"/>
                <a:ext cx="4308667" cy="869795"/>
              </a:xfrm>
              <a:prstGeom prst="homePlate">
                <a:avLst>
                  <a:gd name="adj" fmla="val 50000"/>
                </a:avLst>
              </a:prstGeom>
              <a:solidFill>
                <a:srgbClr val="ED7D3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5" name="Google Shape;175;p11"/>
              <p:cNvSpPr/>
              <p:nvPr/>
            </p:nvSpPr>
            <p:spPr>
              <a:xfrm>
                <a:off x="444649" y="2141883"/>
                <a:ext cx="524300" cy="547614"/>
              </a:xfrm>
              <a:prstGeom prst="round2DiagRect">
                <a:avLst>
                  <a:gd name="adj1" fmla="val 0"/>
                  <a:gd name="adj2" fmla="val 0"/>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ED7D31"/>
                  </a:buClr>
                  <a:buSzPts val="3200"/>
                  <a:buFont typeface="Arial"/>
                  <a:buNone/>
                </a:pPr>
                <a:r>
                  <a:rPr lang="ja-JP" sz="3200" b="1" i="0" u="none" strike="noStrike" cap="none">
                    <a:solidFill>
                      <a:srgbClr val="ED7D31"/>
                    </a:solidFill>
                    <a:latin typeface="MS PGothic"/>
                    <a:ea typeface="MS PGothic"/>
                    <a:cs typeface="MS PGothic"/>
                    <a:sym typeface="MS PGothic"/>
                  </a:rPr>
                  <a:t>４</a:t>
                </a:r>
                <a:endParaRPr sz="1400" b="0" i="0" u="none" strike="noStrike" cap="none">
                  <a:solidFill>
                    <a:srgbClr val="000000"/>
                  </a:solidFill>
                  <a:latin typeface="Arial"/>
                  <a:ea typeface="Arial"/>
                  <a:cs typeface="Arial"/>
                  <a:sym typeface="Arial"/>
                </a:endParaRPr>
              </a:p>
            </p:txBody>
          </p:sp>
          <p:sp>
            <p:nvSpPr>
              <p:cNvPr id="176" name="Google Shape;176;p11"/>
              <p:cNvSpPr txBox="1"/>
              <p:nvPr/>
            </p:nvSpPr>
            <p:spPr>
              <a:xfrm>
                <a:off x="271901" y="2823740"/>
                <a:ext cx="853663" cy="369332"/>
              </a:xfrm>
              <a:prstGeom prst="rect">
                <a:avLst/>
              </a:prstGeom>
              <a:solidFill>
                <a:srgbClr val="ED7D3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a:solidFill>
                      <a:schemeClr val="dk1"/>
                    </a:solidFill>
                    <a:latin typeface="Arial"/>
                    <a:ea typeface="Arial"/>
                    <a:cs typeface="Arial"/>
                    <a:sym typeface="Arial"/>
                  </a:rPr>
                  <a:t>Sｅｅ</a:t>
                </a:r>
                <a:endParaRPr sz="1400" b="1" i="0" u="none" strike="noStrike" cap="none">
                  <a:solidFill>
                    <a:srgbClr val="000000"/>
                  </a:solidFill>
                  <a:latin typeface="Arial"/>
                  <a:ea typeface="Arial"/>
                  <a:cs typeface="Arial"/>
                  <a:sym typeface="Arial"/>
                </a:endParaRPr>
              </a:p>
            </p:txBody>
          </p:sp>
        </p:grpSp>
        <p:sp>
          <p:nvSpPr>
            <p:cNvPr id="177" name="Google Shape;177;p11"/>
            <p:cNvSpPr txBox="1"/>
            <p:nvPr/>
          </p:nvSpPr>
          <p:spPr>
            <a:xfrm>
              <a:off x="1226634" y="1864725"/>
              <a:ext cx="7472717" cy="535527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ja-JP" sz="3200" b="0" i="0" u="none" strike="noStrike" cap="none" dirty="0">
                  <a:solidFill>
                    <a:srgbClr val="FF6600"/>
                  </a:solidFill>
                  <a:latin typeface="MS PGothic"/>
                  <a:ea typeface="MS PGothic"/>
                  <a:cs typeface="MS PGothic"/>
                  <a:sym typeface="MS PGothic"/>
                </a:rPr>
                <a:t>STEP５</a:t>
              </a:r>
              <a:endParaRPr sz="3200" b="0" i="0" u="none" strike="noStrike" cap="none" dirty="0">
                <a:solidFill>
                  <a:srgbClr val="FF660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3200"/>
                <a:buFont typeface="Arial"/>
                <a:buNone/>
              </a:pPr>
              <a:r>
                <a:rPr lang="ja-JP" sz="3200" b="0" i="0" u="none" strike="noStrike" cap="none" dirty="0">
                  <a:solidFill>
                    <a:srgbClr val="FF6600"/>
                  </a:solidFill>
                  <a:latin typeface="MS PGothic"/>
                  <a:ea typeface="MS PGothic"/>
                  <a:cs typeface="MS PGothic"/>
                  <a:sym typeface="MS PGothic"/>
                </a:rPr>
                <a:t>反省・</a:t>
              </a:r>
              <a:r>
                <a:rPr lang="ja-JP" altLang="en-US" sz="3200" b="0" i="0" u="none" strike="noStrike" cap="none" dirty="0">
                  <a:solidFill>
                    <a:srgbClr val="FF6600"/>
                  </a:solidFill>
                  <a:latin typeface="MS PGothic"/>
                  <a:ea typeface="MS PGothic"/>
                  <a:cs typeface="MS PGothic"/>
                  <a:sym typeface="MS PGothic"/>
                </a:rPr>
                <a:t>作成</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rgbClr val="000000"/>
                  </a:solidFill>
                  <a:latin typeface="MS PGothic"/>
                  <a:ea typeface="MS PGothic"/>
                  <a:cs typeface="MS PGothic"/>
                  <a:sym typeface="MS PGothic"/>
                </a:rPr>
                <a:t>　〇反省・感想をまとめよう</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rgbClr val="000000"/>
                  </a:solidFill>
                  <a:latin typeface="MS PGothic"/>
                  <a:ea typeface="MS PGothic"/>
                  <a:cs typeface="MS PGothic"/>
                  <a:sym typeface="MS PGothic"/>
                </a:rPr>
                <a:t>　〇自己</a:t>
              </a:r>
              <a:r>
                <a:rPr lang="ja-JP" altLang="en-US" sz="2800" b="0" i="0" u="none" strike="noStrike" cap="none" dirty="0">
                  <a:solidFill>
                    <a:srgbClr val="000000"/>
                  </a:solidFill>
                  <a:latin typeface="MS PGothic"/>
                  <a:ea typeface="MS PGothic"/>
                  <a:cs typeface="MS PGothic"/>
                  <a:sym typeface="MS PGothic"/>
                </a:rPr>
                <a:t>評価</a:t>
              </a:r>
              <a:r>
                <a:rPr lang="ja-JP" sz="2800" b="0" i="0" u="none" strike="noStrike" cap="none" dirty="0">
                  <a:solidFill>
                    <a:srgbClr val="000000"/>
                  </a:solidFill>
                  <a:latin typeface="MS PGothic"/>
                  <a:ea typeface="MS PGothic"/>
                  <a:cs typeface="MS PGothic"/>
                  <a:sym typeface="MS PGothic"/>
                </a:rPr>
                <a:t>をしよう</a:t>
              </a:r>
              <a:endParaRPr sz="2800" b="0" i="0" u="none" strike="noStrike" cap="none" dirty="0">
                <a:solidFill>
                  <a:srgbClr val="00000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rgbClr val="000000"/>
                  </a:solidFill>
                  <a:latin typeface="MS PGothic"/>
                  <a:ea typeface="MS PGothic"/>
                  <a:cs typeface="MS PGothic"/>
                  <a:sym typeface="MS PGothic"/>
                </a:rPr>
                <a:t>　〇家族・友人・先生のコメントをもらおう</a:t>
              </a:r>
              <a:endParaRPr sz="2800" b="0" i="0" u="none" strike="noStrike" cap="none" dirty="0">
                <a:solidFill>
                  <a:srgbClr val="00000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rgbClr val="000000"/>
                  </a:solidFill>
                  <a:latin typeface="MS PGothic"/>
                  <a:ea typeface="MS PGothic"/>
                  <a:cs typeface="MS PGothic"/>
                  <a:sym typeface="MS PGothic"/>
                </a:rPr>
                <a:t>　〇全体を振り返り、今後の課題を考えよう</a:t>
              </a:r>
              <a:endParaRPr sz="2800" b="0" i="0" u="none" strike="noStrike" cap="none" dirty="0">
                <a:solidFill>
                  <a:srgbClr val="00000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3200"/>
                <a:buFont typeface="Arial"/>
                <a:buNone/>
              </a:pPr>
              <a:r>
                <a:rPr lang="ja-JP" sz="3200" b="0" i="0" u="none" strike="noStrike" cap="none" dirty="0">
                  <a:solidFill>
                    <a:srgbClr val="FF6600"/>
                  </a:solidFill>
                  <a:latin typeface="MS PGothic"/>
                  <a:ea typeface="MS PGothic"/>
                  <a:cs typeface="MS PGothic"/>
                  <a:sym typeface="MS PGothic"/>
                </a:rPr>
                <a:t>STEP６</a:t>
              </a:r>
              <a:endParaRPr sz="3200" b="0" i="0" u="none" strike="noStrike" cap="none" dirty="0">
                <a:solidFill>
                  <a:srgbClr val="FF6600"/>
                </a:solidFill>
                <a:latin typeface="MS PGothic"/>
                <a:ea typeface="MS PGothic"/>
                <a:cs typeface="MS PGothic"/>
                <a:sym typeface="MS PGothic"/>
              </a:endParaRPr>
            </a:p>
            <a:p>
              <a:pPr marL="0" marR="0" lvl="0" indent="0" algn="l" rtl="0">
                <a:lnSpc>
                  <a:spcPct val="100000"/>
                </a:lnSpc>
                <a:spcBef>
                  <a:spcPts val="0"/>
                </a:spcBef>
                <a:spcAft>
                  <a:spcPts val="0"/>
                </a:spcAft>
                <a:buClr>
                  <a:srgbClr val="000000"/>
                </a:buClr>
                <a:buSzPts val="3200"/>
                <a:buFont typeface="Arial"/>
                <a:buNone/>
              </a:pPr>
              <a:r>
                <a:rPr lang="ja-JP" sz="3200" b="0" i="0" u="none" strike="noStrike" cap="none" dirty="0">
                  <a:solidFill>
                    <a:srgbClr val="FF6600"/>
                  </a:solidFill>
                  <a:latin typeface="MS PGothic"/>
                  <a:ea typeface="MS PGothic"/>
                  <a:cs typeface="MS PGothic"/>
                  <a:sym typeface="MS PGothic"/>
                </a:rPr>
                <a:t>発表</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rgbClr val="000000"/>
                  </a:solidFill>
                  <a:latin typeface="MS PGothic"/>
                  <a:ea typeface="MS PGothic"/>
                  <a:cs typeface="MS PGothic"/>
                  <a:sym typeface="MS PGothic"/>
                </a:rPr>
                <a:t>　〇友人の発表を聞き、自分の生活に役立つ</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dirty="0">
                  <a:solidFill>
                    <a:srgbClr val="000000"/>
                  </a:solidFill>
                  <a:latin typeface="MS PGothic"/>
                  <a:ea typeface="MS PGothic"/>
                  <a:cs typeface="MS PGothic"/>
                  <a:sym typeface="MS PGothic"/>
                </a:rPr>
                <a:t>　　 ヒントを見つけよう</a:t>
              </a: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p:txBody>
        </p:sp>
      </p:grpSp>
      <p:sp>
        <p:nvSpPr>
          <p:cNvPr id="178" name="Google Shape;178;p11"/>
          <p:cNvSpPr/>
          <p:nvPr/>
        </p:nvSpPr>
        <p:spPr>
          <a:xfrm>
            <a:off x="4769189" y="1837753"/>
            <a:ext cx="4038432" cy="658800"/>
          </a:xfrm>
          <a:prstGeom prst="wedgeRoundRectCallout">
            <a:avLst>
              <a:gd name="adj1" fmla="val -45949"/>
              <a:gd name="adj2" fmla="val 102288"/>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dirty="0">
                <a:solidFill>
                  <a:srgbClr val="000000"/>
                </a:solidFill>
                <a:latin typeface="Arial"/>
                <a:ea typeface="Arial"/>
                <a:cs typeface="Arial"/>
                <a:sym typeface="Arial"/>
              </a:rPr>
              <a:t>「反省・</a:t>
            </a:r>
            <a:r>
              <a:rPr lang="ja-JP" altLang="en-US" sz="4000" b="0" i="0" u="none" strike="noStrike" cap="none" dirty="0">
                <a:solidFill>
                  <a:srgbClr val="000000"/>
                </a:solidFill>
                <a:latin typeface="Arial"/>
                <a:ea typeface="Arial"/>
                <a:cs typeface="Arial"/>
                <a:sym typeface="Arial"/>
              </a:rPr>
              <a:t>評価</a:t>
            </a:r>
            <a:r>
              <a:rPr lang="ja-JP" sz="4000" b="0" i="0" u="none" strike="noStrike" cap="none" dirty="0">
                <a:solidFill>
                  <a:srgbClr val="000000"/>
                </a:solidFill>
                <a:latin typeface="Arial"/>
                <a:ea typeface="Arial"/>
                <a:cs typeface="Arial"/>
                <a:sym typeface="Arial"/>
              </a:rPr>
              <a:t>」</a:t>
            </a:r>
            <a:endParaRPr sz="4000" b="0" i="0" u="none" strike="noStrike" cap="none" dirty="0">
              <a:solidFill>
                <a:srgbClr val="000000"/>
              </a:solidFill>
              <a:latin typeface="Arial"/>
              <a:ea typeface="Arial"/>
              <a:cs typeface="Arial"/>
              <a:sym typeface="Arial"/>
            </a:endParaRPr>
          </a:p>
        </p:txBody>
      </p:sp>
      <p:sp>
        <p:nvSpPr>
          <p:cNvPr id="179" name="Google Shape;179;p11"/>
          <p:cNvSpPr>
            <a:spLocks noGrp="1"/>
          </p:cNvSpPr>
          <p:nvPr>
            <p:ph type="body" idx="1"/>
          </p:nvPr>
        </p:nvSpPr>
        <p:spPr>
          <a:xfrm>
            <a:off x="360363" y="1022362"/>
            <a:ext cx="5117159"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dirty="0"/>
              <a:t>2.</a:t>
            </a:r>
            <a:r>
              <a:rPr lang="ja-JP" dirty="0"/>
              <a:t>ホームプロジェクトの進め方</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g10a02a09571_0_2"/>
          <p:cNvSpPr>
            <a:spLocks noGrp="1"/>
          </p:cNvSpPr>
          <p:nvPr>
            <p:ph type="body" idx="1"/>
          </p:nvPr>
        </p:nvSpPr>
        <p:spPr>
          <a:xfrm>
            <a:off x="360375" y="1022350"/>
            <a:ext cx="4080000" cy="658800"/>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dirty="0"/>
              <a:t>3.</a:t>
            </a:r>
            <a:r>
              <a:rPr lang="ja-JP" dirty="0"/>
              <a:t>発表スライドを</a:t>
            </a:r>
            <a:r>
              <a:rPr lang="ja-JP" altLang="en-US" dirty="0"/>
              <a:t>つく</a:t>
            </a:r>
            <a:r>
              <a:rPr lang="ja-JP" dirty="0"/>
              <a:t>ろう</a:t>
            </a:r>
            <a:endParaRPr dirty="0"/>
          </a:p>
        </p:txBody>
      </p:sp>
      <p:sp>
        <p:nvSpPr>
          <p:cNvPr id="186" name="Google Shape;186;g10a02a09571_0_2"/>
          <p:cNvSpPr txBox="1">
            <a:spLocks noGrp="1"/>
          </p:cNvSpPr>
          <p:nvPr>
            <p:ph type="sldNum" idx="12"/>
          </p:nvPr>
        </p:nvSpPr>
        <p:spPr>
          <a:xfrm>
            <a:off x="20024" y="6542842"/>
            <a:ext cx="503700" cy="291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13</a:t>
            </a:fld>
            <a:endParaRPr/>
          </a:p>
        </p:txBody>
      </p:sp>
      <p:sp>
        <p:nvSpPr>
          <p:cNvPr id="187" name="Google Shape;187;g10a02a09571_0_2"/>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188" name="Google Shape;188;g10a02a09571_0_2"/>
          <p:cNvSpPr txBox="1">
            <a:spLocks noGrp="1"/>
          </p:cNvSpPr>
          <p:nvPr>
            <p:ph type="body" idx="2"/>
          </p:nvPr>
        </p:nvSpPr>
        <p:spPr>
          <a:xfrm>
            <a:off x="172800" y="1695912"/>
            <a:ext cx="8791200" cy="4830875"/>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SzPts val="4000"/>
              <a:buNone/>
            </a:pPr>
            <a:r>
              <a:rPr lang="ja-JP" sz="3700" dirty="0"/>
              <a:t>ホームプロジェクトをレポートしよう！！</a:t>
            </a:r>
            <a:endParaRPr sz="3700" dirty="0"/>
          </a:p>
          <a:p>
            <a:pPr marL="0" lvl="0" indent="0" algn="l" rtl="0">
              <a:lnSpc>
                <a:spcPct val="100000"/>
              </a:lnSpc>
              <a:spcBef>
                <a:spcPts val="0"/>
              </a:spcBef>
              <a:spcAft>
                <a:spcPts val="0"/>
              </a:spcAft>
              <a:buClr>
                <a:schemeClr val="dk1"/>
              </a:buClr>
              <a:buSzPts val="4000"/>
              <a:buNone/>
            </a:pPr>
            <a:endParaRPr dirty="0"/>
          </a:p>
          <a:p>
            <a:pPr marL="0" lvl="0" indent="0" algn="l" rtl="0">
              <a:lnSpc>
                <a:spcPct val="100000"/>
              </a:lnSpc>
              <a:spcBef>
                <a:spcPts val="0"/>
              </a:spcBef>
              <a:spcAft>
                <a:spcPts val="0"/>
              </a:spcAft>
              <a:buClr>
                <a:schemeClr val="dk1"/>
              </a:buClr>
              <a:buSzPts val="4000"/>
              <a:buNone/>
            </a:pPr>
            <a:r>
              <a:rPr lang="ja-JP" dirty="0"/>
              <a:t>※配信された</a:t>
            </a:r>
            <a:endParaRPr dirty="0"/>
          </a:p>
          <a:p>
            <a:pPr marL="0" lvl="0" indent="0" algn="l" rtl="0">
              <a:lnSpc>
                <a:spcPct val="100000"/>
              </a:lnSpc>
              <a:spcBef>
                <a:spcPts val="0"/>
              </a:spcBef>
              <a:spcAft>
                <a:spcPts val="0"/>
              </a:spcAft>
              <a:buClr>
                <a:schemeClr val="dk1"/>
              </a:buClr>
              <a:buSzPts val="4000"/>
              <a:buNone/>
            </a:pPr>
            <a:r>
              <a:rPr lang="ja-JP" sz="4800" dirty="0">
                <a:solidFill>
                  <a:srgbClr val="FF0000"/>
                </a:solidFill>
              </a:rPr>
              <a:t>　</a:t>
            </a:r>
            <a:r>
              <a:rPr lang="ja-JP" sz="4400" dirty="0">
                <a:solidFill>
                  <a:srgbClr val="FF0000"/>
                </a:solidFill>
              </a:rPr>
              <a:t>ホームプロジェクトのスライド</a:t>
            </a:r>
            <a:endParaRPr sz="4400" dirty="0">
              <a:solidFill>
                <a:srgbClr val="FF0000"/>
              </a:solidFill>
            </a:endParaRPr>
          </a:p>
          <a:p>
            <a:pPr marL="0" lvl="0" indent="0" algn="l" rtl="0">
              <a:lnSpc>
                <a:spcPct val="100000"/>
              </a:lnSpc>
              <a:spcBef>
                <a:spcPts val="0"/>
              </a:spcBef>
              <a:spcAft>
                <a:spcPts val="0"/>
              </a:spcAft>
              <a:buClr>
                <a:schemeClr val="dk1"/>
              </a:buClr>
              <a:buSzPts val="4000"/>
              <a:buNone/>
            </a:pPr>
            <a:r>
              <a:rPr lang="ja-JP" sz="4800" dirty="0">
                <a:solidFill>
                  <a:srgbClr val="FF0000"/>
                </a:solidFill>
              </a:rPr>
              <a:t>　</a:t>
            </a:r>
            <a:r>
              <a:rPr lang="ja-JP" dirty="0"/>
              <a:t>を使います</a:t>
            </a:r>
            <a:endParaRPr dirty="0"/>
          </a:p>
          <a:p>
            <a:pPr marL="0" lvl="0" indent="0" algn="l" rtl="0">
              <a:lnSpc>
                <a:spcPct val="150000"/>
              </a:lnSpc>
              <a:spcBef>
                <a:spcPts val="0"/>
              </a:spcBef>
              <a:spcAft>
                <a:spcPts val="0"/>
              </a:spcAft>
              <a:buClr>
                <a:schemeClr val="dk1"/>
              </a:buClr>
              <a:buSzPts val="40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12"/>
          <p:cNvSpPr>
            <a:spLocks noGrp="1"/>
          </p:cNvSpPr>
          <p:nvPr>
            <p:ph type="body" idx="1"/>
          </p:nvPr>
        </p:nvSpPr>
        <p:spPr>
          <a:xfrm>
            <a:off x="360375" y="1022350"/>
            <a:ext cx="4505700" cy="658800"/>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dirty="0"/>
              <a:t>3.</a:t>
            </a:r>
            <a:r>
              <a:rPr lang="ja-JP" dirty="0"/>
              <a:t>発表スライドを</a:t>
            </a:r>
            <a:r>
              <a:rPr lang="ja-JP" altLang="en-US" dirty="0"/>
              <a:t>つく</a:t>
            </a:r>
            <a:r>
              <a:rPr lang="ja-JP" dirty="0"/>
              <a:t>ろう①</a:t>
            </a:r>
            <a:endParaRPr dirty="0"/>
          </a:p>
        </p:txBody>
      </p:sp>
      <p:sp>
        <p:nvSpPr>
          <p:cNvPr id="195" name="Google Shape;195;p12"/>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14</a:t>
            </a:fld>
            <a:endParaRPr/>
          </a:p>
        </p:txBody>
      </p:sp>
      <p:sp>
        <p:nvSpPr>
          <p:cNvPr id="196" name="Google Shape;196;p12"/>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197" name="Google Shape;197;p12"/>
          <p:cNvSpPr txBox="1">
            <a:spLocks noGrp="1"/>
          </p:cNvSpPr>
          <p:nvPr>
            <p:ph type="body" idx="2"/>
          </p:nvPr>
        </p:nvSpPr>
        <p:spPr>
          <a:xfrm>
            <a:off x="336379" y="1847133"/>
            <a:ext cx="8464041" cy="4508500"/>
          </a:xfrm>
          <a:prstGeom prst="rect">
            <a:avLst/>
          </a:prstGeom>
          <a:noFill/>
          <a:ln>
            <a:noFill/>
          </a:ln>
        </p:spPr>
        <p:txBody>
          <a:bodyPr spcFirstLastPara="1" wrap="square" lIns="91425" tIns="45700" rIns="91425" bIns="45700" anchor="t" anchorCtr="0">
            <a:noAutofit/>
          </a:bodyPr>
          <a:lstStyle/>
          <a:p>
            <a:pPr marL="0" lvl="0" indent="0" algn="ctr" rtl="0">
              <a:lnSpc>
                <a:spcPct val="150000"/>
              </a:lnSpc>
              <a:spcBef>
                <a:spcPts val="0"/>
              </a:spcBef>
              <a:spcAft>
                <a:spcPts val="0"/>
              </a:spcAft>
              <a:buClr>
                <a:schemeClr val="dk1"/>
              </a:buClr>
              <a:buSzPts val="4000"/>
              <a:buNone/>
            </a:pPr>
            <a:endParaRPr/>
          </a:p>
          <a:p>
            <a:pPr marL="0" lvl="0" indent="0" algn="ctr" rtl="0">
              <a:lnSpc>
                <a:spcPct val="150000"/>
              </a:lnSpc>
              <a:spcBef>
                <a:spcPts val="0"/>
              </a:spcBef>
              <a:spcAft>
                <a:spcPts val="0"/>
              </a:spcAft>
              <a:buClr>
                <a:schemeClr val="dk1"/>
              </a:buClr>
              <a:buSzPts val="4000"/>
              <a:buNone/>
            </a:pPr>
            <a:endParaRPr/>
          </a:p>
        </p:txBody>
      </p:sp>
      <p:grpSp>
        <p:nvGrpSpPr>
          <p:cNvPr id="2" name="グループ化 1"/>
          <p:cNvGrpSpPr/>
          <p:nvPr/>
        </p:nvGrpSpPr>
        <p:grpSpPr>
          <a:xfrm>
            <a:off x="523775" y="1864725"/>
            <a:ext cx="8440075" cy="4495800"/>
            <a:chOff x="523775" y="1864725"/>
            <a:chExt cx="8440075" cy="4495800"/>
          </a:xfrm>
        </p:grpSpPr>
        <p:pic>
          <p:nvPicPr>
            <p:cNvPr id="198" name="Google Shape;198;p12"/>
            <p:cNvPicPr preferRelativeResize="0"/>
            <p:nvPr/>
          </p:nvPicPr>
          <p:blipFill rotWithShape="1">
            <a:blip r:embed="rId3">
              <a:alphaModFix/>
            </a:blip>
            <a:srcRect/>
            <a:stretch/>
          </p:blipFill>
          <p:spPr>
            <a:xfrm>
              <a:off x="1761775" y="1864725"/>
              <a:ext cx="5924550" cy="4495800"/>
            </a:xfrm>
            <a:prstGeom prst="rect">
              <a:avLst/>
            </a:prstGeom>
            <a:noFill/>
            <a:ln>
              <a:noFill/>
            </a:ln>
          </p:spPr>
        </p:pic>
        <p:sp>
          <p:nvSpPr>
            <p:cNvPr id="199" name="Google Shape;199;p12"/>
            <p:cNvSpPr/>
            <p:nvPr/>
          </p:nvSpPr>
          <p:spPr>
            <a:xfrm>
              <a:off x="523775" y="2995650"/>
              <a:ext cx="3034500" cy="658800"/>
            </a:xfrm>
            <a:prstGeom prst="wedgeRoundRectCallout">
              <a:avLst>
                <a:gd name="adj1" fmla="val 15924"/>
                <a:gd name="adj2" fmla="val -137716"/>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dirty="0">
                  <a:solidFill>
                    <a:srgbClr val="000000"/>
                  </a:solidFill>
                  <a:latin typeface="Arial"/>
                  <a:ea typeface="Arial"/>
                  <a:cs typeface="Arial"/>
                  <a:sym typeface="Arial"/>
                </a:rPr>
                <a:t>年度を記入</a:t>
              </a:r>
              <a:endParaRPr sz="4000" b="0" i="0" u="none" strike="noStrike" cap="none" dirty="0">
                <a:solidFill>
                  <a:srgbClr val="000000"/>
                </a:solidFill>
                <a:latin typeface="Arial"/>
                <a:ea typeface="Arial"/>
                <a:cs typeface="Arial"/>
                <a:sym typeface="Arial"/>
              </a:endParaRPr>
            </a:p>
          </p:txBody>
        </p:sp>
        <p:sp>
          <p:nvSpPr>
            <p:cNvPr id="200" name="Google Shape;200;p12"/>
            <p:cNvSpPr/>
            <p:nvPr/>
          </p:nvSpPr>
          <p:spPr>
            <a:xfrm>
              <a:off x="4865975" y="2524575"/>
              <a:ext cx="3934500" cy="658800"/>
            </a:xfrm>
            <a:prstGeom prst="wedgeRoundRectCallout">
              <a:avLst>
                <a:gd name="adj1" fmla="val -45949"/>
                <a:gd name="adj2" fmla="val 102288"/>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タイトルを記入</a:t>
              </a:r>
              <a:endParaRPr sz="4000" b="0" i="0" u="none" strike="noStrike" cap="none">
                <a:solidFill>
                  <a:srgbClr val="000000"/>
                </a:solidFill>
                <a:latin typeface="Arial"/>
                <a:ea typeface="Arial"/>
                <a:cs typeface="Arial"/>
                <a:sym typeface="Arial"/>
              </a:endParaRPr>
            </a:p>
          </p:txBody>
        </p:sp>
        <p:sp>
          <p:nvSpPr>
            <p:cNvPr id="201" name="Google Shape;201;p12"/>
            <p:cNvSpPr/>
            <p:nvPr/>
          </p:nvSpPr>
          <p:spPr>
            <a:xfrm>
              <a:off x="4014450" y="5535775"/>
              <a:ext cx="4949400" cy="658800"/>
            </a:xfrm>
            <a:prstGeom prst="wedgeRoundRectCallout">
              <a:avLst>
                <a:gd name="adj1" fmla="val -43855"/>
                <a:gd name="adj2" fmla="val -100888"/>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dirty="0">
                  <a:solidFill>
                    <a:srgbClr val="000000"/>
                  </a:solidFill>
                  <a:latin typeface="Arial"/>
                  <a:ea typeface="Arial"/>
                  <a:cs typeface="Arial"/>
                  <a:sym typeface="Arial"/>
                </a:rPr>
                <a:t>クラス・名</a:t>
              </a:r>
              <a:r>
                <a:rPr lang="ja-JP" altLang="en-US" sz="4000" b="0" i="0" u="none" strike="noStrike" cap="none" dirty="0">
                  <a:solidFill>
                    <a:srgbClr val="000000"/>
                  </a:solidFill>
                  <a:latin typeface="Arial"/>
                  <a:ea typeface="Arial"/>
                  <a:cs typeface="Arial"/>
                  <a:sym typeface="Arial"/>
                </a:rPr>
                <a:t>前</a:t>
              </a:r>
              <a:r>
                <a:rPr lang="ja-JP" sz="4000" b="0" i="0" u="none" strike="noStrike" cap="none" dirty="0">
                  <a:solidFill>
                    <a:srgbClr val="000000"/>
                  </a:solidFill>
                  <a:latin typeface="Arial"/>
                  <a:ea typeface="Arial"/>
                  <a:cs typeface="Arial"/>
                  <a:sym typeface="Arial"/>
                </a:rPr>
                <a:t>を記入</a:t>
              </a:r>
              <a:endParaRPr sz="4000" b="0" i="0" u="none" strike="noStrike" cap="none" dirty="0">
                <a:solidFill>
                  <a:srgbClr val="000000"/>
                </a:solidFill>
                <a:latin typeface="Arial"/>
                <a:ea typeface="Arial"/>
                <a:cs typeface="Arial"/>
                <a:sym typeface="Arial"/>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8" name="Google Shape;208;g10a02a09571_0_14"/>
          <p:cNvSpPr>
            <a:spLocks noGrp="1"/>
          </p:cNvSpPr>
          <p:nvPr>
            <p:ph type="body" idx="1"/>
          </p:nvPr>
        </p:nvSpPr>
        <p:spPr>
          <a:xfrm>
            <a:off x="360375" y="1022350"/>
            <a:ext cx="4201500" cy="658800"/>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2960"/>
              <a:buNone/>
            </a:pPr>
            <a:r>
              <a:rPr lang="en-US" altLang="ja-JP" sz="2800" dirty="0"/>
              <a:t>3.</a:t>
            </a:r>
            <a:r>
              <a:rPr lang="ja-JP" sz="2960" dirty="0"/>
              <a:t>発表スライドを</a:t>
            </a:r>
            <a:r>
              <a:rPr lang="ja-JP" altLang="en-US" sz="2960" dirty="0"/>
              <a:t>つく</a:t>
            </a:r>
            <a:r>
              <a:rPr lang="ja-JP" sz="2960" dirty="0"/>
              <a:t>ろう②</a:t>
            </a:r>
            <a:endParaRPr sz="2960" dirty="0"/>
          </a:p>
        </p:txBody>
      </p:sp>
      <p:sp>
        <p:nvSpPr>
          <p:cNvPr id="209" name="Google Shape;209;g10a02a09571_0_14"/>
          <p:cNvSpPr txBox="1">
            <a:spLocks noGrp="1"/>
          </p:cNvSpPr>
          <p:nvPr>
            <p:ph type="sldNum" idx="12"/>
          </p:nvPr>
        </p:nvSpPr>
        <p:spPr>
          <a:xfrm>
            <a:off x="20024" y="6542842"/>
            <a:ext cx="503700" cy="291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15</a:t>
            </a:fld>
            <a:endParaRPr/>
          </a:p>
        </p:txBody>
      </p:sp>
      <p:sp>
        <p:nvSpPr>
          <p:cNvPr id="210" name="Google Shape;210;g10a02a09571_0_14"/>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211" name="Google Shape;211;g10a02a09571_0_14"/>
          <p:cNvSpPr txBox="1">
            <a:spLocks noGrp="1"/>
          </p:cNvSpPr>
          <p:nvPr>
            <p:ph type="body" idx="2"/>
          </p:nvPr>
        </p:nvSpPr>
        <p:spPr>
          <a:xfrm>
            <a:off x="336379" y="1847133"/>
            <a:ext cx="8463900" cy="4508400"/>
          </a:xfrm>
          <a:prstGeom prst="rect">
            <a:avLst/>
          </a:prstGeom>
          <a:noFill/>
          <a:ln>
            <a:noFill/>
          </a:ln>
        </p:spPr>
        <p:txBody>
          <a:bodyPr spcFirstLastPara="1" wrap="square" lIns="91425" tIns="45700" rIns="91425" bIns="45700" anchor="t" anchorCtr="0">
            <a:noAutofit/>
          </a:bodyPr>
          <a:lstStyle/>
          <a:p>
            <a:pPr marL="0" lvl="0" indent="0" algn="ctr" rtl="0">
              <a:lnSpc>
                <a:spcPct val="150000"/>
              </a:lnSpc>
              <a:spcBef>
                <a:spcPts val="0"/>
              </a:spcBef>
              <a:spcAft>
                <a:spcPts val="0"/>
              </a:spcAft>
              <a:buClr>
                <a:schemeClr val="dk1"/>
              </a:buClr>
              <a:buSzPts val="4000"/>
              <a:buNone/>
            </a:pPr>
            <a:endParaRPr/>
          </a:p>
          <a:p>
            <a:pPr marL="0" lvl="0" indent="0" algn="ctr" rtl="0">
              <a:lnSpc>
                <a:spcPct val="150000"/>
              </a:lnSpc>
              <a:spcBef>
                <a:spcPts val="0"/>
              </a:spcBef>
              <a:spcAft>
                <a:spcPts val="0"/>
              </a:spcAft>
              <a:buClr>
                <a:schemeClr val="dk1"/>
              </a:buClr>
              <a:buSzPts val="4000"/>
              <a:buNone/>
            </a:pPr>
            <a:endParaRPr/>
          </a:p>
        </p:txBody>
      </p:sp>
      <p:grpSp>
        <p:nvGrpSpPr>
          <p:cNvPr id="2" name="グループ化 1"/>
          <p:cNvGrpSpPr/>
          <p:nvPr/>
        </p:nvGrpSpPr>
        <p:grpSpPr>
          <a:xfrm>
            <a:off x="1681013" y="1216500"/>
            <a:ext cx="6952187" cy="4941400"/>
            <a:chOff x="1681013" y="1216500"/>
            <a:chExt cx="6952187" cy="4941400"/>
          </a:xfrm>
        </p:grpSpPr>
        <p:pic>
          <p:nvPicPr>
            <p:cNvPr id="207" name="Google Shape;207;g10a02a09571_0_14"/>
            <p:cNvPicPr preferRelativeResize="0"/>
            <p:nvPr/>
          </p:nvPicPr>
          <p:blipFill rotWithShape="1">
            <a:blip r:embed="rId3">
              <a:alphaModFix/>
            </a:blip>
            <a:srcRect/>
            <a:stretch/>
          </p:blipFill>
          <p:spPr>
            <a:xfrm>
              <a:off x="1681013" y="1681150"/>
              <a:ext cx="5934075" cy="4476750"/>
            </a:xfrm>
            <a:prstGeom prst="rect">
              <a:avLst/>
            </a:prstGeom>
            <a:noFill/>
            <a:ln>
              <a:noFill/>
            </a:ln>
          </p:spPr>
        </p:pic>
        <p:sp>
          <p:nvSpPr>
            <p:cNvPr id="212" name="Google Shape;212;g10a02a09571_0_14"/>
            <p:cNvSpPr/>
            <p:nvPr/>
          </p:nvSpPr>
          <p:spPr>
            <a:xfrm>
              <a:off x="4698700" y="1216500"/>
              <a:ext cx="3934500" cy="1289400"/>
            </a:xfrm>
            <a:prstGeom prst="wedgeRoundRectCallout">
              <a:avLst>
                <a:gd name="adj1" fmla="val -45949"/>
                <a:gd name="adj2" fmla="val 102288"/>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簡潔に記入</a:t>
              </a:r>
              <a:endParaRPr sz="4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箇条書き◎</a:t>
              </a:r>
              <a:endParaRPr sz="4000" b="0" i="0" u="none" strike="noStrike" cap="none">
                <a:solidFill>
                  <a:srgbClr val="000000"/>
                </a:solidFill>
                <a:latin typeface="Arial"/>
                <a:ea typeface="Arial"/>
                <a:cs typeface="Arial"/>
                <a:sym typeface="Arial"/>
              </a:endParaRPr>
            </a:p>
          </p:txBody>
        </p:sp>
      </p:grpSp>
      <p:sp>
        <p:nvSpPr>
          <p:cNvPr id="213" name="Google Shape;213;g10a02a09571_0_14"/>
          <p:cNvSpPr/>
          <p:nvPr/>
        </p:nvSpPr>
        <p:spPr>
          <a:xfrm>
            <a:off x="2934800" y="4577075"/>
            <a:ext cx="6029100" cy="1617600"/>
          </a:xfrm>
          <a:prstGeom prst="wedgeRoundRectCallout">
            <a:avLst>
              <a:gd name="adj1" fmla="val -66142"/>
              <a:gd name="adj2" fmla="val -51881"/>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すべてのスライドで</a:t>
            </a:r>
            <a:endParaRPr sz="4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フォント・背景変更可</a:t>
            </a:r>
            <a:endParaRPr sz="40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20" name="Google Shape;220;g10a02a09571_0_26"/>
          <p:cNvSpPr>
            <a:spLocks noGrp="1"/>
          </p:cNvSpPr>
          <p:nvPr>
            <p:ph type="body" idx="1"/>
          </p:nvPr>
        </p:nvSpPr>
        <p:spPr>
          <a:xfrm>
            <a:off x="360375" y="1022350"/>
            <a:ext cx="4155900" cy="658800"/>
          </a:xfrm>
          <a:prstGeom prst="round2DiagRect">
            <a:avLst>
              <a:gd name="adj1" fmla="val 16667"/>
              <a:gd name="adj2" fmla="val 0"/>
            </a:avLst>
          </a:prstGeom>
          <a:solidFill>
            <a:srgbClr val="00B050"/>
          </a:solidFill>
          <a:ln>
            <a:solidFill>
              <a:srgbClr val="00B050"/>
            </a:solid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200"/>
              <a:buNone/>
            </a:pPr>
            <a:r>
              <a:rPr lang="ja-JP" dirty="0"/>
              <a:t>フォントの変更</a:t>
            </a:r>
            <a:endParaRPr dirty="0"/>
          </a:p>
        </p:txBody>
      </p:sp>
      <p:sp>
        <p:nvSpPr>
          <p:cNvPr id="221" name="Google Shape;221;g10a02a09571_0_26"/>
          <p:cNvSpPr txBox="1">
            <a:spLocks noGrp="1"/>
          </p:cNvSpPr>
          <p:nvPr>
            <p:ph type="sldNum" idx="12"/>
          </p:nvPr>
        </p:nvSpPr>
        <p:spPr>
          <a:xfrm>
            <a:off x="20024" y="6542842"/>
            <a:ext cx="503700" cy="291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16</a:t>
            </a:fld>
            <a:endParaRPr/>
          </a:p>
        </p:txBody>
      </p:sp>
      <p:sp>
        <p:nvSpPr>
          <p:cNvPr id="222" name="Google Shape;222;g10a02a09571_0_26"/>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grpSp>
        <p:nvGrpSpPr>
          <p:cNvPr id="2" name="グループ化 1"/>
          <p:cNvGrpSpPr/>
          <p:nvPr/>
        </p:nvGrpSpPr>
        <p:grpSpPr>
          <a:xfrm>
            <a:off x="360375" y="1973068"/>
            <a:ext cx="8627676" cy="4277870"/>
            <a:chOff x="360375" y="1973068"/>
            <a:chExt cx="8627676" cy="4277870"/>
          </a:xfrm>
        </p:grpSpPr>
        <p:pic>
          <p:nvPicPr>
            <p:cNvPr id="219" name="Google Shape;219;g10a02a09571_0_26"/>
            <p:cNvPicPr preferRelativeResize="0"/>
            <p:nvPr/>
          </p:nvPicPr>
          <p:blipFill rotWithShape="1">
            <a:blip r:embed="rId3">
              <a:alphaModFix/>
            </a:blip>
            <a:srcRect/>
            <a:stretch/>
          </p:blipFill>
          <p:spPr>
            <a:xfrm>
              <a:off x="360375" y="1973068"/>
              <a:ext cx="8627676" cy="4277870"/>
            </a:xfrm>
            <a:prstGeom prst="rect">
              <a:avLst/>
            </a:prstGeom>
            <a:noFill/>
            <a:ln>
              <a:noFill/>
            </a:ln>
          </p:spPr>
        </p:pic>
        <p:sp>
          <p:nvSpPr>
            <p:cNvPr id="223" name="Google Shape;223;g10a02a09571_0_26"/>
            <p:cNvSpPr/>
            <p:nvPr/>
          </p:nvSpPr>
          <p:spPr>
            <a:xfrm>
              <a:off x="523725" y="3099600"/>
              <a:ext cx="4080000" cy="658800"/>
            </a:xfrm>
            <a:prstGeom prst="wedgeRoundRectCallout">
              <a:avLst>
                <a:gd name="adj1" fmla="val 44129"/>
                <a:gd name="adj2" fmla="val -109639"/>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フォントの変更</a:t>
              </a:r>
              <a:endParaRPr sz="4000" b="0" i="0" u="none" strike="noStrike" cap="none">
                <a:solidFill>
                  <a:srgbClr val="000000"/>
                </a:solidFill>
                <a:latin typeface="Arial"/>
                <a:ea typeface="Arial"/>
                <a:cs typeface="Arial"/>
                <a:sym typeface="Arial"/>
              </a:endParaRPr>
            </a:p>
          </p:txBody>
        </p:sp>
        <p:sp>
          <p:nvSpPr>
            <p:cNvPr id="224" name="Google Shape;224;g10a02a09571_0_26"/>
            <p:cNvSpPr/>
            <p:nvPr/>
          </p:nvSpPr>
          <p:spPr>
            <a:xfrm>
              <a:off x="4166525" y="2280925"/>
              <a:ext cx="2569800" cy="410700"/>
            </a:xfrm>
            <a:prstGeom prst="roundRect">
              <a:avLst>
                <a:gd name="adj" fmla="val 16667"/>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5" name="Google Shape;225;g10a02a09571_0_26"/>
            <p:cNvSpPr/>
            <p:nvPr/>
          </p:nvSpPr>
          <p:spPr>
            <a:xfrm>
              <a:off x="2144075" y="2068375"/>
              <a:ext cx="623400" cy="410700"/>
            </a:xfrm>
            <a:prstGeom prst="roundRect">
              <a:avLst>
                <a:gd name="adj" fmla="val 16667"/>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pic>
        <p:nvPicPr>
          <p:cNvPr id="231" name="Google Shape;231;g10a02a09571_0_53"/>
          <p:cNvPicPr preferRelativeResize="0"/>
          <p:nvPr/>
        </p:nvPicPr>
        <p:blipFill rotWithShape="1">
          <a:blip r:embed="rId3">
            <a:alphaModFix/>
          </a:blip>
          <a:srcRect/>
          <a:stretch/>
        </p:blipFill>
        <p:spPr>
          <a:xfrm>
            <a:off x="331734" y="1995512"/>
            <a:ext cx="8468742" cy="4199062"/>
          </a:xfrm>
          <a:prstGeom prst="rect">
            <a:avLst/>
          </a:prstGeom>
          <a:noFill/>
          <a:ln>
            <a:noFill/>
          </a:ln>
        </p:spPr>
      </p:pic>
      <p:sp>
        <p:nvSpPr>
          <p:cNvPr id="232" name="Google Shape;232;g10a02a09571_0_53"/>
          <p:cNvSpPr>
            <a:spLocks noGrp="1"/>
          </p:cNvSpPr>
          <p:nvPr>
            <p:ph type="body" idx="1"/>
          </p:nvPr>
        </p:nvSpPr>
        <p:spPr>
          <a:xfrm>
            <a:off x="360375" y="1022350"/>
            <a:ext cx="2569800" cy="658800"/>
          </a:xfrm>
          <a:prstGeom prst="round2DiagRect">
            <a:avLst>
              <a:gd name="adj1" fmla="val 16667"/>
              <a:gd name="adj2" fmla="val 0"/>
            </a:avLst>
          </a:prstGeom>
          <a:solidFill>
            <a:srgbClr val="00B050"/>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200"/>
              <a:buNone/>
            </a:pPr>
            <a:r>
              <a:rPr lang="ja-JP" dirty="0"/>
              <a:t>背景の変更</a:t>
            </a:r>
            <a:endParaRPr dirty="0"/>
          </a:p>
        </p:txBody>
      </p:sp>
      <p:sp>
        <p:nvSpPr>
          <p:cNvPr id="233" name="Google Shape;233;g10a02a09571_0_53"/>
          <p:cNvSpPr txBox="1">
            <a:spLocks noGrp="1"/>
          </p:cNvSpPr>
          <p:nvPr>
            <p:ph type="sldNum" idx="12"/>
          </p:nvPr>
        </p:nvSpPr>
        <p:spPr>
          <a:xfrm>
            <a:off x="20024" y="6542842"/>
            <a:ext cx="503700" cy="291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17</a:t>
            </a:fld>
            <a:endParaRPr/>
          </a:p>
        </p:txBody>
      </p:sp>
      <p:sp>
        <p:nvSpPr>
          <p:cNvPr id="234" name="Google Shape;234;g10a02a09571_0_53"/>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grpSp>
        <p:nvGrpSpPr>
          <p:cNvPr id="2" name="グループ化 1"/>
          <p:cNvGrpSpPr/>
          <p:nvPr/>
        </p:nvGrpSpPr>
        <p:grpSpPr>
          <a:xfrm>
            <a:off x="870825" y="686225"/>
            <a:ext cx="8093100" cy="5508350"/>
            <a:chOff x="870825" y="686225"/>
            <a:chExt cx="8093100" cy="5508350"/>
          </a:xfrm>
        </p:grpSpPr>
        <p:pic>
          <p:nvPicPr>
            <p:cNvPr id="235" name="Google Shape;235;g10a02a09571_0_53"/>
            <p:cNvPicPr preferRelativeResize="0"/>
            <p:nvPr/>
          </p:nvPicPr>
          <p:blipFill rotWithShape="1">
            <a:blip r:embed="rId4">
              <a:alphaModFix/>
            </a:blip>
            <a:srcRect/>
            <a:stretch/>
          </p:blipFill>
          <p:spPr>
            <a:xfrm>
              <a:off x="5185325" y="686225"/>
              <a:ext cx="3212150" cy="4762075"/>
            </a:xfrm>
            <a:prstGeom prst="rect">
              <a:avLst/>
            </a:prstGeom>
            <a:noFill/>
            <a:ln w="9525" cap="flat" cmpd="sng">
              <a:solidFill>
                <a:schemeClr val="dk2"/>
              </a:solidFill>
              <a:prstDash val="solid"/>
              <a:round/>
              <a:headEnd type="none" w="sm" len="sm"/>
              <a:tailEnd type="none" w="sm" len="sm"/>
            </a:ln>
          </p:spPr>
        </p:pic>
        <p:sp>
          <p:nvSpPr>
            <p:cNvPr id="236" name="Google Shape;236;g10a02a09571_0_53"/>
            <p:cNvSpPr/>
            <p:nvPr/>
          </p:nvSpPr>
          <p:spPr>
            <a:xfrm>
              <a:off x="3512625" y="5535775"/>
              <a:ext cx="5451300" cy="658800"/>
            </a:xfrm>
            <a:prstGeom prst="wedgeRoundRectCallout">
              <a:avLst>
                <a:gd name="adj1" fmla="val 1047"/>
                <a:gd name="adj2" fmla="val -414800"/>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背景を変更をクリック</a:t>
              </a:r>
              <a:endParaRPr sz="4000" b="0" i="0" u="none" strike="noStrike" cap="none">
                <a:solidFill>
                  <a:srgbClr val="000000"/>
                </a:solidFill>
                <a:latin typeface="Arial"/>
                <a:ea typeface="Arial"/>
                <a:cs typeface="Arial"/>
                <a:sym typeface="Arial"/>
              </a:endParaRPr>
            </a:p>
          </p:txBody>
        </p:sp>
        <p:sp>
          <p:nvSpPr>
            <p:cNvPr id="237" name="Google Shape;237;g10a02a09571_0_53"/>
            <p:cNvSpPr/>
            <p:nvPr/>
          </p:nvSpPr>
          <p:spPr>
            <a:xfrm>
              <a:off x="5294325" y="2676275"/>
              <a:ext cx="2569800" cy="410700"/>
            </a:xfrm>
            <a:prstGeom prst="roundRect">
              <a:avLst>
                <a:gd name="adj" fmla="val 16667"/>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8" name="Google Shape;238;g10a02a09571_0_53"/>
            <p:cNvSpPr/>
            <p:nvPr/>
          </p:nvSpPr>
          <p:spPr>
            <a:xfrm>
              <a:off x="870825" y="4727075"/>
              <a:ext cx="3135000" cy="658800"/>
            </a:xfrm>
            <a:prstGeom prst="wedgeRoundRectCallout">
              <a:avLst>
                <a:gd name="adj1" fmla="val 42514"/>
                <a:gd name="adj2" fmla="val -95852"/>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右クリック</a:t>
              </a:r>
              <a:endParaRPr sz="4000" b="0" i="0" u="none" strike="noStrike" cap="none">
                <a:solidFill>
                  <a:srgbClr val="000000"/>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35F25A-E7E1-4127-854A-6E2B177BECD4}"/>
              </a:ext>
            </a:extLst>
          </p:cNvPr>
          <p:cNvSpPr>
            <a:spLocks noGrp="1"/>
          </p:cNvSpPr>
          <p:nvPr>
            <p:ph type="title"/>
          </p:nvPr>
        </p:nvSpPr>
        <p:spPr/>
        <p:txBody>
          <a:bodyPr/>
          <a:lstStyle/>
          <a:p>
            <a:r>
              <a:rPr kumimoji="1" lang="en-US" altLang="ja-JP" dirty="0"/>
              <a:t>contents</a:t>
            </a:r>
            <a:endParaRPr kumimoji="1" lang="ja-JP" altLang="en-US" dirty="0"/>
          </a:p>
        </p:txBody>
      </p:sp>
      <p:sp>
        <p:nvSpPr>
          <p:cNvPr id="3" name="テキスト プレースホルダー 2">
            <a:extLst>
              <a:ext uri="{FF2B5EF4-FFF2-40B4-BE49-F238E27FC236}">
                <a16:creationId xmlns:a16="http://schemas.microsoft.com/office/drawing/2014/main" id="{FED816B5-ABF2-4D6E-81B0-EC2C19DC10D7}"/>
              </a:ext>
            </a:extLst>
          </p:cNvPr>
          <p:cNvSpPr>
            <a:spLocks noGrp="1"/>
          </p:cNvSpPr>
          <p:nvPr>
            <p:ph type="body" idx="1"/>
          </p:nvPr>
        </p:nvSpPr>
        <p:spPr/>
        <p:txBody>
          <a:bodyPr>
            <a:normAutofit/>
          </a:bodyPr>
          <a:lstStyle/>
          <a:p>
            <a:pPr marL="0" lvl="3" indent="0">
              <a:buNone/>
            </a:pPr>
            <a:r>
              <a:rPr kumimoji="1" lang="en-US" altLang="ja-JP" sz="3200" dirty="0">
                <a:hlinkClick r:id="rId3" action="ppaction://hlinksldjump"/>
              </a:rPr>
              <a:t>1.</a:t>
            </a:r>
            <a:r>
              <a:rPr kumimoji="1" lang="ja-JP" altLang="en-US" sz="3200" dirty="0">
                <a:hlinkClick r:id="rId3" action="ppaction://hlinksldjump"/>
              </a:rPr>
              <a:t>ホームプロジェクトとは</a:t>
            </a:r>
            <a:endParaRPr kumimoji="1" lang="en-US" altLang="ja-JP" sz="3200" dirty="0"/>
          </a:p>
          <a:p>
            <a:pPr marL="0" indent="0">
              <a:buNone/>
            </a:pPr>
            <a:r>
              <a:rPr kumimoji="1" lang="en-US" altLang="ja-JP" sz="3200" dirty="0">
                <a:hlinkClick r:id="rId4" action="ppaction://hlinksldjump"/>
              </a:rPr>
              <a:t>2.</a:t>
            </a:r>
            <a:r>
              <a:rPr kumimoji="1" lang="ja-JP" altLang="en-US" sz="3200" dirty="0">
                <a:hlinkClick r:id="rId4" action="ppaction://hlinksldjump"/>
              </a:rPr>
              <a:t>ホームプロジェクトの進め方</a:t>
            </a:r>
            <a:endParaRPr kumimoji="1" lang="en-US" altLang="ja-JP" sz="3200" dirty="0"/>
          </a:p>
          <a:p>
            <a:pPr marL="0" indent="0">
              <a:buNone/>
            </a:pPr>
            <a:r>
              <a:rPr kumimoji="1" lang="en-US" altLang="ja-JP" sz="3200" dirty="0">
                <a:hlinkClick r:id="rId5" action="ppaction://hlinksldjump"/>
              </a:rPr>
              <a:t>3.</a:t>
            </a:r>
            <a:r>
              <a:rPr kumimoji="1" lang="ja-JP" altLang="en-US" sz="3200" dirty="0">
                <a:hlinkClick r:id="rId5" action="ppaction://hlinksldjump"/>
              </a:rPr>
              <a:t>発表スライドをつくろう</a:t>
            </a:r>
            <a:endParaRPr kumimoji="1" lang="en-US" altLang="ja-JP" sz="3200" dirty="0"/>
          </a:p>
          <a:p>
            <a:pPr marL="0" indent="0">
              <a:buNone/>
            </a:pPr>
            <a:r>
              <a:rPr kumimoji="1" lang="en-US" altLang="ja-JP" sz="3200" dirty="0">
                <a:hlinkClick r:id="" action="ppaction://noaction"/>
              </a:rPr>
              <a:t>4.</a:t>
            </a:r>
            <a:r>
              <a:rPr kumimoji="1" lang="ja-JP" altLang="en-US" sz="3200" dirty="0">
                <a:hlinkClick r:id="" action="ppaction://noaction"/>
              </a:rPr>
              <a:t>スライド作成例</a:t>
            </a:r>
            <a:endParaRPr kumimoji="1" lang="en-US" altLang="ja-JP" sz="3200" dirty="0"/>
          </a:p>
          <a:p>
            <a:pPr marL="0" indent="0">
              <a:buNone/>
            </a:pPr>
            <a:r>
              <a:rPr kumimoji="1" lang="en-US" altLang="ja-JP" sz="3200" dirty="0">
                <a:hlinkClick r:id="" action="ppaction://noaction"/>
              </a:rPr>
              <a:t>5.</a:t>
            </a:r>
            <a:r>
              <a:rPr kumimoji="1" lang="ja-JP" altLang="en-US" sz="3200" dirty="0">
                <a:hlinkClick r:id="" action="ppaction://noaction"/>
              </a:rPr>
              <a:t>スライド作成例ダイジェスト①～⑤</a:t>
            </a:r>
            <a:endParaRPr kumimoji="1" lang="en-US" altLang="ja-JP" sz="3200" dirty="0"/>
          </a:p>
          <a:p>
            <a:pPr marL="0" indent="0">
              <a:buNone/>
            </a:pPr>
            <a:r>
              <a:rPr kumimoji="1" lang="en-US" altLang="ja-JP" sz="3200" dirty="0">
                <a:hlinkClick r:id="" action="ppaction://noaction"/>
              </a:rPr>
              <a:t>6.</a:t>
            </a:r>
            <a:r>
              <a:rPr kumimoji="1" lang="ja-JP" altLang="en-US" sz="3200" dirty="0">
                <a:hlinkClick r:id="" action="ppaction://noaction"/>
              </a:rPr>
              <a:t>発表のしかた</a:t>
            </a:r>
            <a:endParaRPr kumimoji="1" lang="en-US" altLang="ja-JP" sz="3200" dirty="0"/>
          </a:p>
          <a:p>
            <a:pPr marL="0" indent="0">
              <a:buNone/>
            </a:pPr>
            <a:r>
              <a:rPr kumimoji="1" lang="en-US" altLang="ja-JP" sz="3200" dirty="0">
                <a:hlinkClick r:id="" action="ppaction://noaction"/>
              </a:rPr>
              <a:t>7.</a:t>
            </a:r>
            <a:r>
              <a:rPr kumimoji="1" lang="ja-JP" altLang="en-US" sz="3200" dirty="0">
                <a:hlinkClick r:id="" action="ppaction://noaction"/>
              </a:rPr>
              <a:t>発表スライド応用編</a:t>
            </a:r>
            <a:endParaRPr kumimoji="1" lang="en-US" altLang="ja-JP" sz="3200" dirty="0"/>
          </a:p>
          <a:p>
            <a:endParaRPr kumimoji="1" lang="ja-JP" altLang="en-US" dirty="0"/>
          </a:p>
        </p:txBody>
      </p:sp>
      <p:sp>
        <p:nvSpPr>
          <p:cNvPr id="4" name="スライド番号プレースホルダー 3">
            <a:extLst>
              <a:ext uri="{FF2B5EF4-FFF2-40B4-BE49-F238E27FC236}">
                <a16:creationId xmlns:a16="http://schemas.microsoft.com/office/drawing/2014/main" id="{091C300C-24D3-414B-9FAF-05A7185D5BA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ltLang="ja-JP" smtClean="0"/>
              <a:t>2</a:t>
            </a:fld>
            <a:endParaRPr lang="ja-JP" altLang="en-US"/>
          </a:p>
        </p:txBody>
      </p:sp>
    </p:spTree>
    <p:extLst>
      <p:ext uri="{BB962C8B-B14F-4D97-AF65-F5344CB8AC3E}">
        <p14:creationId xmlns:p14="http://schemas.microsoft.com/office/powerpoint/2010/main" val="4007125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2"/>
          <p:cNvSpPr txBox="1">
            <a:spLocks noGrp="1"/>
          </p:cNvSpPr>
          <p:nvPr>
            <p:ph type="title"/>
          </p:nvPr>
        </p:nvSpPr>
        <p:spPr>
          <a:xfrm>
            <a:off x="628650" y="365126"/>
            <a:ext cx="7886700" cy="939891"/>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MS PGothic"/>
              <a:buNone/>
            </a:pPr>
            <a:r>
              <a:rPr lang="ja-JP"/>
              <a:t>授業のポイント</a:t>
            </a:r>
            <a:endParaRPr/>
          </a:p>
        </p:txBody>
      </p:sp>
      <p:sp>
        <p:nvSpPr>
          <p:cNvPr id="68" name="Google Shape;68;p2"/>
          <p:cNvSpPr txBox="1">
            <a:spLocks noGrp="1"/>
          </p:cNvSpPr>
          <p:nvPr>
            <p:ph type="body" idx="1"/>
          </p:nvPr>
        </p:nvSpPr>
        <p:spPr>
          <a:xfrm>
            <a:off x="396551" y="1305017"/>
            <a:ext cx="8350898" cy="4749493"/>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1000"/>
              </a:spcBef>
              <a:spcAft>
                <a:spcPts val="0"/>
              </a:spcAft>
              <a:buClr>
                <a:schemeClr val="dk1"/>
              </a:buClr>
              <a:buSzPct val="100000"/>
              <a:buNone/>
            </a:pPr>
            <a:r>
              <a:rPr lang="ja-JP"/>
              <a:t>１．自分自身の生活に目を向け、　</a:t>
            </a:r>
            <a:endParaRPr/>
          </a:p>
          <a:p>
            <a:pPr marL="0" lvl="0" indent="0" algn="l" rtl="0">
              <a:lnSpc>
                <a:spcPct val="100000"/>
              </a:lnSpc>
              <a:spcBef>
                <a:spcPts val="1000"/>
              </a:spcBef>
              <a:spcAft>
                <a:spcPts val="0"/>
              </a:spcAft>
              <a:buClr>
                <a:schemeClr val="dk1"/>
              </a:buClr>
              <a:buSzPct val="100000"/>
              <a:buNone/>
            </a:pPr>
            <a:r>
              <a:rPr lang="ja-JP"/>
              <a:t>　　自分の生活の中から問題点を見つ</a:t>
            </a:r>
            <a:endParaRPr/>
          </a:p>
          <a:p>
            <a:pPr marL="0" lvl="0" indent="0" algn="l" rtl="0">
              <a:lnSpc>
                <a:spcPct val="100000"/>
              </a:lnSpc>
              <a:spcBef>
                <a:spcPts val="1000"/>
              </a:spcBef>
              <a:spcAft>
                <a:spcPts val="0"/>
              </a:spcAft>
              <a:buClr>
                <a:schemeClr val="dk1"/>
              </a:buClr>
              <a:buSzPct val="100000"/>
              <a:buNone/>
            </a:pPr>
            <a:r>
              <a:rPr lang="ja-JP"/>
              <a:t>　　ける</a:t>
            </a:r>
            <a:endParaRPr/>
          </a:p>
          <a:p>
            <a:pPr marL="0" lvl="0" indent="0" algn="l" rtl="0">
              <a:lnSpc>
                <a:spcPct val="100000"/>
              </a:lnSpc>
              <a:spcBef>
                <a:spcPts val="1000"/>
              </a:spcBef>
              <a:spcAft>
                <a:spcPts val="0"/>
              </a:spcAft>
              <a:buClr>
                <a:schemeClr val="dk1"/>
              </a:buClr>
              <a:buSzPct val="100000"/>
              <a:buNone/>
            </a:pPr>
            <a:r>
              <a:rPr lang="ja-JP"/>
              <a:t>２．家庭科での学習をいかして、</a:t>
            </a:r>
            <a:endParaRPr/>
          </a:p>
          <a:p>
            <a:pPr marL="0" lvl="0" indent="0" algn="l" rtl="0">
              <a:lnSpc>
                <a:spcPct val="100000"/>
              </a:lnSpc>
              <a:spcBef>
                <a:spcPts val="1000"/>
              </a:spcBef>
              <a:spcAft>
                <a:spcPts val="0"/>
              </a:spcAft>
              <a:buClr>
                <a:schemeClr val="dk1"/>
              </a:buClr>
              <a:buSzPct val="100000"/>
              <a:buNone/>
            </a:pPr>
            <a:r>
              <a:rPr lang="ja-JP"/>
              <a:t>　　少しでも「生活の質」が向上する</a:t>
            </a:r>
            <a:endParaRPr/>
          </a:p>
          <a:p>
            <a:pPr marL="0" lvl="0" indent="0" algn="l" rtl="0">
              <a:lnSpc>
                <a:spcPct val="100000"/>
              </a:lnSpc>
              <a:spcBef>
                <a:spcPts val="1000"/>
              </a:spcBef>
              <a:spcAft>
                <a:spcPts val="0"/>
              </a:spcAft>
              <a:buClr>
                <a:schemeClr val="dk1"/>
              </a:buClr>
              <a:buSzPct val="100000"/>
              <a:buNone/>
            </a:pPr>
            <a:r>
              <a:rPr lang="ja-JP"/>
              <a:t>　　取り組みを考える</a:t>
            </a:r>
            <a:endParaRPr/>
          </a:p>
          <a:p>
            <a:pPr marL="0" lvl="0" indent="0" algn="l" rtl="0">
              <a:lnSpc>
                <a:spcPct val="100000"/>
              </a:lnSpc>
              <a:spcBef>
                <a:spcPts val="1000"/>
              </a:spcBef>
              <a:spcAft>
                <a:spcPts val="0"/>
              </a:spcAft>
              <a:buClr>
                <a:schemeClr val="dk1"/>
              </a:buClr>
              <a:buSzPct val="100000"/>
              <a:buNone/>
            </a:pPr>
            <a:endParaRPr/>
          </a:p>
        </p:txBody>
      </p:sp>
      <p:sp>
        <p:nvSpPr>
          <p:cNvPr id="69" name="Google Shape;69;p2"/>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7"/>
          <p:cNvSpPr>
            <a:spLocks noGrp="1"/>
          </p:cNvSpPr>
          <p:nvPr>
            <p:ph type="body" idx="1"/>
          </p:nvPr>
        </p:nvSpPr>
        <p:spPr>
          <a:xfrm>
            <a:off x="360363" y="1022362"/>
            <a:ext cx="4139629"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85000" lnSpcReduction="10000"/>
          </a:bodyPr>
          <a:lstStyle/>
          <a:p>
            <a:pPr marL="0" lvl="0" indent="0" algn="l" rtl="0">
              <a:lnSpc>
                <a:spcPct val="90000"/>
              </a:lnSpc>
              <a:spcBef>
                <a:spcPts val="0"/>
              </a:spcBef>
              <a:spcAft>
                <a:spcPts val="0"/>
              </a:spcAft>
              <a:buClr>
                <a:schemeClr val="lt1"/>
              </a:buClr>
              <a:buSzPts val="3200"/>
              <a:buNone/>
            </a:pPr>
            <a:r>
              <a:rPr lang="en-US" altLang="ja-JP" dirty="0"/>
              <a:t>1.</a:t>
            </a:r>
            <a:r>
              <a:rPr lang="ja-JP" dirty="0"/>
              <a:t>ホームプロジェクト</a:t>
            </a:r>
            <a:r>
              <a:rPr lang="ja-JP" altLang="en-US" dirty="0"/>
              <a:t>とは</a:t>
            </a:r>
            <a:endParaRPr dirty="0"/>
          </a:p>
        </p:txBody>
      </p:sp>
      <p:sp>
        <p:nvSpPr>
          <p:cNvPr id="76" name="Google Shape;76;p7"/>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4</a:t>
            </a:fld>
            <a:endParaRPr/>
          </a:p>
        </p:txBody>
      </p:sp>
      <p:sp>
        <p:nvSpPr>
          <p:cNvPr id="78" name="Google Shape;78;p7"/>
          <p:cNvSpPr txBox="1">
            <a:spLocks noGrp="1"/>
          </p:cNvSpPr>
          <p:nvPr>
            <p:ph type="body" idx="2"/>
          </p:nvPr>
        </p:nvSpPr>
        <p:spPr>
          <a:xfrm>
            <a:off x="1174207" y="2263844"/>
            <a:ext cx="2650661" cy="1005795"/>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4000"/>
              <a:buFont typeface="Arial"/>
              <a:buNone/>
            </a:pPr>
            <a:r>
              <a:rPr lang="ja-JP"/>
              <a:t>だれが？</a:t>
            </a:r>
            <a:endParaRPr/>
          </a:p>
          <a:p>
            <a:pPr marL="0" lvl="0" indent="0" algn="l" rtl="0">
              <a:lnSpc>
                <a:spcPct val="150000"/>
              </a:lnSpc>
              <a:spcBef>
                <a:spcPts val="0"/>
              </a:spcBef>
              <a:spcAft>
                <a:spcPts val="0"/>
              </a:spcAft>
              <a:buClr>
                <a:schemeClr val="dk1"/>
              </a:buClr>
              <a:buSzPts val="4000"/>
              <a:buFont typeface="Arial"/>
              <a:buNone/>
            </a:pPr>
            <a:endParaRPr/>
          </a:p>
        </p:txBody>
      </p:sp>
      <p:sp>
        <p:nvSpPr>
          <p:cNvPr id="79" name="Google Shape;79;p7"/>
          <p:cNvSpPr txBox="1"/>
          <p:nvPr/>
        </p:nvSpPr>
        <p:spPr>
          <a:xfrm>
            <a:off x="1174207" y="3419856"/>
            <a:ext cx="6567891" cy="1005795"/>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chemeClr val="dk1"/>
              </a:buClr>
              <a:buSzPts val="4000"/>
              <a:buFont typeface="Arial"/>
              <a:buNone/>
            </a:pPr>
            <a:r>
              <a:rPr lang="ja-JP" sz="4000" b="0" i="0" u="none" strike="noStrike" cap="none">
                <a:solidFill>
                  <a:schemeClr val="dk1"/>
                </a:solidFill>
                <a:latin typeface="MS PGothic"/>
                <a:ea typeface="MS PGothic"/>
                <a:cs typeface="MS PGothic"/>
                <a:sym typeface="MS PGothic"/>
              </a:rPr>
              <a:t>生徒</a:t>
            </a:r>
            <a:r>
              <a:rPr lang="ja-JP" sz="4000" b="0" i="0" u="none" strike="noStrike" cap="none">
                <a:solidFill>
                  <a:srgbClr val="FF0000"/>
                </a:solidFill>
                <a:latin typeface="MS PGothic"/>
                <a:ea typeface="MS PGothic"/>
                <a:cs typeface="MS PGothic"/>
                <a:sym typeface="MS PGothic"/>
              </a:rPr>
              <a:t>一人ひとり・個人</a:t>
            </a:r>
            <a:endParaRPr sz="4000" b="0" i="0" u="none" strike="noStrike" cap="none">
              <a:solidFill>
                <a:schemeClr val="dk1"/>
              </a:solidFill>
              <a:latin typeface="MS PGothic"/>
              <a:ea typeface="MS PGothic"/>
              <a:cs typeface="MS PGothic"/>
              <a:sym typeface="MS PGothic"/>
            </a:endParaRPr>
          </a:p>
          <a:p>
            <a:pPr marL="0" marR="0" lvl="0" indent="0" algn="l" rtl="0">
              <a:lnSpc>
                <a:spcPct val="150000"/>
              </a:lnSpc>
              <a:spcBef>
                <a:spcPts val="0"/>
              </a:spcBef>
              <a:spcAft>
                <a:spcPts val="0"/>
              </a:spcAft>
              <a:buClr>
                <a:schemeClr val="dk1"/>
              </a:buClr>
              <a:buSzPts val="4000"/>
              <a:buFont typeface="Arial"/>
              <a:buNone/>
            </a:pPr>
            <a:endParaRPr sz="4000" b="0" i="0" u="none" strike="noStrike" cap="none">
              <a:solidFill>
                <a:schemeClr val="dk1"/>
              </a:solidFill>
              <a:latin typeface="MS PGothic"/>
              <a:ea typeface="MS PGothic"/>
              <a:cs typeface="MS PGothic"/>
              <a:sym typeface="MS PGothic"/>
            </a:endParaRPr>
          </a:p>
        </p:txBody>
      </p:sp>
      <p:sp>
        <p:nvSpPr>
          <p:cNvPr id="3" name="タイトル 2">
            <a:extLst>
              <a:ext uri="{FF2B5EF4-FFF2-40B4-BE49-F238E27FC236}">
                <a16:creationId xmlns:a16="http://schemas.microsoft.com/office/drawing/2014/main" id="{EB9E77CA-3058-4231-BE94-45D34AEBE0C3}"/>
              </a:ext>
            </a:extLst>
          </p:cNvPr>
          <p:cNvSpPr>
            <a:spLocks noGrp="1"/>
          </p:cNvSpPr>
          <p:nvPr>
            <p:ph type="title"/>
          </p:nvPr>
        </p:nvSpPr>
        <p:spPr/>
        <p:txBody>
          <a:bodyPr/>
          <a:lstStyle/>
          <a:p>
            <a:br>
              <a:rPr lang="en-US" altLang="ja-JP" dirty="0"/>
            </a:b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22"/>
          <p:cNvSpPr>
            <a:spLocks noGrp="1"/>
          </p:cNvSpPr>
          <p:nvPr>
            <p:ph type="body" idx="1"/>
          </p:nvPr>
        </p:nvSpPr>
        <p:spPr>
          <a:xfrm>
            <a:off x="360363" y="1022362"/>
            <a:ext cx="3954185"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sz="2960" dirty="0"/>
              <a:t>1.</a:t>
            </a:r>
            <a:r>
              <a:rPr lang="ja-JP" sz="2960" dirty="0"/>
              <a:t>ホームプロジェクトとは</a:t>
            </a:r>
            <a:endParaRPr sz="2960" dirty="0"/>
          </a:p>
        </p:txBody>
      </p:sp>
      <p:sp>
        <p:nvSpPr>
          <p:cNvPr id="86" name="Google Shape;86;p22"/>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5</a:t>
            </a:fld>
            <a:endParaRPr/>
          </a:p>
        </p:txBody>
      </p:sp>
      <p:sp>
        <p:nvSpPr>
          <p:cNvPr id="87" name="Google Shape;87;p22"/>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endParaRPr dirty="0"/>
          </a:p>
        </p:txBody>
      </p:sp>
      <p:sp>
        <p:nvSpPr>
          <p:cNvPr id="88" name="Google Shape;88;p22"/>
          <p:cNvSpPr txBox="1">
            <a:spLocks noGrp="1"/>
          </p:cNvSpPr>
          <p:nvPr>
            <p:ph type="body" idx="2"/>
          </p:nvPr>
        </p:nvSpPr>
        <p:spPr>
          <a:xfrm>
            <a:off x="1174207" y="2263844"/>
            <a:ext cx="2650661" cy="1005795"/>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4000"/>
              <a:buFont typeface="Arial"/>
              <a:buNone/>
            </a:pPr>
            <a:r>
              <a:rPr lang="ja-JP"/>
              <a:t>何を？</a:t>
            </a:r>
            <a:endParaRPr/>
          </a:p>
          <a:p>
            <a:pPr marL="0" lvl="0" indent="0" algn="l" rtl="0">
              <a:lnSpc>
                <a:spcPct val="150000"/>
              </a:lnSpc>
              <a:spcBef>
                <a:spcPts val="0"/>
              </a:spcBef>
              <a:spcAft>
                <a:spcPts val="0"/>
              </a:spcAft>
              <a:buClr>
                <a:schemeClr val="dk1"/>
              </a:buClr>
              <a:buSzPts val="4000"/>
              <a:buFont typeface="Arial"/>
              <a:buNone/>
            </a:pPr>
            <a:endParaRPr/>
          </a:p>
        </p:txBody>
      </p:sp>
      <p:sp>
        <p:nvSpPr>
          <p:cNvPr id="89" name="Google Shape;89;p22"/>
          <p:cNvSpPr txBox="1"/>
          <p:nvPr/>
        </p:nvSpPr>
        <p:spPr>
          <a:xfrm>
            <a:off x="1174207" y="3419856"/>
            <a:ext cx="6567891" cy="1005795"/>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chemeClr val="dk1"/>
              </a:buClr>
              <a:buSzPts val="4000"/>
              <a:buFont typeface="Arial"/>
              <a:buNone/>
            </a:pPr>
            <a:r>
              <a:rPr lang="ja-JP" sz="4000" b="0" i="0" u="none" strike="noStrike" cap="none">
                <a:solidFill>
                  <a:schemeClr val="dk1"/>
                </a:solidFill>
                <a:latin typeface="MS PGothic"/>
                <a:ea typeface="MS PGothic"/>
                <a:cs typeface="MS PGothic"/>
                <a:sym typeface="MS PGothic"/>
              </a:rPr>
              <a:t>各自の</a:t>
            </a:r>
            <a:r>
              <a:rPr lang="ja-JP" sz="4000" b="0" i="0" u="none" strike="noStrike" cap="none">
                <a:solidFill>
                  <a:srgbClr val="FF0000"/>
                </a:solidFill>
                <a:latin typeface="MS PGothic"/>
                <a:ea typeface="MS PGothic"/>
                <a:cs typeface="MS PGothic"/>
                <a:sym typeface="MS PGothic"/>
              </a:rPr>
              <a:t>家庭生活の中で</a:t>
            </a:r>
            <a:endParaRPr sz="4000" b="0" i="0" u="none" strike="noStrike" cap="none">
              <a:solidFill>
                <a:srgbClr val="FF0000"/>
              </a:solidFill>
              <a:latin typeface="MS PGothic"/>
              <a:ea typeface="MS PGothic"/>
              <a:cs typeface="MS PGothic"/>
              <a:sym typeface="MS PGothic"/>
            </a:endParaRPr>
          </a:p>
          <a:p>
            <a:pPr marL="0" marR="0" lvl="0" indent="0" algn="ctr" rtl="0">
              <a:lnSpc>
                <a:spcPct val="150000"/>
              </a:lnSpc>
              <a:spcBef>
                <a:spcPts val="0"/>
              </a:spcBef>
              <a:spcAft>
                <a:spcPts val="0"/>
              </a:spcAft>
              <a:buClr>
                <a:schemeClr val="dk1"/>
              </a:buClr>
              <a:buSzPts val="4000"/>
              <a:buFont typeface="Arial"/>
              <a:buNone/>
            </a:pPr>
            <a:r>
              <a:rPr lang="ja-JP" sz="4000" b="0" i="0" u="none" strike="noStrike" cap="none">
                <a:solidFill>
                  <a:srgbClr val="FF0000"/>
                </a:solidFill>
                <a:latin typeface="MS PGothic"/>
                <a:ea typeface="MS PGothic"/>
                <a:cs typeface="MS PGothic"/>
                <a:sym typeface="MS PGothic"/>
              </a:rPr>
              <a:t>発見した課題</a:t>
            </a:r>
            <a:endParaRPr sz="4000" b="0" i="0" u="none" strike="noStrike" cap="none">
              <a:solidFill>
                <a:schemeClr val="dk1"/>
              </a:solidFill>
              <a:latin typeface="MS PGothic"/>
              <a:ea typeface="MS PGothic"/>
              <a:cs typeface="MS PGothic"/>
              <a:sym typeface="MS PGothic"/>
            </a:endParaRPr>
          </a:p>
          <a:p>
            <a:pPr marL="0" marR="0" lvl="0" indent="0" algn="l" rtl="0">
              <a:lnSpc>
                <a:spcPct val="150000"/>
              </a:lnSpc>
              <a:spcBef>
                <a:spcPts val="0"/>
              </a:spcBef>
              <a:spcAft>
                <a:spcPts val="0"/>
              </a:spcAft>
              <a:buClr>
                <a:schemeClr val="dk1"/>
              </a:buClr>
              <a:buSzPts val="4000"/>
              <a:buFont typeface="Arial"/>
              <a:buNone/>
            </a:pPr>
            <a:endParaRPr sz="4000" b="0" i="0" u="none" strike="noStrike" cap="none">
              <a:solidFill>
                <a:schemeClr val="dk1"/>
              </a:solidFill>
              <a:latin typeface="MS PGothic"/>
              <a:ea typeface="MS PGothic"/>
              <a:cs typeface="MS PGothic"/>
              <a:sym typeface="MS PGoth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3"/>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6</a:t>
            </a:fld>
            <a:endParaRPr/>
          </a:p>
        </p:txBody>
      </p:sp>
      <p:sp>
        <p:nvSpPr>
          <p:cNvPr id="96" name="Google Shape;96;p23"/>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97" name="Google Shape;97;p23"/>
          <p:cNvSpPr txBox="1">
            <a:spLocks noGrp="1"/>
          </p:cNvSpPr>
          <p:nvPr>
            <p:ph type="body" idx="2"/>
          </p:nvPr>
        </p:nvSpPr>
        <p:spPr>
          <a:xfrm>
            <a:off x="1174207" y="2263844"/>
            <a:ext cx="2650661" cy="1005795"/>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4000"/>
              <a:buFont typeface="Arial"/>
              <a:buNone/>
            </a:pPr>
            <a:r>
              <a:rPr lang="ja-JP"/>
              <a:t>どこで？</a:t>
            </a:r>
            <a:endParaRPr/>
          </a:p>
          <a:p>
            <a:pPr marL="0" lvl="0" indent="0" algn="l" rtl="0">
              <a:lnSpc>
                <a:spcPct val="150000"/>
              </a:lnSpc>
              <a:spcBef>
                <a:spcPts val="0"/>
              </a:spcBef>
              <a:spcAft>
                <a:spcPts val="0"/>
              </a:spcAft>
              <a:buClr>
                <a:schemeClr val="dk1"/>
              </a:buClr>
              <a:buSzPts val="4000"/>
              <a:buFont typeface="Arial"/>
              <a:buNone/>
            </a:pPr>
            <a:endParaRPr/>
          </a:p>
        </p:txBody>
      </p:sp>
      <p:sp>
        <p:nvSpPr>
          <p:cNvPr id="98" name="Google Shape;98;p23"/>
          <p:cNvSpPr txBox="1"/>
          <p:nvPr/>
        </p:nvSpPr>
        <p:spPr>
          <a:xfrm>
            <a:off x="1174206" y="3609105"/>
            <a:ext cx="6669313" cy="1005795"/>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chemeClr val="dk1"/>
              </a:buClr>
              <a:buSzPts val="4000"/>
              <a:buFont typeface="Arial"/>
              <a:buNone/>
            </a:pPr>
            <a:r>
              <a:rPr lang="ja-JP" sz="4000" b="0" i="0" u="none" strike="noStrike" cap="none">
                <a:solidFill>
                  <a:schemeClr val="dk1"/>
                </a:solidFill>
                <a:latin typeface="MS PGothic"/>
                <a:ea typeface="MS PGothic"/>
                <a:cs typeface="MS PGothic"/>
                <a:sym typeface="MS PGothic"/>
              </a:rPr>
              <a:t>各家庭</a:t>
            </a:r>
            <a:endParaRPr sz="1400" b="0" i="0" u="none" strike="noStrike" cap="none">
              <a:solidFill>
                <a:srgbClr val="000000"/>
              </a:solidFill>
              <a:latin typeface="Arial"/>
              <a:ea typeface="Arial"/>
              <a:cs typeface="Arial"/>
              <a:sym typeface="Arial"/>
            </a:endParaRPr>
          </a:p>
          <a:p>
            <a:pPr marL="0" marR="0" lvl="0" indent="0" algn="l" rtl="0">
              <a:lnSpc>
                <a:spcPct val="150000"/>
              </a:lnSpc>
              <a:spcBef>
                <a:spcPts val="0"/>
              </a:spcBef>
              <a:spcAft>
                <a:spcPts val="0"/>
              </a:spcAft>
              <a:buClr>
                <a:schemeClr val="dk1"/>
              </a:buClr>
              <a:buSzPts val="4000"/>
              <a:buFont typeface="Arial"/>
              <a:buNone/>
            </a:pPr>
            <a:endParaRPr sz="4000" b="0" i="0" u="none" strike="noStrike" cap="none">
              <a:solidFill>
                <a:schemeClr val="dk1"/>
              </a:solidFill>
              <a:latin typeface="MS PGothic"/>
              <a:ea typeface="MS PGothic"/>
              <a:cs typeface="MS PGothic"/>
              <a:sym typeface="MS PGothic"/>
            </a:endParaRPr>
          </a:p>
        </p:txBody>
      </p:sp>
      <p:sp>
        <p:nvSpPr>
          <p:cNvPr id="99" name="Google Shape;99;p23"/>
          <p:cNvSpPr>
            <a:spLocks noGrp="1"/>
          </p:cNvSpPr>
          <p:nvPr>
            <p:ph type="body" idx="1"/>
          </p:nvPr>
        </p:nvSpPr>
        <p:spPr>
          <a:xfrm>
            <a:off x="360363" y="1022362"/>
            <a:ext cx="3954185"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sz="2960" dirty="0"/>
              <a:t>1.</a:t>
            </a:r>
            <a:r>
              <a:rPr lang="ja-JP" sz="2960" dirty="0"/>
              <a:t>ホームプロジェクトとは</a:t>
            </a:r>
            <a:endParaRPr sz="296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4"/>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7</a:t>
            </a:fld>
            <a:endParaRPr/>
          </a:p>
        </p:txBody>
      </p:sp>
      <p:sp>
        <p:nvSpPr>
          <p:cNvPr id="106" name="Google Shape;106;p24"/>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107" name="Google Shape;107;p24"/>
          <p:cNvSpPr txBox="1">
            <a:spLocks noGrp="1"/>
          </p:cNvSpPr>
          <p:nvPr>
            <p:ph type="body" idx="2"/>
          </p:nvPr>
        </p:nvSpPr>
        <p:spPr>
          <a:xfrm>
            <a:off x="1174207" y="2263844"/>
            <a:ext cx="3464505" cy="1005795"/>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4000"/>
              <a:buFont typeface="Arial"/>
              <a:buNone/>
            </a:pPr>
            <a:r>
              <a:rPr lang="ja-JP"/>
              <a:t>どのように？</a:t>
            </a:r>
            <a:endParaRPr/>
          </a:p>
          <a:p>
            <a:pPr marL="0" lvl="0" indent="0" algn="l" rtl="0">
              <a:lnSpc>
                <a:spcPct val="150000"/>
              </a:lnSpc>
              <a:spcBef>
                <a:spcPts val="0"/>
              </a:spcBef>
              <a:spcAft>
                <a:spcPts val="0"/>
              </a:spcAft>
              <a:buClr>
                <a:schemeClr val="dk1"/>
              </a:buClr>
              <a:buSzPts val="4000"/>
              <a:buFont typeface="Arial"/>
              <a:buNone/>
            </a:pPr>
            <a:endParaRPr/>
          </a:p>
        </p:txBody>
      </p:sp>
      <p:sp>
        <p:nvSpPr>
          <p:cNvPr id="108" name="Google Shape;108;p24"/>
          <p:cNvSpPr txBox="1"/>
          <p:nvPr/>
        </p:nvSpPr>
        <p:spPr>
          <a:xfrm>
            <a:off x="1174207" y="3429000"/>
            <a:ext cx="6567891" cy="1005795"/>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chemeClr val="dk1"/>
              </a:buClr>
              <a:buSzPts val="4000"/>
              <a:buFont typeface="Arial"/>
              <a:buNone/>
            </a:pPr>
            <a:r>
              <a:rPr lang="ja-JP" sz="4000" b="0" i="0" u="none" strike="noStrike" cap="none">
                <a:solidFill>
                  <a:schemeClr val="dk1"/>
                </a:solidFill>
                <a:latin typeface="MS PGothic"/>
                <a:ea typeface="MS PGothic"/>
                <a:cs typeface="MS PGothic"/>
                <a:sym typeface="MS PGothic"/>
              </a:rPr>
              <a:t>家族の理解・協力を得て</a:t>
            </a:r>
            <a:endParaRPr sz="4000" b="0" i="0" u="none" strike="noStrike" cap="none">
              <a:solidFill>
                <a:schemeClr val="dk1"/>
              </a:solidFill>
              <a:latin typeface="MS PGothic"/>
              <a:ea typeface="MS PGothic"/>
              <a:cs typeface="MS PGothic"/>
              <a:sym typeface="MS PGothic"/>
            </a:endParaRPr>
          </a:p>
          <a:p>
            <a:pPr marL="0" marR="0" lvl="0" indent="0" algn="ctr" rtl="0">
              <a:lnSpc>
                <a:spcPct val="150000"/>
              </a:lnSpc>
              <a:spcBef>
                <a:spcPts val="0"/>
              </a:spcBef>
              <a:spcAft>
                <a:spcPts val="0"/>
              </a:spcAft>
              <a:buClr>
                <a:schemeClr val="dk1"/>
              </a:buClr>
              <a:buSzPts val="4000"/>
              <a:buFont typeface="Arial"/>
              <a:buNone/>
            </a:pPr>
            <a:r>
              <a:rPr lang="ja-JP" sz="4000" b="0" i="0" u="none" strike="noStrike" cap="none">
                <a:solidFill>
                  <a:srgbClr val="FF0000"/>
                </a:solidFill>
                <a:latin typeface="MS PGothic"/>
                <a:ea typeface="MS PGothic"/>
                <a:cs typeface="MS PGothic"/>
                <a:sym typeface="MS PGothic"/>
              </a:rPr>
              <a:t>主体的に研究・実践</a:t>
            </a:r>
            <a:endParaRPr sz="4000" b="0" i="0" u="none" strike="noStrike" cap="none">
              <a:solidFill>
                <a:schemeClr val="dk1"/>
              </a:solidFill>
              <a:latin typeface="MS PGothic"/>
              <a:ea typeface="MS PGothic"/>
              <a:cs typeface="MS PGothic"/>
              <a:sym typeface="MS PGothic"/>
            </a:endParaRPr>
          </a:p>
          <a:p>
            <a:pPr marL="0" marR="0" lvl="0" indent="0" algn="l" rtl="0">
              <a:lnSpc>
                <a:spcPct val="150000"/>
              </a:lnSpc>
              <a:spcBef>
                <a:spcPts val="0"/>
              </a:spcBef>
              <a:spcAft>
                <a:spcPts val="0"/>
              </a:spcAft>
              <a:buClr>
                <a:schemeClr val="dk1"/>
              </a:buClr>
              <a:buSzPts val="4000"/>
              <a:buFont typeface="Arial"/>
              <a:buNone/>
            </a:pPr>
            <a:endParaRPr sz="4000" b="0" i="0" u="none" strike="noStrike" cap="none">
              <a:solidFill>
                <a:schemeClr val="dk1"/>
              </a:solidFill>
              <a:latin typeface="MS PGothic"/>
              <a:ea typeface="MS PGothic"/>
              <a:cs typeface="MS PGothic"/>
              <a:sym typeface="MS PGothic"/>
            </a:endParaRPr>
          </a:p>
        </p:txBody>
      </p:sp>
      <p:sp>
        <p:nvSpPr>
          <p:cNvPr id="109" name="Google Shape;109;p24"/>
          <p:cNvSpPr>
            <a:spLocks noGrp="1"/>
          </p:cNvSpPr>
          <p:nvPr>
            <p:ph type="body" idx="1"/>
          </p:nvPr>
        </p:nvSpPr>
        <p:spPr>
          <a:xfrm>
            <a:off x="360363" y="1022362"/>
            <a:ext cx="3954185"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sz="2960" dirty="0"/>
              <a:t>1.</a:t>
            </a:r>
            <a:r>
              <a:rPr lang="ja-JP" sz="2960" dirty="0"/>
              <a:t>ホームプロジェクトとは</a:t>
            </a:r>
            <a:endParaRPr sz="296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5"/>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8</a:t>
            </a:fld>
            <a:endParaRPr/>
          </a:p>
        </p:txBody>
      </p:sp>
      <p:sp>
        <p:nvSpPr>
          <p:cNvPr id="116" name="Google Shape;116;p25"/>
          <p:cNvSpPr txBox="1">
            <a:spLocks noGrp="1"/>
          </p:cNvSpPr>
          <p:nvPr>
            <p:ph type="title"/>
          </p:nvPr>
        </p:nvSpPr>
        <p:spPr>
          <a:xfrm>
            <a:off x="172800" y="180000"/>
            <a:ext cx="8791200" cy="658800"/>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
        <p:nvSpPr>
          <p:cNvPr id="117" name="Google Shape;117;p25"/>
          <p:cNvSpPr txBox="1">
            <a:spLocks noGrp="1"/>
          </p:cNvSpPr>
          <p:nvPr>
            <p:ph type="body" idx="2"/>
          </p:nvPr>
        </p:nvSpPr>
        <p:spPr>
          <a:xfrm>
            <a:off x="1174207" y="2263844"/>
            <a:ext cx="2650661" cy="1005795"/>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4000"/>
              <a:buFont typeface="Arial"/>
              <a:buNone/>
            </a:pPr>
            <a:r>
              <a:rPr lang="ja-JP"/>
              <a:t>その結果</a:t>
            </a:r>
            <a:endParaRPr/>
          </a:p>
          <a:p>
            <a:pPr marL="0" lvl="0" indent="0" algn="l" rtl="0">
              <a:lnSpc>
                <a:spcPct val="150000"/>
              </a:lnSpc>
              <a:spcBef>
                <a:spcPts val="0"/>
              </a:spcBef>
              <a:spcAft>
                <a:spcPts val="0"/>
              </a:spcAft>
              <a:buClr>
                <a:schemeClr val="dk1"/>
              </a:buClr>
              <a:buSzPts val="4000"/>
              <a:buFont typeface="Arial"/>
              <a:buNone/>
            </a:pPr>
            <a:endParaRPr/>
          </a:p>
        </p:txBody>
      </p:sp>
      <p:sp>
        <p:nvSpPr>
          <p:cNvPr id="118" name="Google Shape;118;p25"/>
          <p:cNvSpPr txBox="1"/>
          <p:nvPr/>
        </p:nvSpPr>
        <p:spPr>
          <a:xfrm>
            <a:off x="1174207" y="3407664"/>
            <a:ext cx="7274849" cy="1005795"/>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chemeClr val="dk1"/>
              </a:buClr>
              <a:buSzPts val="4000"/>
              <a:buFont typeface="Arial"/>
              <a:buNone/>
            </a:pPr>
            <a:r>
              <a:rPr lang="ja-JP" sz="4000" b="0" i="0" u="none" strike="noStrike" cap="none">
                <a:solidFill>
                  <a:srgbClr val="FF0000"/>
                </a:solidFill>
                <a:latin typeface="MS PGothic"/>
                <a:ea typeface="MS PGothic"/>
                <a:cs typeface="MS PGothic"/>
                <a:sym typeface="MS PGothic"/>
              </a:rPr>
              <a:t>家族や家庭生活が充実・向上</a:t>
            </a:r>
            <a:endParaRPr sz="4000" b="0" i="0" u="none" strike="noStrike" cap="none">
              <a:solidFill>
                <a:schemeClr val="dk1"/>
              </a:solidFill>
              <a:latin typeface="MS PGothic"/>
              <a:ea typeface="MS PGothic"/>
              <a:cs typeface="MS PGothic"/>
              <a:sym typeface="MS PGothic"/>
            </a:endParaRPr>
          </a:p>
          <a:p>
            <a:pPr marL="0" marR="0" lvl="0" indent="0" algn="l" rtl="0">
              <a:lnSpc>
                <a:spcPct val="150000"/>
              </a:lnSpc>
              <a:spcBef>
                <a:spcPts val="0"/>
              </a:spcBef>
              <a:spcAft>
                <a:spcPts val="0"/>
              </a:spcAft>
              <a:buClr>
                <a:schemeClr val="dk1"/>
              </a:buClr>
              <a:buSzPts val="4000"/>
              <a:buFont typeface="Arial"/>
              <a:buNone/>
            </a:pPr>
            <a:endParaRPr sz="4000" b="0" i="0" u="none" strike="noStrike" cap="none">
              <a:solidFill>
                <a:schemeClr val="dk1"/>
              </a:solidFill>
              <a:latin typeface="MS PGothic"/>
              <a:ea typeface="MS PGothic"/>
              <a:cs typeface="MS PGothic"/>
              <a:sym typeface="MS PGothic"/>
            </a:endParaRPr>
          </a:p>
        </p:txBody>
      </p:sp>
      <p:sp>
        <p:nvSpPr>
          <p:cNvPr id="119" name="Google Shape;119;p25"/>
          <p:cNvSpPr>
            <a:spLocks noGrp="1"/>
          </p:cNvSpPr>
          <p:nvPr>
            <p:ph type="body" idx="1"/>
          </p:nvPr>
        </p:nvSpPr>
        <p:spPr>
          <a:xfrm>
            <a:off x="360363" y="1022362"/>
            <a:ext cx="3954185"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sz="2960" dirty="0"/>
              <a:t>1.</a:t>
            </a:r>
            <a:r>
              <a:rPr lang="ja-JP" sz="2960" dirty="0"/>
              <a:t>ホームプロジェクトとは</a:t>
            </a:r>
            <a:endParaRPr sz="296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8"/>
          <p:cNvSpPr>
            <a:spLocks noGrp="1"/>
          </p:cNvSpPr>
          <p:nvPr>
            <p:ph type="body" idx="1"/>
          </p:nvPr>
        </p:nvSpPr>
        <p:spPr>
          <a:xfrm>
            <a:off x="360363" y="1022362"/>
            <a:ext cx="5117159" cy="658801"/>
          </a:xfrm>
          <a:prstGeom prst="round2DiagRect">
            <a:avLst>
              <a:gd name="adj1" fmla="val 16667"/>
              <a:gd name="adj2" fmla="val 0"/>
            </a:avLst>
          </a:prstGeom>
          <a:solidFill>
            <a:srgbClr val="277BE8"/>
          </a:solidFill>
          <a:ln>
            <a:noFill/>
          </a:ln>
        </p:spPr>
        <p:txBody>
          <a:bodyPr spcFirstLastPara="1" wrap="square" lIns="91425" tIns="45700" rIns="91425" bIns="45700" anchor="ctr" anchorCtr="0">
            <a:normAutofit fontScale="92500"/>
          </a:bodyPr>
          <a:lstStyle/>
          <a:p>
            <a:pPr marL="0" lvl="0" indent="0" algn="l" rtl="0">
              <a:lnSpc>
                <a:spcPct val="90000"/>
              </a:lnSpc>
              <a:spcBef>
                <a:spcPts val="0"/>
              </a:spcBef>
              <a:spcAft>
                <a:spcPts val="0"/>
              </a:spcAft>
              <a:buClr>
                <a:schemeClr val="lt1"/>
              </a:buClr>
              <a:buSzPts val="3200"/>
              <a:buNone/>
            </a:pPr>
            <a:r>
              <a:rPr lang="en-US" altLang="ja-JP" dirty="0"/>
              <a:t>2.</a:t>
            </a:r>
            <a:r>
              <a:rPr lang="ja-JP" dirty="0"/>
              <a:t>ホームプロジェクトの進め方</a:t>
            </a:r>
            <a:endParaRPr dirty="0"/>
          </a:p>
        </p:txBody>
      </p:sp>
      <p:sp>
        <p:nvSpPr>
          <p:cNvPr id="126" name="Google Shape;126;p8"/>
          <p:cNvSpPr txBox="1">
            <a:spLocks noGrp="1"/>
          </p:cNvSpPr>
          <p:nvPr>
            <p:ph type="sldNum" idx="12"/>
          </p:nvPr>
        </p:nvSpPr>
        <p:spPr>
          <a:xfrm>
            <a:off x="20024" y="6542842"/>
            <a:ext cx="503759" cy="291821"/>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t>9</a:t>
            </a:fld>
            <a:endParaRPr/>
          </a:p>
        </p:txBody>
      </p:sp>
      <p:sp>
        <p:nvSpPr>
          <p:cNvPr id="128" name="Google Shape;128;p8"/>
          <p:cNvSpPr txBox="1">
            <a:spLocks noGrp="1"/>
          </p:cNvSpPr>
          <p:nvPr>
            <p:ph type="body" idx="2"/>
          </p:nvPr>
        </p:nvSpPr>
        <p:spPr>
          <a:xfrm>
            <a:off x="336379" y="1847133"/>
            <a:ext cx="8464041" cy="4508500"/>
          </a:xfrm>
          <a:prstGeom prst="rect">
            <a:avLst/>
          </a:prstGeom>
          <a:noFill/>
          <a:ln>
            <a:noFill/>
          </a:ln>
        </p:spPr>
        <p:txBody>
          <a:bodyPr spcFirstLastPara="1" wrap="square" lIns="91425" tIns="45700" rIns="91425" bIns="45700" anchor="t" anchorCtr="0">
            <a:noAutofit/>
          </a:bodyPr>
          <a:lstStyle/>
          <a:p>
            <a:pPr marL="0" lvl="0" indent="0" algn="ctr" rtl="0">
              <a:lnSpc>
                <a:spcPct val="150000"/>
              </a:lnSpc>
              <a:spcBef>
                <a:spcPts val="0"/>
              </a:spcBef>
              <a:spcAft>
                <a:spcPts val="0"/>
              </a:spcAft>
              <a:buClr>
                <a:schemeClr val="dk1"/>
              </a:buClr>
              <a:buSzPts val="4000"/>
              <a:buNone/>
            </a:pPr>
            <a:endParaRPr/>
          </a:p>
          <a:p>
            <a:pPr marL="0" lvl="0" indent="0" algn="ctr" rtl="0">
              <a:lnSpc>
                <a:spcPct val="150000"/>
              </a:lnSpc>
              <a:spcBef>
                <a:spcPts val="0"/>
              </a:spcBef>
              <a:spcAft>
                <a:spcPts val="0"/>
              </a:spcAft>
              <a:buClr>
                <a:schemeClr val="dk1"/>
              </a:buClr>
              <a:buSzPts val="4000"/>
              <a:buNone/>
            </a:pPr>
            <a:endParaRPr/>
          </a:p>
        </p:txBody>
      </p:sp>
      <p:grpSp>
        <p:nvGrpSpPr>
          <p:cNvPr id="2" name="グループ化 1"/>
          <p:cNvGrpSpPr/>
          <p:nvPr/>
        </p:nvGrpSpPr>
        <p:grpSpPr>
          <a:xfrm>
            <a:off x="271901" y="1864725"/>
            <a:ext cx="8692099" cy="4433204"/>
            <a:chOff x="271901" y="1864725"/>
            <a:chExt cx="8692099" cy="4433204"/>
          </a:xfrm>
        </p:grpSpPr>
        <p:grpSp>
          <p:nvGrpSpPr>
            <p:cNvPr id="129" name="Google Shape;129;p8"/>
            <p:cNvGrpSpPr/>
            <p:nvPr/>
          </p:nvGrpSpPr>
          <p:grpSpPr>
            <a:xfrm>
              <a:off x="271901" y="1958320"/>
              <a:ext cx="869796" cy="4308667"/>
              <a:chOff x="271901" y="1958320"/>
              <a:chExt cx="869796" cy="4308667"/>
            </a:xfrm>
          </p:grpSpPr>
          <p:sp>
            <p:nvSpPr>
              <p:cNvPr id="130" name="Google Shape;130;p8"/>
              <p:cNvSpPr/>
              <p:nvPr/>
            </p:nvSpPr>
            <p:spPr>
              <a:xfrm rot="5400000">
                <a:off x="-1447534" y="3677756"/>
                <a:ext cx="4308667" cy="869795"/>
              </a:xfrm>
              <a:prstGeom prst="homePlat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31" name="Google Shape;131;p8"/>
              <p:cNvSpPr/>
              <p:nvPr/>
            </p:nvSpPr>
            <p:spPr>
              <a:xfrm>
                <a:off x="444649" y="2141883"/>
                <a:ext cx="524300" cy="547614"/>
              </a:xfrm>
              <a:prstGeom prst="round2DiagRect">
                <a:avLst>
                  <a:gd name="adj1" fmla="val 0"/>
                  <a:gd name="adj2" fmla="val 0"/>
                </a:avLst>
              </a:prstGeom>
              <a:solidFill>
                <a:schemeClr val="lt1"/>
              </a:solid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accent1"/>
                  </a:buClr>
                  <a:buSzPts val="3200"/>
                  <a:buFont typeface="Arial"/>
                  <a:buNone/>
                </a:pPr>
                <a:r>
                  <a:rPr lang="ja-JP" sz="3200" b="1" i="0" u="none" strike="noStrike" cap="none">
                    <a:solidFill>
                      <a:schemeClr val="accent1"/>
                    </a:solidFill>
                    <a:latin typeface="MS PGothic"/>
                    <a:ea typeface="MS PGothic"/>
                    <a:cs typeface="MS PGothic"/>
                    <a:sym typeface="MS PGothic"/>
                  </a:rPr>
                  <a:t>１</a:t>
                </a:r>
                <a:endParaRPr sz="1400" b="0" i="0" u="none" strike="noStrike" cap="none">
                  <a:solidFill>
                    <a:srgbClr val="000000"/>
                  </a:solidFill>
                  <a:latin typeface="Arial"/>
                  <a:ea typeface="Arial"/>
                  <a:cs typeface="Arial"/>
                  <a:sym typeface="Arial"/>
                </a:endParaRPr>
              </a:p>
            </p:txBody>
          </p:sp>
          <p:sp>
            <p:nvSpPr>
              <p:cNvPr id="132" name="Google Shape;132;p8"/>
              <p:cNvSpPr txBox="1"/>
              <p:nvPr/>
            </p:nvSpPr>
            <p:spPr>
              <a:xfrm>
                <a:off x="271901" y="2800683"/>
                <a:ext cx="853663"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a:solidFill>
                      <a:schemeClr val="dk1"/>
                    </a:solidFill>
                    <a:latin typeface="Arial"/>
                    <a:ea typeface="Arial"/>
                    <a:cs typeface="Arial"/>
                    <a:sym typeface="Arial"/>
                  </a:rPr>
                  <a:t>Sｅｅ</a:t>
                </a:r>
                <a:endParaRPr sz="1400" b="1" i="0" u="none" strike="noStrike" cap="none">
                  <a:solidFill>
                    <a:srgbClr val="000000"/>
                  </a:solidFill>
                  <a:latin typeface="Arial"/>
                  <a:ea typeface="Arial"/>
                  <a:cs typeface="Arial"/>
                  <a:sym typeface="Arial"/>
                </a:endParaRPr>
              </a:p>
            </p:txBody>
          </p:sp>
        </p:grpSp>
        <p:sp>
          <p:nvSpPr>
            <p:cNvPr id="133" name="Google Shape;133;p8"/>
            <p:cNvSpPr txBox="1"/>
            <p:nvPr/>
          </p:nvSpPr>
          <p:spPr>
            <a:xfrm>
              <a:off x="1226634" y="1958320"/>
              <a:ext cx="7472717" cy="43396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ja-JP" sz="3200" b="0" i="0" u="none" strike="noStrike" cap="none">
                  <a:solidFill>
                    <a:srgbClr val="0070C0"/>
                  </a:solidFill>
                  <a:latin typeface="Arial"/>
                  <a:ea typeface="Arial"/>
                  <a:cs typeface="Arial"/>
                  <a:sym typeface="Arial"/>
                </a:rPr>
                <a:t>STEP1</a:t>
              </a:r>
              <a:endParaRPr sz="3200" b="0" i="0" u="none" strike="noStrike" cap="none">
                <a:solidFill>
                  <a:srgbClr val="0070C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200"/>
                <a:buFont typeface="Arial"/>
                <a:buNone/>
              </a:pPr>
              <a:r>
                <a:rPr lang="ja-JP" sz="3200" b="0" i="0" u="none" strike="noStrike" cap="none">
                  <a:solidFill>
                    <a:srgbClr val="0070C0"/>
                  </a:solidFill>
                  <a:latin typeface="Arial"/>
                  <a:ea typeface="Arial"/>
                  <a:cs typeface="Arial"/>
                  <a:sym typeface="Arial"/>
                </a:rPr>
                <a:t>課題発見</a:t>
              </a:r>
              <a:endParaRPr sz="3200" b="0" i="0" u="none" strike="noStrike" cap="none">
                <a:solidFill>
                  <a:srgbClr val="0070C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〇身近なところを見直そう</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〇気づいたことをメモしよう</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200"/>
                <a:buFont typeface="Arial"/>
                <a:buNone/>
              </a:pPr>
              <a:r>
                <a:rPr lang="ja-JP" sz="3200" b="0" i="0" u="none" strike="noStrike" cap="none">
                  <a:solidFill>
                    <a:srgbClr val="0070C0"/>
                  </a:solidFill>
                  <a:latin typeface="Arial"/>
                  <a:ea typeface="Arial"/>
                  <a:cs typeface="Arial"/>
                  <a:sym typeface="Arial"/>
                </a:rPr>
                <a:t>STEP２</a:t>
              </a:r>
              <a:endParaRPr sz="3200" b="0" i="0" u="none" strike="noStrike" cap="none">
                <a:solidFill>
                  <a:srgbClr val="0070C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200"/>
                <a:buFont typeface="Arial"/>
                <a:buNone/>
              </a:pPr>
              <a:r>
                <a:rPr lang="ja-JP" sz="3200" b="0" i="0" u="none" strike="noStrike" cap="none">
                  <a:solidFill>
                    <a:srgbClr val="0070C0"/>
                  </a:solidFill>
                  <a:latin typeface="Arial"/>
                  <a:ea typeface="Arial"/>
                  <a:cs typeface="Arial"/>
                  <a:sym typeface="Arial"/>
                </a:rPr>
                <a:t>テーマ決定</a:t>
              </a:r>
              <a:endParaRPr sz="3200" b="0" i="0" u="none" strike="noStrike" cap="none">
                <a:solidFill>
                  <a:srgbClr val="0070C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〇自分に合ったテーマを選ぼう</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Arial"/>
                  <a:ea typeface="Arial"/>
                  <a:cs typeface="Arial"/>
                  <a:sym typeface="Arial"/>
                </a:rPr>
                <a:t>　〇関心のあるものからテーマを決めよう</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4" name="Google Shape;134;p8"/>
            <p:cNvSpPr/>
            <p:nvPr/>
          </p:nvSpPr>
          <p:spPr>
            <a:xfrm>
              <a:off x="4153897" y="1864725"/>
              <a:ext cx="4810103" cy="658800"/>
            </a:xfrm>
            <a:prstGeom prst="wedgeRoundRectCallout">
              <a:avLst>
                <a:gd name="adj1" fmla="val -45635"/>
                <a:gd name="adj2" fmla="val 113194"/>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ja-JP" sz="4000" b="0" i="0" u="none" strike="noStrike" cap="none">
                  <a:solidFill>
                    <a:srgbClr val="000000"/>
                  </a:solidFill>
                  <a:latin typeface="Arial"/>
                  <a:ea typeface="Arial"/>
                  <a:cs typeface="Arial"/>
                  <a:sym typeface="Arial"/>
                </a:rPr>
                <a:t>「題目設定の理由」</a:t>
              </a:r>
              <a:endParaRPr sz="4000" b="0" i="0" u="none" strike="noStrike" cap="none">
                <a:solidFill>
                  <a:srgbClr val="000000"/>
                </a:solidFill>
                <a:latin typeface="Arial"/>
                <a:ea typeface="Arial"/>
                <a:cs typeface="Arial"/>
                <a:sym typeface="Arial"/>
              </a:endParaRPr>
            </a:p>
          </p:txBody>
        </p:sp>
      </p:grpSp>
      <p:sp>
        <p:nvSpPr>
          <p:cNvPr id="13" name="Google Shape;222;g10a02a09571_0_26">
            <a:extLst>
              <a:ext uri="{FF2B5EF4-FFF2-40B4-BE49-F238E27FC236}">
                <a16:creationId xmlns:a16="http://schemas.microsoft.com/office/drawing/2014/main" id="{5FD2AB7C-3E67-4068-A7E6-699A0C48F7E9}"/>
              </a:ext>
            </a:extLst>
          </p:cNvPr>
          <p:cNvSpPr txBox="1">
            <a:spLocks noGrp="1"/>
          </p:cNvSpPr>
          <p:nvPr>
            <p:ph type="title"/>
          </p:nvPr>
        </p:nvSpPr>
        <p:spPr>
          <a:xfrm>
            <a:off x="173038" y="179388"/>
            <a:ext cx="8791575" cy="658812"/>
          </a:xfrm>
          <a:prstGeom prst="rect">
            <a:avLst/>
          </a:prstGeom>
          <a:solidFill>
            <a:srgbClr val="277BE8"/>
          </a:solidFill>
          <a:ln>
            <a:noFill/>
          </a:ln>
          <a:effectLst>
            <a:outerShdw blurRad="40005" dist="22860" dir="5400000" algn="ctr" rotWithShape="0">
              <a:schemeClr val="dk1">
                <a:alpha val="33725"/>
              </a:schemeClr>
            </a:outerShdw>
          </a:effectLst>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200"/>
              <a:buFont typeface="MS PGothic"/>
              <a:buNone/>
            </a:pPr>
            <a:br>
              <a:rPr lang="en-US" dirty="0"/>
            </a:br>
            <a:endParaRPr dirty="0"/>
          </a:p>
        </p:txBody>
      </p:sp>
    </p:spTree>
  </p:cSld>
  <p:clrMapOvr>
    <a:masterClrMapping/>
  </p:clrMapOvr>
</p:sld>
</file>

<file path=ppt/theme/theme1.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1591</Words>
  <Application>Microsoft Office PowerPoint</Application>
  <PresentationFormat>画面に合わせる (4:3)</PresentationFormat>
  <Paragraphs>223</Paragraphs>
  <Slides>17</Slides>
  <Notes>17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17</vt:i4>
      </vt:variant>
    </vt:vector>
  </HeadingPairs>
  <TitlesOfParts>
    <vt:vector size="21" baseType="lpstr">
      <vt:lpstr>MS PGothic</vt:lpstr>
      <vt:lpstr>Noto Sans Symbols</vt:lpstr>
      <vt:lpstr>Arial</vt:lpstr>
      <vt:lpstr>Office テーマ</vt:lpstr>
      <vt:lpstr>ホームプロジェクト 　</vt:lpstr>
      <vt:lpstr>contents</vt:lpstr>
      <vt:lpstr>授業のポイント</vt:lpstr>
      <vt:lpstr> </vt:lpstr>
      <vt:lpstr>PowerPoint プレゼンテーション</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ホームプロジェクト 　</dc:title>
  <cp:lastPrinted>2022-02-07T07:43:26Z</cp:lastPrinted>
  <dcterms:created xsi:type="dcterms:W3CDTF">2020-05-11T04:01:04Z</dcterms:created>
  <dcterms:modified xsi:type="dcterms:W3CDTF">2024-02-29T04:36:53Z</dcterms:modified>
</cp:coreProperties>
</file>