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4" r:id="rId2"/>
    <p:sldId id="260" r:id="rId3"/>
    <p:sldId id="263" r:id="rId4"/>
    <p:sldId id="259" r:id="rId5"/>
    <p:sldId id="261" r:id="rId6"/>
    <p:sldId id="270" r:id="rId7"/>
    <p:sldId id="264" r:id="rId8"/>
    <p:sldId id="256" r:id="rId9"/>
    <p:sldId id="257" r:id="rId10"/>
    <p:sldId id="273" r:id="rId11"/>
    <p:sldId id="258" r:id="rId12"/>
    <p:sldId id="268" r:id="rId13"/>
    <p:sldId id="269" r:id="rId14"/>
    <p:sldId id="275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B3"/>
    <a:srgbClr val="215968"/>
    <a:srgbClr val="D7E4BD"/>
    <a:srgbClr val="31859C"/>
    <a:srgbClr val="D9ED1F"/>
    <a:srgbClr val="EBF58E"/>
    <a:srgbClr val="000000"/>
    <a:srgbClr val="BFCFEB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4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37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5F676-7BF9-492C-9893-6BDE0CEC65D7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EBBAD-DB2D-4598-8178-8A41014606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75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482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50186E-B6D2-48B0-8AA8-0BDB24248D2D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06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672" y="2767581"/>
            <a:ext cx="11832656" cy="1130652"/>
          </a:xfrm>
          <a:prstGeom prst="rect">
            <a:avLst/>
          </a:prstGeom>
        </p:spPr>
        <p:txBody>
          <a:bodyPr/>
          <a:lstStyle>
            <a:lvl1pPr>
              <a:defRPr sz="6000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4244841"/>
            <a:ext cx="109728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latin typeface="HGPｺﾞｼｯｸM" panose="020B0600000000000000" pitchFamily="50" charset="-128"/>
                <a:ea typeface="HGPｺﾞｼｯｸM" panose="020B0600000000000000" pitchFamily="50" charset="-128"/>
              </a:defRPr>
            </a:lvl1pPr>
          </a:lstStyle>
          <a:p>
            <a:r>
              <a:rPr lang="ja-JP" altLang="en-US" sz="4000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4996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07315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89203B-C5A2-4572-BE6C-263345BBBEB3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32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テキスト ボックス 2"/>
          <p:cNvSpPr txBox="1">
            <a:spLocks noChangeArrowheads="1"/>
          </p:cNvSpPr>
          <p:nvPr userDrawn="1"/>
        </p:nvSpPr>
        <p:spPr bwMode="auto">
          <a:xfrm>
            <a:off x="1200151" y="166772"/>
            <a:ext cx="10475383" cy="50783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ja-JP" altLang="en-US" sz="2700" dirty="0"/>
              <a:t>結合のしくみ                                                                                 </a:t>
            </a:r>
            <a:r>
              <a:rPr lang="ja-JP" altLang="en-US" sz="2400" dirty="0"/>
              <a:t>☆</a:t>
            </a:r>
            <a:r>
              <a:rPr lang="en-US" altLang="ja-JP" sz="2700" dirty="0">
                <a:latin typeface="Microsoft Yi Baiti" panose="03000500000000000000" pitchFamily="66" charset="0"/>
                <a:ea typeface="Microsoft Yi Baiti" panose="03000500000000000000" pitchFamily="66" charset="0"/>
                <a:cs typeface="Verdana" panose="020B0604030504040204" pitchFamily="34" charset="0"/>
              </a:rPr>
              <a:t>Special</a:t>
            </a:r>
            <a:r>
              <a:rPr lang="ja-JP" altLang="en-US" sz="1600" dirty="0">
                <a:latin typeface="Microsoft Yi Baiti" panose="03000500000000000000" pitchFamily="66" charset="0"/>
                <a:ea typeface="Microsoft Yi Baiti" panose="03000500000000000000" pitchFamily="66" charset="0"/>
                <a:cs typeface="Verdana" panose="020B0604030504040204" pitchFamily="34" charset="0"/>
              </a:rPr>
              <a:t> </a:t>
            </a:r>
            <a:r>
              <a:rPr lang="en-US" altLang="ja-JP" sz="2700" dirty="0">
                <a:latin typeface="Microsoft Yi Baiti" panose="03000500000000000000" pitchFamily="66" charset="0"/>
                <a:ea typeface="Microsoft Yi Baiti" panose="03000500000000000000" pitchFamily="66" charset="0"/>
                <a:cs typeface="Verdana" panose="020B0604030504040204" pitchFamily="34" charset="0"/>
              </a:rPr>
              <a:t>Slide</a:t>
            </a:r>
            <a:r>
              <a:rPr lang="ja-JP" altLang="en-US" sz="2400" dirty="0"/>
              <a:t>☆</a:t>
            </a:r>
          </a:p>
        </p:txBody>
      </p:sp>
      <p:sp>
        <p:nvSpPr>
          <p:cNvPr id="48" name="テキスト ボックス 2"/>
          <p:cNvSpPr txBox="1">
            <a:spLocks noChangeArrowheads="1"/>
          </p:cNvSpPr>
          <p:nvPr userDrawn="1"/>
        </p:nvSpPr>
        <p:spPr bwMode="auto">
          <a:xfrm>
            <a:off x="78317" y="6524626"/>
            <a:ext cx="429048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dirty="0">
                <a:solidFill>
                  <a:srgbClr val="404040"/>
                </a:solidFill>
              </a:rPr>
              <a:t>２章  物質と化学結合</a:t>
            </a:r>
          </a:p>
        </p:txBody>
      </p:sp>
      <p:sp>
        <p:nvSpPr>
          <p:cNvPr id="49" name="テキスト ボックス 2"/>
          <p:cNvSpPr txBox="1">
            <a:spLocks noChangeArrowheads="1"/>
          </p:cNvSpPr>
          <p:nvPr userDrawn="1"/>
        </p:nvSpPr>
        <p:spPr bwMode="auto">
          <a:xfrm>
            <a:off x="8737599" y="6524626"/>
            <a:ext cx="216335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化学基礎</a:t>
            </a:r>
          </a:p>
        </p:txBody>
      </p:sp>
      <p:pic>
        <p:nvPicPr>
          <p:cNvPr id="50" name="図 49"/>
          <p:cNvPicPr>
            <a:picLocks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3001" y="6523451"/>
            <a:ext cx="252000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スライド番号プレースホルダー 1"/>
          <p:cNvSpPr txBox="1">
            <a:spLocks/>
          </p:cNvSpPr>
          <p:nvPr userDrawn="1"/>
        </p:nvSpPr>
        <p:spPr>
          <a:xfrm>
            <a:off x="8737600" y="64838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F90278-A33E-40A4-9CD7-87B02676772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059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Georgia" panose="02040502050405020303" pitchFamily="18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Georgia" panose="02040502050405020303" pitchFamily="18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Georgia" panose="02040502050405020303" pitchFamily="18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Georgia" panose="02040502050405020303" pitchFamily="18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834390" y="2634359"/>
            <a:ext cx="8586376" cy="1130652"/>
          </a:xfrm>
        </p:spPr>
        <p:txBody>
          <a:bodyPr/>
          <a:lstStyle/>
          <a:p>
            <a:r>
              <a:rPr lang="ja-JP" altLang="en-US" dirty="0"/>
              <a:t>結合のしくみ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ja-JP" sz="4000" dirty="0"/>
              <a:t>― </a:t>
            </a:r>
            <a:r>
              <a:rPr lang="ja-JP" altLang="en-US" sz="4000" dirty="0"/>
              <a:t>化学結合のまとめ</a:t>
            </a:r>
            <a:r>
              <a:rPr lang="en-US" altLang="ja-JP" sz="4000" dirty="0"/>
              <a:t>―</a:t>
            </a:r>
            <a:endParaRPr lang="ja-JP" altLang="en-US" sz="4000" dirty="0"/>
          </a:p>
        </p:txBody>
      </p:sp>
      <p:pic>
        <p:nvPicPr>
          <p:cNvPr id="10" name="図 9" descr="F:\2013.9～\デジタル教科書\理科\派遣さんの仕事\大瀬良さん_201608-201701\化学基礎317\■317_カラーpng\化基317Mono-p054-fig02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562776">
            <a:off x="1048464" y="4182306"/>
            <a:ext cx="1767616" cy="17806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図 10" descr="F:\2013.9～\デジタル教科書\理科\派遣さんの仕事\大瀬良さん_201608-201701\化学基礎317\■317_カラーpng\化基317Mono-p054-fig02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17841">
            <a:off x="9007347" y="1300771"/>
            <a:ext cx="1754619" cy="18326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図 11" descr="F:\2013.9～\デジタル教科書\理科\派遣さんの仕事\大瀬良さん_201608-201701\化学基礎317\■317_カラーpng\化基317Mono-p054-fig02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20877809">
            <a:off x="9365059" y="3989366"/>
            <a:ext cx="1806608" cy="18196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図 12" descr="F:\2013.9～\デジタル教科書\理科\派遣さんの仕事\大瀬良さん_201608-201701\化学基礎317\■317_カラーpng\化基317Mono-p054-fig02.pn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20751002">
            <a:off x="1436972" y="1469405"/>
            <a:ext cx="1845600" cy="18196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589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" name="グループ化 603"/>
          <p:cNvGrpSpPr/>
          <p:nvPr/>
        </p:nvGrpSpPr>
        <p:grpSpPr>
          <a:xfrm>
            <a:off x="153930" y="899148"/>
            <a:ext cx="11542770" cy="5536954"/>
            <a:chOff x="153930" y="899148"/>
            <a:chExt cx="11542770" cy="5536954"/>
          </a:xfrm>
        </p:grpSpPr>
        <p:sp>
          <p:nvSpPr>
            <p:cNvPr id="2" name="正方形/長方形 1"/>
            <p:cNvSpPr/>
            <p:nvPr/>
          </p:nvSpPr>
          <p:spPr>
            <a:xfrm>
              <a:off x="931505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2053069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4995191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114839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7234488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8354134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9473782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593430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931505" y="1297988"/>
              <a:ext cx="1096616" cy="87868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0593430" y="1297988"/>
              <a:ext cx="1096616" cy="87868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931505" y="3317476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051153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995191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114839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473782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7234488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8354134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0593430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931505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051153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995191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114839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7234488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8354134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9473782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0593430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1002053" y="4712337"/>
              <a:ext cx="940120" cy="940119"/>
              <a:chOff x="1104626" y="4672882"/>
              <a:chExt cx="786006" cy="786006"/>
            </a:xfrm>
          </p:grpSpPr>
          <p:sp>
            <p:nvSpPr>
              <p:cNvPr id="29" name="円/楕円 28"/>
              <p:cNvSpPr/>
              <p:nvPr/>
            </p:nvSpPr>
            <p:spPr>
              <a:xfrm>
                <a:off x="1405848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" name="円/楕円 29"/>
              <p:cNvSpPr/>
              <p:nvPr/>
            </p:nvSpPr>
            <p:spPr>
              <a:xfrm>
                <a:off x="1246398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" name="円/楕円 30"/>
              <p:cNvSpPr/>
              <p:nvPr/>
            </p:nvSpPr>
            <p:spPr>
              <a:xfrm>
                <a:off x="1174038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" name="円/楕円 31"/>
              <p:cNvSpPr/>
              <p:nvPr/>
            </p:nvSpPr>
            <p:spPr>
              <a:xfrm>
                <a:off x="1104626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" name="円/楕円 32"/>
              <p:cNvSpPr/>
              <p:nvPr/>
            </p:nvSpPr>
            <p:spPr>
              <a:xfrm>
                <a:off x="1323352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" name="円/楕円 33"/>
              <p:cNvSpPr/>
              <p:nvPr/>
            </p:nvSpPr>
            <p:spPr>
              <a:xfrm flipH="1" flipV="1">
                <a:off x="1449184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" name="円/楕円 34"/>
              <p:cNvSpPr/>
              <p:nvPr/>
            </p:nvSpPr>
            <p:spPr>
              <a:xfrm>
                <a:off x="164539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" name="円/楕円 35"/>
              <p:cNvSpPr/>
              <p:nvPr/>
            </p:nvSpPr>
            <p:spPr>
              <a:xfrm>
                <a:off x="129684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172235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" name="円/楕円 37"/>
              <p:cNvSpPr/>
              <p:nvPr/>
            </p:nvSpPr>
            <p:spPr>
              <a:xfrm>
                <a:off x="179830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" name="円/楕円 38"/>
              <p:cNvSpPr/>
              <p:nvPr/>
            </p:nvSpPr>
            <p:spPr>
              <a:xfrm>
                <a:off x="114503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1221988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" name="円/楕円 40"/>
              <p:cNvSpPr/>
              <p:nvPr/>
            </p:nvSpPr>
            <p:spPr>
              <a:xfrm>
                <a:off x="1471119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" name="円/楕円 41"/>
              <p:cNvSpPr/>
              <p:nvPr/>
            </p:nvSpPr>
            <p:spPr>
              <a:xfrm>
                <a:off x="1471119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" name="円/楕円 42"/>
              <p:cNvSpPr/>
              <p:nvPr/>
            </p:nvSpPr>
            <p:spPr>
              <a:xfrm>
                <a:off x="1471119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" name="円/楕円 43"/>
              <p:cNvSpPr/>
              <p:nvPr/>
            </p:nvSpPr>
            <p:spPr>
              <a:xfrm>
                <a:off x="1471119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5" name="円/楕円 44"/>
              <p:cNvSpPr/>
              <p:nvPr/>
            </p:nvSpPr>
            <p:spPr>
              <a:xfrm>
                <a:off x="1627021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1675094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1254528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1302602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" name="円/楕円 48"/>
              <p:cNvSpPr/>
              <p:nvPr/>
            </p:nvSpPr>
            <p:spPr>
              <a:xfrm>
                <a:off x="1254528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" name="円/楕円 49"/>
              <p:cNvSpPr/>
              <p:nvPr/>
            </p:nvSpPr>
            <p:spPr>
              <a:xfrm>
                <a:off x="1302602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" name="円/楕円 50"/>
              <p:cNvSpPr/>
              <p:nvPr/>
            </p:nvSpPr>
            <p:spPr>
              <a:xfrm>
                <a:off x="1640510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2" name="円/楕円 51"/>
              <p:cNvSpPr/>
              <p:nvPr/>
            </p:nvSpPr>
            <p:spPr>
              <a:xfrm>
                <a:off x="1688583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1328352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19+</a:t>
                </a:r>
                <a:endParaRPr kumimoji="1" lang="ja-JP" altLang="en-US" sz="1050" dirty="0"/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>
              <a:off x="219460" y="1298320"/>
              <a:ext cx="689014" cy="8832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kumimoji="1" lang="en-US" altLang="ja-JP" dirty="0">
                  <a:latin typeface="+mj-ea"/>
                  <a:ea typeface="+mj-ea"/>
                </a:rPr>
                <a:t>K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  <a:endParaRPr kumimoji="1" lang="ja-JP" altLang="en-US" sz="1200" dirty="0">
                <a:latin typeface="+mj-ea"/>
                <a:ea typeface="+mj-ea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219460" y="2208455"/>
              <a:ext cx="689014" cy="107826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2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L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19460" y="3307656"/>
              <a:ext cx="689014" cy="125434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3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M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19460" y="4574903"/>
              <a:ext cx="689014" cy="14719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4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N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  <a:endParaRPr kumimoji="1" lang="ja-JP" altLang="en-US" sz="12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1192888" y="1796580"/>
              <a:ext cx="51328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</a:t>
              </a:r>
              <a:r>
                <a:rPr kumimoji="1" lang="en-US" altLang="ja-JP" sz="2800" dirty="0"/>
                <a:t>H</a:t>
              </a:r>
              <a:endParaRPr kumimoji="1" lang="ja-JP" altLang="en-US" sz="2800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189054" y="2924041"/>
              <a:ext cx="521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</a:t>
              </a:r>
              <a:r>
                <a:rPr kumimoji="1" lang="en-US" altLang="ja-JP" sz="2800" dirty="0"/>
                <a:t>Li</a:t>
              </a:r>
              <a:endParaRPr kumimoji="1" lang="ja-JP" altLang="en-US" sz="2800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0810884" y="1803634"/>
              <a:ext cx="6912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2</a:t>
              </a:r>
              <a:r>
                <a:rPr kumimoji="1" lang="en-US" altLang="ja-JP" sz="2800" dirty="0"/>
                <a:t>He</a:t>
              </a:r>
              <a:endParaRPr kumimoji="1" lang="ja-JP" altLang="en-US" sz="2800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282819" y="2923282"/>
              <a:ext cx="6623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4</a:t>
              </a:r>
              <a:r>
                <a:rPr kumimoji="1" lang="en-US" altLang="ja-JP" sz="2800" dirty="0"/>
                <a:t>Be</a:t>
              </a:r>
              <a:endParaRPr kumimoji="1" lang="ja-JP" altLang="en-US" sz="2800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5266161" y="2923282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5</a:t>
              </a:r>
              <a:r>
                <a:rPr kumimoji="1" lang="en-US" altLang="ja-JP" sz="2800" dirty="0"/>
                <a:t>B</a:t>
              </a:r>
              <a:endParaRPr kumimoji="1" lang="ja-JP" altLang="en-US" sz="2800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6389645" y="292328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6</a:t>
              </a:r>
              <a:r>
                <a:rPr kumimoji="1" lang="en-US" altLang="ja-JP" sz="2800" dirty="0"/>
                <a:t>C</a:t>
              </a:r>
              <a:endParaRPr kumimoji="1" lang="ja-JP" altLang="en-US" sz="2800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8620630" y="2923282"/>
              <a:ext cx="5261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8</a:t>
              </a:r>
              <a:r>
                <a:rPr kumimoji="1" lang="en-US" altLang="ja-JP" sz="2800" dirty="0"/>
                <a:t>O</a:t>
              </a:r>
              <a:endParaRPr kumimoji="1" lang="ja-JP" altLang="en-US" sz="2800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7533612" y="2923282"/>
              <a:ext cx="521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7</a:t>
              </a:r>
              <a:r>
                <a:rPr kumimoji="1" lang="en-US" altLang="ja-JP" sz="2800" dirty="0"/>
                <a:t>N</a:t>
              </a:r>
              <a:endParaRPr kumimoji="1" lang="ja-JP" altLang="en-US" sz="2800" dirty="0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9811706" y="2923282"/>
              <a:ext cx="4539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9</a:t>
              </a:r>
              <a:r>
                <a:rPr kumimoji="1" lang="en-US" altLang="ja-JP" sz="2800" dirty="0"/>
                <a:t>F</a:t>
              </a:r>
              <a:endParaRPr kumimoji="1" lang="ja-JP" altLang="en-US" sz="2800" dirty="0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0764869" y="2923282"/>
              <a:ext cx="8034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10</a:t>
              </a:r>
              <a:r>
                <a:rPr kumimoji="1" lang="en-US" altLang="ja-JP" sz="2800" dirty="0"/>
                <a:t>Ne</a:t>
              </a:r>
              <a:endParaRPr kumimoji="1" lang="ja-JP" altLang="en-US" sz="2800" dirty="0"/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1080729" y="4178032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11</a:t>
              </a:r>
              <a:r>
                <a:rPr kumimoji="1" lang="en-US" altLang="ja-JP" sz="2800" dirty="0"/>
                <a:t>Na</a:t>
              </a:r>
              <a:endParaRPr kumimoji="1" lang="ja-JP" altLang="en-US" sz="2800" dirty="0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2200373" y="4161756"/>
              <a:ext cx="8691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12</a:t>
              </a:r>
              <a:r>
                <a:rPr kumimoji="1" lang="en-US" altLang="ja-JP" sz="2800" dirty="0"/>
                <a:t>Mg</a:t>
              </a:r>
              <a:endParaRPr kumimoji="1" lang="ja-JP" altLang="en-US" sz="2800" dirty="0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5186596" y="4161756"/>
              <a:ext cx="6832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13</a:t>
              </a:r>
              <a:r>
                <a:rPr kumimoji="1" lang="en-US" altLang="ja-JP" sz="2800" dirty="0"/>
                <a:t>Al</a:t>
              </a:r>
              <a:endParaRPr kumimoji="1" lang="ja-JP" altLang="en-US" sz="2800" dirty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6325414" y="4161756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14</a:t>
              </a:r>
              <a:r>
                <a:rPr kumimoji="1" lang="en-US" altLang="ja-JP" sz="2800" dirty="0"/>
                <a:t>Si</a:t>
              </a:r>
              <a:endParaRPr kumimoji="1" lang="ja-JP" altLang="en-US" sz="2800" dirty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7508687" y="4161756"/>
              <a:ext cx="5790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15</a:t>
              </a:r>
              <a:r>
                <a:rPr kumimoji="1" lang="en-US" altLang="ja-JP" sz="2800" dirty="0"/>
                <a:t>P</a:t>
              </a:r>
              <a:endParaRPr kumimoji="1" lang="ja-JP" altLang="en-US" sz="2800" dirty="0"/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8603373" y="4161756"/>
              <a:ext cx="558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16</a:t>
              </a:r>
              <a:r>
                <a:rPr kumimoji="1" lang="en-US" altLang="ja-JP" sz="2800" dirty="0"/>
                <a:t>S</a:t>
              </a:r>
              <a:endParaRPr kumimoji="1" lang="ja-JP" altLang="en-US" sz="2800" dirty="0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9726387" y="4161756"/>
              <a:ext cx="6655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17</a:t>
              </a:r>
              <a:r>
                <a:rPr kumimoji="1" lang="en-US" altLang="ja-JP" sz="2800" dirty="0"/>
                <a:t>Cl</a:t>
              </a:r>
              <a:endParaRPr kumimoji="1" lang="ja-JP" altLang="en-US" sz="2800" dirty="0"/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10795546" y="4161756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18</a:t>
              </a:r>
              <a:r>
                <a:rPr kumimoji="1" lang="en-US" altLang="ja-JP" sz="2800" dirty="0"/>
                <a:t>Ar</a:t>
              </a:r>
              <a:endParaRPr kumimoji="1" lang="ja-JP" altLang="en-US" sz="2800" dirty="0"/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1164129" y="5683090"/>
              <a:ext cx="5790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19</a:t>
              </a:r>
              <a:r>
                <a:rPr kumimoji="1" lang="en-US" altLang="ja-JP" sz="2800" dirty="0"/>
                <a:t>K</a:t>
              </a:r>
              <a:endParaRPr kumimoji="1" lang="ja-JP" altLang="en-US" sz="2800" dirty="0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243517" y="5683090"/>
              <a:ext cx="7553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20</a:t>
              </a:r>
              <a:r>
                <a:rPr kumimoji="1" lang="en-US" altLang="ja-JP" sz="2800" dirty="0"/>
                <a:t>Ca</a:t>
              </a:r>
              <a:endParaRPr kumimoji="1" lang="ja-JP" altLang="en-US" sz="2800" dirty="0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5144415" y="5683090"/>
              <a:ext cx="7906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31</a:t>
              </a:r>
              <a:r>
                <a:rPr kumimoji="1" lang="en-US" altLang="ja-JP" sz="2800" dirty="0"/>
                <a:t>Ga</a:t>
              </a:r>
              <a:endParaRPr kumimoji="1" lang="ja-JP" altLang="en-US" sz="2800" dirty="0"/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6264061" y="5683090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32</a:t>
              </a:r>
              <a:r>
                <a:rPr lang="en-US" altLang="ja-JP" sz="2800" dirty="0"/>
                <a:t>Ge</a:t>
              </a:r>
              <a:endParaRPr kumimoji="1" lang="ja-JP" altLang="en-US" sz="2800" dirty="0"/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7446374" y="5683090"/>
              <a:ext cx="7425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33</a:t>
              </a:r>
              <a:r>
                <a:rPr kumimoji="1" lang="en-US" altLang="ja-JP" sz="2800" dirty="0"/>
                <a:t>As</a:t>
              </a:r>
              <a:endParaRPr kumimoji="1" lang="ja-JP" altLang="en-US" sz="2800" dirty="0"/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8534353" y="5683090"/>
              <a:ext cx="7360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34</a:t>
              </a:r>
              <a:r>
                <a:rPr kumimoji="1" lang="en-US" altLang="ja-JP" sz="2800" dirty="0"/>
                <a:t>Se</a:t>
              </a:r>
              <a:endParaRPr kumimoji="1" lang="ja-JP" altLang="en-US" sz="2800" dirty="0"/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9709133" y="5683090"/>
              <a:ext cx="713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35</a:t>
              </a:r>
              <a:r>
                <a:rPr kumimoji="1" lang="en-US" altLang="ja-JP" sz="2800" dirty="0"/>
                <a:t>Br</a:t>
              </a:r>
              <a:endParaRPr kumimoji="1" lang="ja-JP" altLang="en-US" sz="2800" dirty="0"/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10805366" y="5683090"/>
              <a:ext cx="6983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36</a:t>
              </a:r>
              <a:r>
                <a:rPr kumimoji="1" lang="en-US" altLang="ja-JP" sz="2800" dirty="0"/>
                <a:t>Kr</a:t>
              </a:r>
              <a:endParaRPr kumimoji="1" lang="ja-JP" altLang="en-US" sz="2800" dirty="0"/>
            </a:p>
          </p:txBody>
        </p:sp>
        <p:grpSp>
          <p:nvGrpSpPr>
            <p:cNvPr id="84" name="グループ化 83"/>
            <p:cNvGrpSpPr/>
            <p:nvPr/>
          </p:nvGrpSpPr>
          <p:grpSpPr>
            <a:xfrm>
              <a:off x="10643122" y="4675367"/>
              <a:ext cx="1007118" cy="1014075"/>
              <a:chOff x="917375" y="4792176"/>
              <a:chExt cx="961733" cy="968376"/>
            </a:xfrm>
          </p:grpSpPr>
          <p:grpSp>
            <p:nvGrpSpPr>
              <p:cNvPr id="85" name="グループ化 84"/>
              <p:cNvGrpSpPr/>
              <p:nvPr/>
            </p:nvGrpSpPr>
            <p:grpSpPr>
              <a:xfrm>
                <a:off x="917375" y="4792176"/>
                <a:ext cx="961733" cy="968376"/>
                <a:chOff x="917375" y="4792176"/>
                <a:chExt cx="961733" cy="968376"/>
              </a:xfrm>
            </p:grpSpPr>
            <p:sp>
              <p:nvSpPr>
                <p:cNvPr id="87" name="円/楕円 86"/>
                <p:cNvSpPr/>
                <p:nvPr/>
              </p:nvSpPr>
              <p:spPr>
                <a:xfrm>
                  <a:off x="1294143" y="5171534"/>
                  <a:ext cx="209661" cy="20966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88" name="円/楕円 87"/>
                <p:cNvSpPr/>
                <p:nvPr/>
              </p:nvSpPr>
              <p:spPr>
                <a:xfrm>
                  <a:off x="1112024" y="4989415"/>
                  <a:ext cx="573898" cy="573898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89" name="円/楕円 88"/>
                <p:cNvSpPr/>
                <p:nvPr/>
              </p:nvSpPr>
              <p:spPr>
                <a:xfrm>
                  <a:off x="1029376" y="4906767"/>
                  <a:ext cx="739193" cy="739193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0" name="円/楕円 89"/>
                <p:cNvSpPr/>
                <p:nvPr/>
              </p:nvSpPr>
              <p:spPr>
                <a:xfrm>
                  <a:off x="950096" y="4827487"/>
                  <a:ext cx="897754" cy="897754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1" name="円/楕円 90"/>
                <p:cNvSpPr/>
                <p:nvPr/>
              </p:nvSpPr>
              <p:spPr>
                <a:xfrm>
                  <a:off x="1199918" y="5077309"/>
                  <a:ext cx="398110" cy="398110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2" name="円/楕円 91"/>
                <p:cNvSpPr/>
                <p:nvPr/>
              </p:nvSpPr>
              <p:spPr>
                <a:xfrm flipH="1" flipV="1">
                  <a:off x="1343640" y="5233997"/>
                  <a:ext cx="45720" cy="45720"/>
                </a:xfrm>
                <a:prstGeom prst="ellipse">
                  <a:avLst/>
                </a:prstGeom>
                <a:solidFill>
                  <a:srgbClr val="FFCCFF"/>
                </a:solidFill>
                <a:ln>
                  <a:noFill/>
                </a:ln>
                <a:effectLst>
                  <a:glow rad="101600">
                    <a:schemeClr val="bg1"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3" name="円/楕円 92"/>
                <p:cNvSpPr/>
                <p:nvPr/>
              </p:nvSpPr>
              <p:spPr>
                <a:xfrm>
                  <a:off x="156774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4" name="円/楕円 93"/>
                <p:cNvSpPr/>
                <p:nvPr/>
              </p:nvSpPr>
              <p:spPr>
                <a:xfrm>
                  <a:off x="116963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5" name="円/楕円 94"/>
                <p:cNvSpPr/>
                <p:nvPr/>
              </p:nvSpPr>
              <p:spPr>
                <a:xfrm>
                  <a:off x="1655643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6" name="円/楕円 95"/>
                <p:cNvSpPr/>
                <p:nvPr/>
              </p:nvSpPr>
              <p:spPr>
                <a:xfrm>
                  <a:off x="1742395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7" name="円/楕円 96"/>
                <p:cNvSpPr/>
                <p:nvPr/>
              </p:nvSpPr>
              <p:spPr>
                <a:xfrm>
                  <a:off x="99624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8" name="円/楕円 97"/>
                <p:cNvSpPr/>
                <p:nvPr/>
              </p:nvSpPr>
              <p:spPr>
                <a:xfrm>
                  <a:off x="1084143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9" name="円/楕円 98"/>
                <p:cNvSpPr/>
                <p:nvPr/>
              </p:nvSpPr>
              <p:spPr>
                <a:xfrm>
                  <a:off x="1368694" y="553303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0" name="円/楕円 99"/>
                <p:cNvSpPr/>
                <p:nvPr/>
              </p:nvSpPr>
              <p:spPr>
                <a:xfrm>
                  <a:off x="1368694" y="5615681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1" name="円/楕円 100"/>
                <p:cNvSpPr/>
                <p:nvPr/>
              </p:nvSpPr>
              <p:spPr>
                <a:xfrm>
                  <a:off x="1368694" y="48764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2" name="円/楕円 101"/>
                <p:cNvSpPr/>
                <p:nvPr/>
              </p:nvSpPr>
              <p:spPr>
                <a:xfrm>
                  <a:off x="1368694" y="495913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3" name="円/楕円 102"/>
                <p:cNvSpPr/>
                <p:nvPr/>
              </p:nvSpPr>
              <p:spPr>
                <a:xfrm>
                  <a:off x="1546760" y="50196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4" name="円/楕円 103"/>
                <p:cNvSpPr/>
                <p:nvPr/>
              </p:nvSpPr>
              <p:spPr>
                <a:xfrm>
                  <a:off x="1601668" y="496203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5" name="円/楕円 104"/>
                <p:cNvSpPr/>
                <p:nvPr/>
              </p:nvSpPr>
              <p:spPr>
                <a:xfrm>
                  <a:off x="1121310" y="55149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6" name="円/楕円 105"/>
                <p:cNvSpPr/>
                <p:nvPr/>
              </p:nvSpPr>
              <p:spPr>
                <a:xfrm>
                  <a:off x="1176218" y="545733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7" name="円/楕円 106"/>
                <p:cNvSpPr/>
                <p:nvPr/>
              </p:nvSpPr>
              <p:spPr>
                <a:xfrm>
                  <a:off x="1121310" y="495913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8" name="円/楕円 107"/>
                <p:cNvSpPr/>
                <p:nvPr/>
              </p:nvSpPr>
              <p:spPr>
                <a:xfrm>
                  <a:off x="1176218" y="502261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9" name="円/楕円 108"/>
                <p:cNvSpPr/>
                <p:nvPr/>
              </p:nvSpPr>
              <p:spPr>
                <a:xfrm>
                  <a:off x="1562167" y="5456412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0" name="円/楕円 109"/>
                <p:cNvSpPr/>
                <p:nvPr/>
              </p:nvSpPr>
              <p:spPr>
                <a:xfrm>
                  <a:off x="1617075" y="5519892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1" name="円/楕円 110"/>
                <p:cNvSpPr/>
                <p:nvPr/>
              </p:nvSpPr>
              <p:spPr>
                <a:xfrm>
                  <a:off x="917375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2" name="円/楕円 111"/>
                <p:cNvSpPr/>
                <p:nvPr/>
              </p:nvSpPr>
              <p:spPr>
                <a:xfrm>
                  <a:off x="1064194" y="558570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3" name="円/楕円 112"/>
                <p:cNvSpPr/>
                <p:nvPr/>
              </p:nvSpPr>
              <p:spPr>
                <a:xfrm>
                  <a:off x="1368694" y="56999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4" name="円/楕円 113"/>
                <p:cNvSpPr/>
                <p:nvPr/>
              </p:nvSpPr>
              <p:spPr>
                <a:xfrm>
                  <a:off x="1676910" y="5585167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5" name="円/楕円 114"/>
                <p:cNvSpPr/>
                <p:nvPr/>
              </p:nvSpPr>
              <p:spPr>
                <a:xfrm>
                  <a:off x="1818550" y="525594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6" name="円/楕円 115"/>
                <p:cNvSpPr/>
                <p:nvPr/>
              </p:nvSpPr>
              <p:spPr>
                <a:xfrm>
                  <a:off x="1664222" y="490492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7" name="円/楕円 116"/>
                <p:cNvSpPr/>
                <p:nvPr/>
              </p:nvSpPr>
              <p:spPr>
                <a:xfrm>
                  <a:off x="1365975" y="479217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8" name="円/楕円 117"/>
                <p:cNvSpPr/>
                <p:nvPr/>
              </p:nvSpPr>
              <p:spPr>
                <a:xfrm>
                  <a:off x="1064194" y="4904740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</p:grpSp>
          <p:sp>
            <p:nvSpPr>
              <p:cNvPr id="86" name="テキスト ボックス 85"/>
              <p:cNvSpPr txBox="1"/>
              <p:nvPr/>
            </p:nvSpPr>
            <p:spPr>
              <a:xfrm>
                <a:off x="1205628" y="5139228"/>
                <a:ext cx="381466" cy="24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36+</a:t>
                </a:r>
                <a:endParaRPr kumimoji="1" lang="ja-JP" altLang="en-US" sz="1050" dirty="0"/>
              </a:p>
            </p:txBody>
          </p:sp>
        </p:grpSp>
        <p:sp>
          <p:nvSpPr>
            <p:cNvPr id="119" name="正方形/長方形 118"/>
            <p:cNvSpPr/>
            <p:nvPr/>
          </p:nvSpPr>
          <p:spPr>
            <a:xfrm>
              <a:off x="931505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2053069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4982776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3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6104337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4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7225900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5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8347464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9469025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7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10590593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0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19460" y="6096512"/>
              <a:ext cx="689014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rgbClr val="FF0000"/>
                  </a:solidFill>
                </a:rPr>
                <a:t>価電子</a:t>
              </a:r>
            </a:p>
          </p:txBody>
        </p:sp>
        <p:grpSp>
          <p:nvGrpSpPr>
            <p:cNvPr id="128" name="グループ化 127"/>
            <p:cNvGrpSpPr/>
            <p:nvPr/>
          </p:nvGrpSpPr>
          <p:grpSpPr>
            <a:xfrm>
              <a:off x="2123615" y="4712337"/>
              <a:ext cx="940120" cy="940119"/>
              <a:chOff x="2042331" y="4672882"/>
              <a:chExt cx="786006" cy="786006"/>
            </a:xfrm>
          </p:grpSpPr>
          <p:sp>
            <p:nvSpPr>
              <p:cNvPr id="129" name="円/楕円 128"/>
              <p:cNvSpPr/>
              <p:nvPr/>
            </p:nvSpPr>
            <p:spPr>
              <a:xfrm>
                <a:off x="2343553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0" name="円/楕円 129"/>
              <p:cNvSpPr/>
              <p:nvPr/>
            </p:nvSpPr>
            <p:spPr>
              <a:xfrm>
                <a:off x="2184103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1" name="円/楕円 130"/>
              <p:cNvSpPr/>
              <p:nvPr/>
            </p:nvSpPr>
            <p:spPr>
              <a:xfrm>
                <a:off x="2111743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2" name="円/楕円 131"/>
              <p:cNvSpPr/>
              <p:nvPr/>
            </p:nvSpPr>
            <p:spPr>
              <a:xfrm>
                <a:off x="2042331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3" name="円/楕円 132"/>
              <p:cNvSpPr/>
              <p:nvPr/>
            </p:nvSpPr>
            <p:spPr>
              <a:xfrm>
                <a:off x="2261057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4" name="円/楕円 133"/>
              <p:cNvSpPr/>
              <p:nvPr/>
            </p:nvSpPr>
            <p:spPr>
              <a:xfrm flipH="1" flipV="1">
                <a:off x="2386889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5" name="円/楕円 134"/>
              <p:cNvSpPr/>
              <p:nvPr/>
            </p:nvSpPr>
            <p:spPr>
              <a:xfrm>
                <a:off x="258310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6" name="円/楕円 135"/>
              <p:cNvSpPr/>
              <p:nvPr/>
            </p:nvSpPr>
            <p:spPr>
              <a:xfrm>
                <a:off x="223454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7" name="円/楕円 136"/>
              <p:cNvSpPr/>
              <p:nvPr/>
            </p:nvSpPr>
            <p:spPr>
              <a:xfrm>
                <a:off x="266005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8" name="円/楕円 137"/>
              <p:cNvSpPr/>
              <p:nvPr/>
            </p:nvSpPr>
            <p:spPr>
              <a:xfrm>
                <a:off x="273600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9" name="円/楕円 138"/>
              <p:cNvSpPr/>
              <p:nvPr/>
            </p:nvSpPr>
            <p:spPr>
              <a:xfrm>
                <a:off x="208273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0" name="円/楕円 139"/>
              <p:cNvSpPr/>
              <p:nvPr/>
            </p:nvSpPr>
            <p:spPr>
              <a:xfrm>
                <a:off x="2159693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1" name="円/楕円 140"/>
              <p:cNvSpPr/>
              <p:nvPr/>
            </p:nvSpPr>
            <p:spPr>
              <a:xfrm>
                <a:off x="2408824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2" name="円/楕円 141"/>
              <p:cNvSpPr/>
              <p:nvPr/>
            </p:nvSpPr>
            <p:spPr>
              <a:xfrm>
                <a:off x="2408824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3" name="円/楕円 142"/>
              <p:cNvSpPr/>
              <p:nvPr/>
            </p:nvSpPr>
            <p:spPr>
              <a:xfrm>
                <a:off x="2408824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4" name="円/楕円 143"/>
              <p:cNvSpPr/>
              <p:nvPr/>
            </p:nvSpPr>
            <p:spPr>
              <a:xfrm>
                <a:off x="2408824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5" name="円/楕円 144"/>
              <p:cNvSpPr/>
              <p:nvPr/>
            </p:nvSpPr>
            <p:spPr>
              <a:xfrm>
                <a:off x="2564726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6" name="円/楕円 145"/>
              <p:cNvSpPr/>
              <p:nvPr/>
            </p:nvSpPr>
            <p:spPr>
              <a:xfrm>
                <a:off x="2612799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7" name="円/楕円 146"/>
              <p:cNvSpPr/>
              <p:nvPr/>
            </p:nvSpPr>
            <p:spPr>
              <a:xfrm>
                <a:off x="2192233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8" name="円/楕円 147"/>
              <p:cNvSpPr/>
              <p:nvPr/>
            </p:nvSpPr>
            <p:spPr>
              <a:xfrm>
                <a:off x="2240307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9" name="円/楕円 148"/>
              <p:cNvSpPr/>
              <p:nvPr/>
            </p:nvSpPr>
            <p:spPr>
              <a:xfrm>
                <a:off x="2192233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0" name="円/楕円 149"/>
              <p:cNvSpPr/>
              <p:nvPr/>
            </p:nvSpPr>
            <p:spPr>
              <a:xfrm>
                <a:off x="2240307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1" name="円/楕円 150"/>
              <p:cNvSpPr/>
              <p:nvPr/>
            </p:nvSpPr>
            <p:spPr>
              <a:xfrm>
                <a:off x="2578215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2" name="円/楕円 151"/>
              <p:cNvSpPr/>
              <p:nvPr/>
            </p:nvSpPr>
            <p:spPr>
              <a:xfrm>
                <a:off x="2626288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3" name="テキスト ボックス 152"/>
              <p:cNvSpPr txBox="1"/>
              <p:nvPr/>
            </p:nvSpPr>
            <p:spPr>
              <a:xfrm>
                <a:off x="2266057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20+</a:t>
                </a:r>
                <a:endParaRPr kumimoji="1" lang="ja-JP" altLang="en-US" sz="1050" dirty="0"/>
              </a:p>
            </p:txBody>
          </p:sp>
        </p:grpSp>
        <p:grpSp>
          <p:nvGrpSpPr>
            <p:cNvPr id="154" name="グループ化 153"/>
            <p:cNvGrpSpPr/>
            <p:nvPr/>
          </p:nvGrpSpPr>
          <p:grpSpPr>
            <a:xfrm>
              <a:off x="5069569" y="4712337"/>
              <a:ext cx="940120" cy="940119"/>
              <a:chOff x="3340589" y="4672882"/>
              <a:chExt cx="786006" cy="786006"/>
            </a:xfrm>
          </p:grpSpPr>
          <p:sp>
            <p:nvSpPr>
              <p:cNvPr id="155" name="円/楕円 154"/>
              <p:cNvSpPr/>
              <p:nvPr/>
            </p:nvSpPr>
            <p:spPr>
              <a:xfrm>
                <a:off x="3641811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6" name="円/楕円 155"/>
              <p:cNvSpPr/>
              <p:nvPr/>
            </p:nvSpPr>
            <p:spPr>
              <a:xfrm>
                <a:off x="3482361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7" name="円/楕円 156"/>
              <p:cNvSpPr/>
              <p:nvPr/>
            </p:nvSpPr>
            <p:spPr>
              <a:xfrm>
                <a:off x="3410001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8" name="円/楕円 157"/>
              <p:cNvSpPr/>
              <p:nvPr/>
            </p:nvSpPr>
            <p:spPr>
              <a:xfrm>
                <a:off x="3340589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9" name="円/楕円 158"/>
              <p:cNvSpPr/>
              <p:nvPr/>
            </p:nvSpPr>
            <p:spPr>
              <a:xfrm>
                <a:off x="3559315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0" name="円/楕円 159"/>
              <p:cNvSpPr/>
              <p:nvPr/>
            </p:nvSpPr>
            <p:spPr>
              <a:xfrm flipH="1" flipV="1">
                <a:off x="3685147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1" name="円/楕円 160"/>
              <p:cNvSpPr/>
              <p:nvPr/>
            </p:nvSpPr>
            <p:spPr>
              <a:xfrm>
                <a:off x="388136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2" name="円/楕円 161"/>
              <p:cNvSpPr/>
              <p:nvPr/>
            </p:nvSpPr>
            <p:spPr>
              <a:xfrm>
                <a:off x="353280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3" name="円/楕円 162"/>
              <p:cNvSpPr/>
              <p:nvPr/>
            </p:nvSpPr>
            <p:spPr>
              <a:xfrm>
                <a:off x="3958313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4" name="円/楕円 163"/>
              <p:cNvSpPr/>
              <p:nvPr/>
            </p:nvSpPr>
            <p:spPr>
              <a:xfrm>
                <a:off x="403426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5" name="円/楕円 164"/>
              <p:cNvSpPr/>
              <p:nvPr/>
            </p:nvSpPr>
            <p:spPr>
              <a:xfrm>
                <a:off x="338099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6" name="円/楕円 165"/>
              <p:cNvSpPr/>
              <p:nvPr/>
            </p:nvSpPr>
            <p:spPr>
              <a:xfrm>
                <a:off x="345795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7" name="円/楕円 166"/>
              <p:cNvSpPr/>
              <p:nvPr/>
            </p:nvSpPr>
            <p:spPr>
              <a:xfrm>
                <a:off x="370708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8" name="円/楕円 167"/>
              <p:cNvSpPr/>
              <p:nvPr/>
            </p:nvSpPr>
            <p:spPr>
              <a:xfrm>
                <a:off x="370708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9" name="円/楕円 168"/>
              <p:cNvSpPr/>
              <p:nvPr/>
            </p:nvSpPr>
            <p:spPr>
              <a:xfrm>
                <a:off x="370708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0" name="円/楕円 169"/>
              <p:cNvSpPr/>
              <p:nvPr/>
            </p:nvSpPr>
            <p:spPr>
              <a:xfrm>
                <a:off x="370708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1" name="円/楕円 170"/>
              <p:cNvSpPr/>
              <p:nvPr/>
            </p:nvSpPr>
            <p:spPr>
              <a:xfrm>
                <a:off x="3862984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2" name="円/楕円 171"/>
              <p:cNvSpPr/>
              <p:nvPr/>
            </p:nvSpPr>
            <p:spPr>
              <a:xfrm>
                <a:off x="3911057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3" name="円/楕円 172"/>
              <p:cNvSpPr/>
              <p:nvPr/>
            </p:nvSpPr>
            <p:spPr>
              <a:xfrm>
                <a:off x="349049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4" name="円/楕円 173"/>
              <p:cNvSpPr/>
              <p:nvPr/>
            </p:nvSpPr>
            <p:spPr>
              <a:xfrm>
                <a:off x="3538565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5" name="円/楕円 174"/>
              <p:cNvSpPr/>
              <p:nvPr/>
            </p:nvSpPr>
            <p:spPr>
              <a:xfrm>
                <a:off x="349049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6" name="円/楕円 175"/>
              <p:cNvSpPr/>
              <p:nvPr/>
            </p:nvSpPr>
            <p:spPr>
              <a:xfrm>
                <a:off x="3538565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7" name="円/楕円 176"/>
              <p:cNvSpPr/>
              <p:nvPr/>
            </p:nvSpPr>
            <p:spPr>
              <a:xfrm>
                <a:off x="3876473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8" name="円/楕円 177"/>
              <p:cNvSpPr/>
              <p:nvPr/>
            </p:nvSpPr>
            <p:spPr>
              <a:xfrm>
                <a:off x="3924546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9" name="テキスト ボックス 178"/>
              <p:cNvSpPr txBox="1"/>
              <p:nvPr/>
            </p:nvSpPr>
            <p:spPr>
              <a:xfrm>
                <a:off x="3564315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31+</a:t>
                </a:r>
                <a:endParaRPr kumimoji="1" lang="ja-JP" altLang="en-US" sz="1050" dirty="0"/>
              </a:p>
            </p:txBody>
          </p:sp>
        </p:grpSp>
        <p:grpSp>
          <p:nvGrpSpPr>
            <p:cNvPr id="180" name="グループ化 179"/>
            <p:cNvGrpSpPr/>
            <p:nvPr/>
          </p:nvGrpSpPr>
          <p:grpSpPr>
            <a:xfrm>
              <a:off x="6191131" y="4712337"/>
              <a:ext cx="940119" cy="940119"/>
              <a:chOff x="4278294" y="4672882"/>
              <a:chExt cx="786005" cy="786006"/>
            </a:xfrm>
          </p:grpSpPr>
          <p:sp>
            <p:nvSpPr>
              <p:cNvPr id="181" name="円/楕円 180"/>
              <p:cNvSpPr/>
              <p:nvPr/>
            </p:nvSpPr>
            <p:spPr>
              <a:xfrm>
                <a:off x="4579515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2" name="円/楕円 181"/>
              <p:cNvSpPr/>
              <p:nvPr/>
            </p:nvSpPr>
            <p:spPr>
              <a:xfrm>
                <a:off x="4420066" y="4814654"/>
                <a:ext cx="502461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3" name="円/楕円 182"/>
              <p:cNvSpPr/>
              <p:nvPr/>
            </p:nvSpPr>
            <p:spPr>
              <a:xfrm>
                <a:off x="4347706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4" name="円/楕円 183"/>
              <p:cNvSpPr/>
              <p:nvPr/>
            </p:nvSpPr>
            <p:spPr>
              <a:xfrm>
                <a:off x="4278294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5" name="円/楕円 184"/>
              <p:cNvSpPr/>
              <p:nvPr/>
            </p:nvSpPr>
            <p:spPr>
              <a:xfrm>
                <a:off x="4497019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6" name="円/楕円 185"/>
              <p:cNvSpPr/>
              <p:nvPr/>
            </p:nvSpPr>
            <p:spPr>
              <a:xfrm flipH="1" flipV="1">
                <a:off x="4622851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7" name="円/楕円 186"/>
              <p:cNvSpPr/>
              <p:nvPr/>
            </p:nvSpPr>
            <p:spPr>
              <a:xfrm>
                <a:off x="481906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8" name="円/楕円 187"/>
              <p:cNvSpPr/>
              <p:nvPr/>
            </p:nvSpPr>
            <p:spPr>
              <a:xfrm>
                <a:off x="447050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9" name="円/楕円 188"/>
              <p:cNvSpPr/>
              <p:nvPr/>
            </p:nvSpPr>
            <p:spPr>
              <a:xfrm>
                <a:off x="489601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0" name="円/楕円 189"/>
              <p:cNvSpPr/>
              <p:nvPr/>
            </p:nvSpPr>
            <p:spPr>
              <a:xfrm>
                <a:off x="497197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1" name="円/楕円 190"/>
              <p:cNvSpPr/>
              <p:nvPr/>
            </p:nvSpPr>
            <p:spPr>
              <a:xfrm>
                <a:off x="431870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2" name="円/楕円 191"/>
              <p:cNvSpPr/>
              <p:nvPr/>
            </p:nvSpPr>
            <p:spPr>
              <a:xfrm>
                <a:off x="439565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3" name="円/楕円 192"/>
              <p:cNvSpPr/>
              <p:nvPr/>
            </p:nvSpPr>
            <p:spPr>
              <a:xfrm>
                <a:off x="4644787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4" name="円/楕円 193"/>
              <p:cNvSpPr/>
              <p:nvPr/>
            </p:nvSpPr>
            <p:spPr>
              <a:xfrm>
                <a:off x="4644787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5" name="円/楕円 194"/>
              <p:cNvSpPr/>
              <p:nvPr/>
            </p:nvSpPr>
            <p:spPr>
              <a:xfrm>
                <a:off x="4644787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6" name="円/楕円 195"/>
              <p:cNvSpPr/>
              <p:nvPr/>
            </p:nvSpPr>
            <p:spPr>
              <a:xfrm>
                <a:off x="4644787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7" name="円/楕円 196"/>
              <p:cNvSpPr/>
              <p:nvPr/>
            </p:nvSpPr>
            <p:spPr>
              <a:xfrm>
                <a:off x="4800688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8" name="円/楕円 197"/>
              <p:cNvSpPr/>
              <p:nvPr/>
            </p:nvSpPr>
            <p:spPr>
              <a:xfrm>
                <a:off x="4848761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9" name="円/楕円 198"/>
              <p:cNvSpPr/>
              <p:nvPr/>
            </p:nvSpPr>
            <p:spPr>
              <a:xfrm>
                <a:off x="4428196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0" name="円/楕円 199"/>
              <p:cNvSpPr/>
              <p:nvPr/>
            </p:nvSpPr>
            <p:spPr>
              <a:xfrm>
                <a:off x="4476269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1" name="円/楕円 200"/>
              <p:cNvSpPr/>
              <p:nvPr/>
            </p:nvSpPr>
            <p:spPr>
              <a:xfrm>
                <a:off x="4428196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2" name="円/楕円 201"/>
              <p:cNvSpPr/>
              <p:nvPr/>
            </p:nvSpPr>
            <p:spPr>
              <a:xfrm>
                <a:off x="4476269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3" name="円/楕円 202"/>
              <p:cNvSpPr/>
              <p:nvPr/>
            </p:nvSpPr>
            <p:spPr>
              <a:xfrm>
                <a:off x="4814177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4" name="円/楕円 203"/>
              <p:cNvSpPr/>
              <p:nvPr/>
            </p:nvSpPr>
            <p:spPr>
              <a:xfrm>
                <a:off x="4862250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5" name="テキスト ボックス 204"/>
              <p:cNvSpPr txBox="1"/>
              <p:nvPr/>
            </p:nvSpPr>
            <p:spPr>
              <a:xfrm>
                <a:off x="4502019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32+</a:t>
                </a:r>
                <a:endParaRPr kumimoji="1" lang="ja-JP" altLang="en-US" sz="1050" dirty="0"/>
              </a:p>
            </p:txBody>
          </p:sp>
        </p:grpSp>
        <p:grpSp>
          <p:nvGrpSpPr>
            <p:cNvPr id="206" name="グループ化 205"/>
            <p:cNvGrpSpPr/>
            <p:nvPr/>
          </p:nvGrpSpPr>
          <p:grpSpPr>
            <a:xfrm>
              <a:off x="7312695" y="4712337"/>
              <a:ext cx="940119" cy="940119"/>
              <a:chOff x="5215999" y="4672882"/>
              <a:chExt cx="786005" cy="786006"/>
            </a:xfrm>
          </p:grpSpPr>
          <p:sp>
            <p:nvSpPr>
              <p:cNvPr id="207" name="円/楕円 206"/>
              <p:cNvSpPr/>
              <p:nvPr/>
            </p:nvSpPr>
            <p:spPr>
              <a:xfrm>
                <a:off x="5517220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8" name="円/楕円 207"/>
              <p:cNvSpPr/>
              <p:nvPr/>
            </p:nvSpPr>
            <p:spPr>
              <a:xfrm>
                <a:off x="5357771" y="4814654"/>
                <a:ext cx="502461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9" name="円/楕円 208"/>
              <p:cNvSpPr/>
              <p:nvPr/>
            </p:nvSpPr>
            <p:spPr>
              <a:xfrm>
                <a:off x="5285411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0" name="円/楕円 209"/>
              <p:cNvSpPr/>
              <p:nvPr/>
            </p:nvSpPr>
            <p:spPr>
              <a:xfrm>
                <a:off x="5215999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1" name="円/楕円 210"/>
              <p:cNvSpPr/>
              <p:nvPr/>
            </p:nvSpPr>
            <p:spPr>
              <a:xfrm>
                <a:off x="5434724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2" name="円/楕円 211"/>
              <p:cNvSpPr/>
              <p:nvPr/>
            </p:nvSpPr>
            <p:spPr>
              <a:xfrm flipH="1" flipV="1">
                <a:off x="5560556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3" name="円/楕円 212"/>
              <p:cNvSpPr/>
              <p:nvPr/>
            </p:nvSpPr>
            <p:spPr>
              <a:xfrm>
                <a:off x="575676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4" name="円/楕円 213"/>
              <p:cNvSpPr/>
              <p:nvPr/>
            </p:nvSpPr>
            <p:spPr>
              <a:xfrm>
                <a:off x="540821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5" name="円/楕円 214"/>
              <p:cNvSpPr/>
              <p:nvPr/>
            </p:nvSpPr>
            <p:spPr>
              <a:xfrm>
                <a:off x="583372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6" name="円/楕円 215"/>
              <p:cNvSpPr/>
              <p:nvPr/>
            </p:nvSpPr>
            <p:spPr>
              <a:xfrm>
                <a:off x="5909676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7" name="円/楕円 216"/>
              <p:cNvSpPr/>
              <p:nvPr/>
            </p:nvSpPr>
            <p:spPr>
              <a:xfrm>
                <a:off x="525640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8" name="円/楕円 217"/>
              <p:cNvSpPr/>
              <p:nvPr/>
            </p:nvSpPr>
            <p:spPr>
              <a:xfrm>
                <a:off x="533336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9" name="円/楕円 218"/>
              <p:cNvSpPr/>
              <p:nvPr/>
            </p:nvSpPr>
            <p:spPr>
              <a:xfrm>
                <a:off x="558249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0" name="円/楕円 219"/>
              <p:cNvSpPr/>
              <p:nvPr/>
            </p:nvSpPr>
            <p:spPr>
              <a:xfrm>
                <a:off x="558249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1" name="円/楕円 220"/>
              <p:cNvSpPr/>
              <p:nvPr/>
            </p:nvSpPr>
            <p:spPr>
              <a:xfrm>
                <a:off x="558249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2" name="円/楕円 221"/>
              <p:cNvSpPr/>
              <p:nvPr/>
            </p:nvSpPr>
            <p:spPr>
              <a:xfrm>
                <a:off x="558249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3" name="円/楕円 222"/>
              <p:cNvSpPr/>
              <p:nvPr/>
            </p:nvSpPr>
            <p:spPr>
              <a:xfrm>
                <a:off x="5738393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4" name="円/楕円 223"/>
              <p:cNvSpPr/>
              <p:nvPr/>
            </p:nvSpPr>
            <p:spPr>
              <a:xfrm>
                <a:off x="5786466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5" name="円/楕円 224"/>
              <p:cNvSpPr/>
              <p:nvPr/>
            </p:nvSpPr>
            <p:spPr>
              <a:xfrm>
                <a:off x="536590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6" name="円/楕円 225"/>
              <p:cNvSpPr/>
              <p:nvPr/>
            </p:nvSpPr>
            <p:spPr>
              <a:xfrm>
                <a:off x="5413974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7" name="円/楕円 226"/>
              <p:cNvSpPr/>
              <p:nvPr/>
            </p:nvSpPr>
            <p:spPr>
              <a:xfrm>
                <a:off x="536590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8" name="円/楕円 227"/>
              <p:cNvSpPr/>
              <p:nvPr/>
            </p:nvSpPr>
            <p:spPr>
              <a:xfrm>
                <a:off x="5413974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9" name="円/楕円 228"/>
              <p:cNvSpPr/>
              <p:nvPr/>
            </p:nvSpPr>
            <p:spPr>
              <a:xfrm>
                <a:off x="5751882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0" name="円/楕円 229"/>
              <p:cNvSpPr/>
              <p:nvPr/>
            </p:nvSpPr>
            <p:spPr>
              <a:xfrm>
                <a:off x="5799955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1" name="テキスト ボックス 230"/>
              <p:cNvSpPr txBox="1"/>
              <p:nvPr/>
            </p:nvSpPr>
            <p:spPr>
              <a:xfrm>
                <a:off x="5439724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33+</a:t>
                </a:r>
                <a:endParaRPr kumimoji="1" lang="ja-JP" altLang="en-US" sz="1050" dirty="0"/>
              </a:p>
            </p:txBody>
          </p:sp>
        </p:grpSp>
        <p:grpSp>
          <p:nvGrpSpPr>
            <p:cNvPr id="232" name="グループ化 231"/>
            <p:cNvGrpSpPr/>
            <p:nvPr/>
          </p:nvGrpSpPr>
          <p:grpSpPr>
            <a:xfrm>
              <a:off x="8434257" y="4712337"/>
              <a:ext cx="940120" cy="940119"/>
              <a:chOff x="6153704" y="4672882"/>
              <a:chExt cx="786006" cy="786006"/>
            </a:xfrm>
          </p:grpSpPr>
          <p:sp>
            <p:nvSpPr>
              <p:cNvPr id="233" name="円/楕円 232"/>
              <p:cNvSpPr/>
              <p:nvPr/>
            </p:nvSpPr>
            <p:spPr>
              <a:xfrm>
                <a:off x="6454926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4" name="円/楕円 233"/>
              <p:cNvSpPr/>
              <p:nvPr/>
            </p:nvSpPr>
            <p:spPr>
              <a:xfrm>
                <a:off x="6295476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5" name="円/楕円 234"/>
              <p:cNvSpPr/>
              <p:nvPr/>
            </p:nvSpPr>
            <p:spPr>
              <a:xfrm>
                <a:off x="6223116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6" name="円/楕円 235"/>
              <p:cNvSpPr/>
              <p:nvPr/>
            </p:nvSpPr>
            <p:spPr>
              <a:xfrm>
                <a:off x="6153704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7" name="円/楕円 236"/>
              <p:cNvSpPr/>
              <p:nvPr/>
            </p:nvSpPr>
            <p:spPr>
              <a:xfrm>
                <a:off x="6372429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8" name="円/楕円 237"/>
              <p:cNvSpPr/>
              <p:nvPr/>
            </p:nvSpPr>
            <p:spPr>
              <a:xfrm flipH="1" flipV="1">
                <a:off x="6498261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9" name="円/楕円 238"/>
              <p:cNvSpPr/>
              <p:nvPr/>
            </p:nvSpPr>
            <p:spPr>
              <a:xfrm>
                <a:off x="669447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0" name="円/楕円 239"/>
              <p:cNvSpPr/>
              <p:nvPr/>
            </p:nvSpPr>
            <p:spPr>
              <a:xfrm>
                <a:off x="634591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1" name="円/楕円 240"/>
              <p:cNvSpPr/>
              <p:nvPr/>
            </p:nvSpPr>
            <p:spPr>
              <a:xfrm>
                <a:off x="6771428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2" name="円/楕円 241"/>
              <p:cNvSpPr/>
              <p:nvPr/>
            </p:nvSpPr>
            <p:spPr>
              <a:xfrm>
                <a:off x="684738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3" name="円/楕円 242"/>
              <p:cNvSpPr/>
              <p:nvPr/>
            </p:nvSpPr>
            <p:spPr>
              <a:xfrm>
                <a:off x="619411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4" name="円/楕円 243"/>
              <p:cNvSpPr/>
              <p:nvPr/>
            </p:nvSpPr>
            <p:spPr>
              <a:xfrm>
                <a:off x="627106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5" name="円/楕円 244"/>
              <p:cNvSpPr/>
              <p:nvPr/>
            </p:nvSpPr>
            <p:spPr>
              <a:xfrm>
                <a:off x="6520197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6" name="円/楕円 245"/>
              <p:cNvSpPr/>
              <p:nvPr/>
            </p:nvSpPr>
            <p:spPr>
              <a:xfrm>
                <a:off x="6520197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7" name="円/楕円 246"/>
              <p:cNvSpPr/>
              <p:nvPr/>
            </p:nvSpPr>
            <p:spPr>
              <a:xfrm>
                <a:off x="6520197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8" name="円/楕円 247"/>
              <p:cNvSpPr/>
              <p:nvPr/>
            </p:nvSpPr>
            <p:spPr>
              <a:xfrm>
                <a:off x="6520197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9" name="円/楕円 248"/>
              <p:cNvSpPr/>
              <p:nvPr/>
            </p:nvSpPr>
            <p:spPr>
              <a:xfrm>
                <a:off x="6676098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0" name="円/楕円 249"/>
              <p:cNvSpPr/>
              <p:nvPr/>
            </p:nvSpPr>
            <p:spPr>
              <a:xfrm>
                <a:off x="6724171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1" name="円/楕円 250"/>
              <p:cNvSpPr/>
              <p:nvPr/>
            </p:nvSpPr>
            <p:spPr>
              <a:xfrm>
                <a:off x="6303606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2" name="円/楕円 251"/>
              <p:cNvSpPr/>
              <p:nvPr/>
            </p:nvSpPr>
            <p:spPr>
              <a:xfrm>
                <a:off x="6351679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3" name="円/楕円 252"/>
              <p:cNvSpPr/>
              <p:nvPr/>
            </p:nvSpPr>
            <p:spPr>
              <a:xfrm>
                <a:off x="6303606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4" name="円/楕円 253"/>
              <p:cNvSpPr/>
              <p:nvPr/>
            </p:nvSpPr>
            <p:spPr>
              <a:xfrm>
                <a:off x="6351679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5" name="円/楕円 254"/>
              <p:cNvSpPr/>
              <p:nvPr/>
            </p:nvSpPr>
            <p:spPr>
              <a:xfrm>
                <a:off x="6689587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6" name="円/楕円 255"/>
              <p:cNvSpPr/>
              <p:nvPr/>
            </p:nvSpPr>
            <p:spPr>
              <a:xfrm>
                <a:off x="6737660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7" name="テキスト ボックス 256"/>
              <p:cNvSpPr txBox="1"/>
              <p:nvPr/>
            </p:nvSpPr>
            <p:spPr>
              <a:xfrm>
                <a:off x="6377429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34+</a:t>
                </a:r>
                <a:endParaRPr kumimoji="1" lang="ja-JP" altLang="en-US" sz="1050" dirty="0"/>
              </a:p>
            </p:txBody>
          </p:sp>
        </p:grpSp>
        <p:grpSp>
          <p:nvGrpSpPr>
            <p:cNvPr id="258" name="グループ化 257"/>
            <p:cNvGrpSpPr/>
            <p:nvPr/>
          </p:nvGrpSpPr>
          <p:grpSpPr>
            <a:xfrm>
              <a:off x="9555820" y="4712337"/>
              <a:ext cx="940119" cy="940119"/>
              <a:chOff x="7091409" y="4672882"/>
              <a:chExt cx="786005" cy="786006"/>
            </a:xfrm>
          </p:grpSpPr>
          <p:sp>
            <p:nvSpPr>
              <p:cNvPr id="259" name="円/楕円 258"/>
              <p:cNvSpPr/>
              <p:nvPr/>
            </p:nvSpPr>
            <p:spPr>
              <a:xfrm>
                <a:off x="7392630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0" name="円/楕円 259"/>
              <p:cNvSpPr/>
              <p:nvPr/>
            </p:nvSpPr>
            <p:spPr>
              <a:xfrm>
                <a:off x="7233181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1" name="円/楕円 260"/>
              <p:cNvSpPr/>
              <p:nvPr/>
            </p:nvSpPr>
            <p:spPr>
              <a:xfrm>
                <a:off x="7160821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2" name="円/楕円 261"/>
              <p:cNvSpPr/>
              <p:nvPr/>
            </p:nvSpPr>
            <p:spPr>
              <a:xfrm>
                <a:off x="7091409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3" name="円/楕円 262"/>
              <p:cNvSpPr/>
              <p:nvPr/>
            </p:nvSpPr>
            <p:spPr>
              <a:xfrm>
                <a:off x="7310134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4" name="円/楕円 263"/>
              <p:cNvSpPr/>
              <p:nvPr/>
            </p:nvSpPr>
            <p:spPr>
              <a:xfrm flipH="1" flipV="1">
                <a:off x="7435966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5" name="円/楕円 264"/>
              <p:cNvSpPr/>
              <p:nvPr/>
            </p:nvSpPr>
            <p:spPr>
              <a:xfrm>
                <a:off x="763217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6" name="円/楕円 265"/>
              <p:cNvSpPr/>
              <p:nvPr/>
            </p:nvSpPr>
            <p:spPr>
              <a:xfrm>
                <a:off x="728362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7" name="円/楕円 266"/>
              <p:cNvSpPr/>
              <p:nvPr/>
            </p:nvSpPr>
            <p:spPr>
              <a:xfrm>
                <a:off x="770913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8" name="円/楕円 267"/>
              <p:cNvSpPr/>
              <p:nvPr/>
            </p:nvSpPr>
            <p:spPr>
              <a:xfrm>
                <a:off x="7785086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9" name="円/楕円 268"/>
              <p:cNvSpPr/>
              <p:nvPr/>
            </p:nvSpPr>
            <p:spPr>
              <a:xfrm>
                <a:off x="713181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0" name="円/楕円 269"/>
              <p:cNvSpPr/>
              <p:nvPr/>
            </p:nvSpPr>
            <p:spPr>
              <a:xfrm>
                <a:off x="720877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1" name="円/楕円 270"/>
              <p:cNvSpPr/>
              <p:nvPr/>
            </p:nvSpPr>
            <p:spPr>
              <a:xfrm>
                <a:off x="745790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2" name="円/楕円 271"/>
              <p:cNvSpPr/>
              <p:nvPr/>
            </p:nvSpPr>
            <p:spPr>
              <a:xfrm>
                <a:off x="745790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3" name="円/楕円 272"/>
              <p:cNvSpPr/>
              <p:nvPr/>
            </p:nvSpPr>
            <p:spPr>
              <a:xfrm>
                <a:off x="745790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4" name="円/楕円 273"/>
              <p:cNvSpPr/>
              <p:nvPr/>
            </p:nvSpPr>
            <p:spPr>
              <a:xfrm>
                <a:off x="745790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5" name="円/楕円 274"/>
              <p:cNvSpPr/>
              <p:nvPr/>
            </p:nvSpPr>
            <p:spPr>
              <a:xfrm>
                <a:off x="7613803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6" name="円/楕円 275"/>
              <p:cNvSpPr/>
              <p:nvPr/>
            </p:nvSpPr>
            <p:spPr>
              <a:xfrm>
                <a:off x="7661876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7" name="円/楕円 276"/>
              <p:cNvSpPr/>
              <p:nvPr/>
            </p:nvSpPr>
            <p:spPr>
              <a:xfrm>
                <a:off x="724131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8" name="円/楕円 277"/>
              <p:cNvSpPr/>
              <p:nvPr/>
            </p:nvSpPr>
            <p:spPr>
              <a:xfrm>
                <a:off x="7289384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9" name="円/楕円 278"/>
              <p:cNvSpPr/>
              <p:nvPr/>
            </p:nvSpPr>
            <p:spPr>
              <a:xfrm>
                <a:off x="724131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0" name="円/楕円 279"/>
              <p:cNvSpPr/>
              <p:nvPr/>
            </p:nvSpPr>
            <p:spPr>
              <a:xfrm>
                <a:off x="7289384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1" name="円/楕円 280"/>
              <p:cNvSpPr/>
              <p:nvPr/>
            </p:nvSpPr>
            <p:spPr>
              <a:xfrm>
                <a:off x="7627292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2" name="円/楕円 281"/>
              <p:cNvSpPr/>
              <p:nvPr/>
            </p:nvSpPr>
            <p:spPr>
              <a:xfrm>
                <a:off x="7675365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3" name="テキスト ボックス 282"/>
              <p:cNvSpPr txBox="1"/>
              <p:nvPr/>
            </p:nvSpPr>
            <p:spPr>
              <a:xfrm>
                <a:off x="7315134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35+</a:t>
                </a:r>
                <a:endParaRPr kumimoji="1" lang="ja-JP" altLang="en-US" sz="1050" dirty="0"/>
              </a:p>
            </p:txBody>
          </p:sp>
        </p:grpSp>
        <p:grpSp>
          <p:nvGrpSpPr>
            <p:cNvPr id="284" name="グループ化 283"/>
            <p:cNvGrpSpPr/>
            <p:nvPr/>
          </p:nvGrpSpPr>
          <p:grpSpPr>
            <a:xfrm>
              <a:off x="1085074" y="3406216"/>
              <a:ext cx="774076" cy="774076"/>
              <a:chOff x="1174038" y="3580873"/>
              <a:chExt cx="647182" cy="647182"/>
            </a:xfrm>
          </p:grpSpPr>
          <p:sp>
            <p:nvSpPr>
              <p:cNvPr id="285" name="円/楕円 284"/>
              <p:cNvSpPr/>
              <p:nvPr/>
            </p:nvSpPr>
            <p:spPr>
              <a:xfrm>
                <a:off x="1405848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6" name="円/楕円 285"/>
              <p:cNvSpPr/>
              <p:nvPr/>
            </p:nvSpPr>
            <p:spPr>
              <a:xfrm>
                <a:off x="1246398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7" name="円/楕円 286"/>
              <p:cNvSpPr/>
              <p:nvPr/>
            </p:nvSpPr>
            <p:spPr>
              <a:xfrm>
                <a:off x="1174038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8" name="円/楕円 287"/>
              <p:cNvSpPr/>
              <p:nvPr/>
            </p:nvSpPr>
            <p:spPr>
              <a:xfrm>
                <a:off x="1323352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9" name="円/楕円 288"/>
              <p:cNvSpPr/>
              <p:nvPr/>
            </p:nvSpPr>
            <p:spPr>
              <a:xfrm flipH="1" flipV="1">
                <a:off x="1449184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0" name="円/楕円 289"/>
              <p:cNvSpPr/>
              <p:nvPr/>
            </p:nvSpPr>
            <p:spPr>
              <a:xfrm>
                <a:off x="1645397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1" name="円/楕円 290"/>
              <p:cNvSpPr/>
              <p:nvPr/>
            </p:nvSpPr>
            <p:spPr>
              <a:xfrm>
                <a:off x="1296842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2" name="円/楕円 291"/>
              <p:cNvSpPr/>
              <p:nvPr/>
            </p:nvSpPr>
            <p:spPr>
              <a:xfrm>
                <a:off x="172235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3" name="円/楕円 292"/>
              <p:cNvSpPr/>
              <p:nvPr/>
            </p:nvSpPr>
            <p:spPr>
              <a:xfrm>
                <a:off x="122198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4" name="円/楕円 293"/>
              <p:cNvSpPr/>
              <p:nvPr/>
            </p:nvSpPr>
            <p:spPr>
              <a:xfrm>
                <a:off x="1471119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5" name="円/楕円 294"/>
              <p:cNvSpPr/>
              <p:nvPr/>
            </p:nvSpPr>
            <p:spPr>
              <a:xfrm>
                <a:off x="1471119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6" name="円/楕円 295"/>
              <p:cNvSpPr/>
              <p:nvPr/>
            </p:nvSpPr>
            <p:spPr>
              <a:xfrm>
                <a:off x="1627021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7" name="円/楕円 296"/>
              <p:cNvSpPr/>
              <p:nvPr/>
            </p:nvSpPr>
            <p:spPr>
              <a:xfrm>
                <a:off x="1302602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8" name="円/楕円 297"/>
              <p:cNvSpPr/>
              <p:nvPr/>
            </p:nvSpPr>
            <p:spPr>
              <a:xfrm>
                <a:off x="1302602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9" name="円/楕円 298"/>
              <p:cNvSpPr/>
              <p:nvPr/>
            </p:nvSpPr>
            <p:spPr>
              <a:xfrm>
                <a:off x="1640510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0" name="テキスト ボックス 299"/>
              <p:cNvSpPr txBox="1"/>
              <p:nvPr/>
            </p:nvSpPr>
            <p:spPr>
              <a:xfrm>
                <a:off x="1328352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11+</a:t>
                </a:r>
                <a:endParaRPr kumimoji="1" lang="ja-JP" altLang="en-US" sz="1050" dirty="0"/>
              </a:p>
            </p:txBody>
          </p:sp>
        </p:grpSp>
        <p:grpSp>
          <p:nvGrpSpPr>
            <p:cNvPr id="301" name="グループ化 300"/>
            <p:cNvGrpSpPr/>
            <p:nvPr/>
          </p:nvGrpSpPr>
          <p:grpSpPr>
            <a:xfrm>
              <a:off x="10725717" y="3374509"/>
              <a:ext cx="844774" cy="837491"/>
              <a:chOff x="7510169" y="3658132"/>
              <a:chExt cx="706290" cy="700201"/>
            </a:xfrm>
          </p:grpSpPr>
          <p:sp>
            <p:nvSpPr>
              <p:cNvPr id="302" name="円/楕円 301"/>
              <p:cNvSpPr/>
              <p:nvPr/>
            </p:nvSpPr>
            <p:spPr>
              <a:xfrm>
                <a:off x="7770983" y="391645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3" name="円/楕円 302"/>
              <p:cNvSpPr/>
              <p:nvPr/>
            </p:nvSpPr>
            <p:spPr>
              <a:xfrm>
                <a:off x="7611533" y="3757001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4" name="円/楕円 303"/>
              <p:cNvSpPr/>
              <p:nvPr/>
            </p:nvSpPr>
            <p:spPr>
              <a:xfrm>
                <a:off x="7539173" y="3684641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5" name="円/楕円 304"/>
              <p:cNvSpPr/>
              <p:nvPr/>
            </p:nvSpPr>
            <p:spPr>
              <a:xfrm>
                <a:off x="7688487" y="383395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6" name="円/楕円 305"/>
              <p:cNvSpPr/>
              <p:nvPr/>
            </p:nvSpPr>
            <p:spPr>
              <a:xfrm flipH="1" flipV="1">
                <a:off x="7814319" y="3971139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7" name="円/楕円 306"/>
              <p:cNvSpPr/>
              <p:nvPr/>
            </p:nvSpPr>
            <p:spPr>
              <a:xfrm>
                <a:off x="8010532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8" name="円/楕円 307"/>
              <p:cNvSpPr/>
              <p:nvPr/>
            </p:nvSpPr>
            <p:spPr>
              <a:xfrm>
                <a:off x="7661977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9" name="円/楕円 308"/>
              <p:cNvSpPr/>
              <p:nvPr/>
            </p:nvSpPr>
            <p:spPr>
              <a:xfrm>
                <a:off x="8087485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0" name="円/楕円 309"/>
              <p:cNvSpPr/>
              <p:nvPr/>
            </p:nvSpPr>
            <p:spPr>
              <a:xfrm>
                <a:off x="8163439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1" name="円/楕円 310"/>
              <p:cNvSpPr/>
              <p:nvPr/>
            </p:nvSpPr>
            <p:spPr>
              <a:xfrm>
                <a:off x="7510169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2" name="円/楕円 311"/>
              <p:cNvSpPr/>
              <p:nvPr/>
            </p:nvSpPr>
            <p:spPr>
              <a:xfrm>
                <a:off x="7587123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3" name="円/楕円 312"/>
              <p:cNvSpPr/>
              <p:nvPr/>
            </p:nvSpPr>
            <p:spPr>
              <a:xfrm>
                <a:off x="7836254" y="423295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4" name="円/楕円 313"/>
              <p:cNvSpPr/>
              <p:nvPr/>
            </p:nvSpPr>
            <p:spPr>
              <a:xfrm>
                <a:off x="7836254" y="430531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5" name="円/楕円 314"/>
              <p:cNvSpPr/>
              <p:nvPr/>
            </p:nvSpPr>
            <p:spPr>
              <a:xfrm>
                <a:off x="7836254" y="365813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6" name="円/楕円 315"/>
              <p:cNvSpPr/>
              <p:nvPr/>
            </p:nvSpPr>
            <p:spPr>
              <a:xfrm>
                <a:off x="7836254" y="373049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7" name="円/楕円 316"/>
              <p:cNvSpPr/>
              <p:nvPr/>
            </p:nvSpPr>
            <p:spPr>
              <a:xfrm>
                <a:off x="7992156" y="378351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8" name="円/楕円 317"/>
              <p:cNvSpPr/>
              <p:nvPr/>
            </p:nvSpPr>
            <p:spPr>
              <a:xfrm>
                <a:off x="8040229" y="37330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9" name="円/楕円 318"/>
              <p:cNvSpPr/>
              <p:nvPr/>
            </p:nvSpPr>
            <p:spPr>
              <a:xfrm>
                <a:off x="7619663" y="421715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0" name="円/楕円 319"/>
              <p:cNvSpPr/>
              <p:nvPr/>
            </p:nvSpPr>
            <p:spPr>
              <a:xfrm>
                <a:off x="7667737" y="416668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1" name="円/楕円 320"/>
              <p:cNvSpPr/>
              <p:nvPr/>
            </p:nvSpPr>
            <p:spPr>
              <a:xfrm>
                <a:off x="7619663" y="373049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2" name="円/楕円 321"/>
              <p:cNvSpPr/>
              <p:nvPr/>
            </p:nvSpPr>
            <p:spPr>
              <a:xfrm>
                <a:off x="7667737" y="378607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3" name="円/楕円 322"/>
              <p:cNvSpPr/>
              <p:nvPr/>
            </p:nvSpPr>
            <p:spPr>
              <a:xfrm>
                <a:off x="8005645" y="416586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4" name="円/楕円 323"/>
              <p:cNvSpPr/>
              <p:nvPr/>
            </p:nvSpPr>
            <p:spPr>
              <a:xfrm>
                <a:off x="8053718" y="422144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5" name="テキスト ボックス 324"/>
              <p:cNvSpPr txBox="1"/>
              <p:nvPr/>
            </p:nvSpPr>
            <p:spPr>
              <a:xfrm>
                <a:off x="7693487" y="3888166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18+</a:t>
                </a:r>
                <a:endParaRPr kumimoji="1" lang="ja-JP" altLang="en-US" sz="1050" dirty="0"/>
              </a:p>
            </p:txBody>
          </p:sp>
        </p:grpSp>
        <p:grpSp>
          <p:nvGrpSpPr>
            <p:cNvPr id="326" name="グループ化 325"/>
            <p:cNvGrpSpPr/>
            <p:nvPr/>
          </p:nvGrpSpPr>
          <p:grpSpPr>
            <a:xfrm>
              <a:off x="2206638" y="3406216"/>
              <a:ext cx="774076" cy="774076"/>
              <a:chOff x="2111743" y="3580873"/>
              <a:chExt cx="647182" cy="647182"/>
            </a:xfrm>
          </p:grpSpPr>
          <p:sp>
            <p:nvSpPr>
              <p:cNvPr id="327" name="円/楕円 326"/>
              <p:cNvSpPr/>
              <p:nvPr/>
            </p:nvSpPr>
            <p:spPr>
              <a:xfrm>
                <a:off x="2343553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8" name="円/楕円 327"/>
              <p:cNvSpPr/>
              <p:nvPr/>
            </p:nvSpPr>
            <p:spPr>
              <a:xfrm>
                <a:off x="2184103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9" name="円/楕円 328"/>
              <p:cNvSpPr/>
              <p:nvPr/>
            </p:nvSpPr>
            <p:spPr>
              <a:xfrm>
                <a:off x="2111743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0" name="円/楕円 329"/>
              <p:cNvSpPr/>
              <p:nvPr/>
            </p:nvSpPr>
            <p:spPr>
              <a:xfrm>
                <a:off x="2261057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1" name="円/楕円 330"/>
              <p:cNvSpPr/>
              <p:nvPr/>
            </p:nvSpPr>
            <p:spPr>
              <a:xfrm flipH="1" flipV="1">
                <a:off x="2386889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2" name="円/楕円 331"/>
              <p:cNvSpPr/>
              <p:nvPr/>
            </p:nvSpPr>
            <p:spPr>
              <a:xfrm>
                <a:off x="2583102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3" name="円/楕円 332"/>
              <p:cNvSpPr/>
              <p:nvPr/>
            </p:nvSpPr>
            <p:spPr>
              <a:xfrm>
                <a:off x="2234547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4" name="円/楕円 333"/>
              <p:cNvSpPr/>
              <p:nvPr/>
            </p:nvSpPr>
            <p:spPr>
              <a:xfrm>
                <a:off x="266005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5" name="円/楕円 334"/>
              <p:cNvSpPr/>
              <p:nvPr/>
            </p:nvSpPr>
            <p:spPr>
              <a:xfrm>
                <a:off x="215969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6" name="円/楕円 335"/>
              <p:cNvSpPr/>
              <p:nvPr/>
            </p:nvSpPr>
            <p:spPr>
              <a:xfrm>
                <a:off x="2408824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7" name="円/楕円 336"/>
              <p:cNvSpPr/>
              <p:nvPr/>
            </p:nvSpPr>
            <p:spPr>
              <a:xfrm>
                <a:off x="2408824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8" name="円/楕円 337"/>
              <p:cNvSpPr/>
              <p:nvPr/>
            </p:nvSpPr>
            <p:spPr>
              <a:xfrm>
                <a:off x="2564726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9" name="円/楕円 338"/>
              <p:cNvSpPr/>
              <p:nvPr/>
            </p:nvSpPr>
            <p:spPr>
              <a:xfrm>
                <a:off x="2240307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0" name="円/楕円 339"/>
              <p:cNvSpPr/>
              <p:nvPr/>
            </p:nvSpPr>
            <p:spPr>
              <a:xfrm>
                <a:off x="2240307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1" name="円/楕円 340"/>
              <p:cNvSpPr/>
              <p:nvPr/>
            </p:nvSpPr>
            <p:spPr>
              <a:xfrm>
                <a:off x="2578215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2" name="テキスト ボックス 341"/>
              <p:cNvSpPr txBox="1"/>
              <p:nvPr/>
            </p:nvSpPr>
            <p:spPr>
              <a:xfrm>
                <a:off x="2266057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12+</a:t>
                </a:r>
                <a:endParaRPr kumimoji="1" lang="ja-JP" altLang="en-US" sz="1050" dirty="0"/>
              </a:p>
            </p:txBody>
          </p:sp>
        </p:grpSp>
        <p:grpSp>
          <p:nvGrpSpPr>
            <p:cNvPr id="343" name="グループ化 342"/>
            <p:cNvGrpSpPr/>
            <p:nvPr/>
          </p:nvGrpSpPr>
          <p:grpSpPr>
            <a:xfrm>
              <a:off x="5152590" y="3406216"/>
              <a:ext cx="774076" cy="774076"/>
              <a:chOff x="3410001" y="3580873"/>
              <a:chExt cx="647182" cy="647182"/>
            </a:xfrm>
          </p:grpSpPr>
          <p:sp>
            <p:nvSpPr>
              <p:cNvPr id="344" name="円/楕円 343"/>
              <p:cNvSpPr/>
              <p:nvPr/>
            </p:nvSpPr>
            <p:spPr>
              <a:xfrm>
                <a:off x="364181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5" name="円/楕円 344"/>
              <p:cNvSpPr/>
              <p:nvPr/>
            </p:nvSpPr>
            <p:spPr>
              <a:xfrm>
                <a:off x="348236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6" name="円/楕円 345"/>
              <p:cNvSpPr/>
              <p:nvPr/>
            </p:nvSpPr>
            <p:spPr>
              <a:xfrm>
                <a:off x="341000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7" name="円/楕円 346"/>
              <p:cNvSpPr/>
              <p:nvPr/>
            </p:nvSpPr>
            <p:spPr>
              <a:xfrm>
                <a:off x="355931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8" name="円/楕円 347"/>
              <p:cNvSpPr/>
              <p:nvPr/>
            </p:nvSpPr>
            <p:spPr>
              <a:xfrm flipH="1" flipV="1">
                <a:off x="368514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9" name="円/楕円 348"/>
              <p:cNvSpPr/>
              <p:nvPr/>
            </p:nvSpPr>
            <p:spPr>
              <a:xfrm>
                <a:off x="388136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0" name="円/楕円 349"/>
              <p:cNvSpPr/>
              <p:nvPr/>
            </p:nvSpPr>
            <p:spPr>
              <a:xfrm>
                <a:off x="353280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1" name="円/楕円 350"/>
              <p:cNvSpPr/>
              <p:nvPr/>
            </p:nvSpPr>
            <p:spPr>
              <a:xfrm>
                <a:off x="395831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2" name="円/楕円 351"/>
              <p:cNvSpPr/>
              <p:nvPr/>
            </p:nvSpPr>
            <p:spPr>
              <a:xfrm>
                <a:off x="345795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3" name="円/楕円 352"/>
              <p:cNvSpPr/>
              <p:nvPr/>
            </p:nvSpPr>
            <p:spPr>
              <a:xfrm>
                <a:off x="370708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4" name="円/楕円 353"/>
              <p:cNvSpPr/>
              <p:nvPr/>
            </p:nvSpPr>
            <p:spPr>
              <a:xfrm>
                <a:off x="370708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5" name="円/楕円 354"/>
              <p:cNvSpPr/>
              <p:nvPr/>
            </p:nvSpPr>
            <p:spPr>
              <a:xfrm>
                <a:off x="386298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6" name="円/楕円 355"/>
              <p:cNvSpPr/>
              <p:nvPr/>
            </p:nvSpPr>
            <p:spPr>
              <a:xfrm>
                <a:off x="353856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7" name="円/楕円 356"/>
              <p:cNvSpPr/>
              <p:nvPr/>
            </p:nvSpPr>
            <p:spPr>
              <a:xfrm>
                <a:off x="353856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8" name="円/楕円 357"/>
              <p:cNvSpPr/>
              <p:nvPr/>
            </p:nvSpPr>
            <p:spPr>
              <a:xfrm>
                <a:off x="387647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9" name="テキスト ボックス 358"/>
              <p:cNvSpPr txBox="1"/>
              <p:nvPr/>
            </p:nvSpPr>
            <p:spPr>
              <a:xfrm>
                <a:off x="356431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13+</a:t>
                </a:r>
                <a:endParaRPr kumimoji="1" lang="ja-JP" altLang="en-US" sz="1050" dirty="0"/>
              </a:p>
            </p:txBody>
          </p:sp>
        </p:grpSp>
        <p:grpSp>
          <p:nvGrpSpPr>
            <p:cNvPr id="360" name="グループ化 359"/>
            <p:cNvGrpSpPr/>
            <p:nvPr/>
          </p:nvGrpSpPr>
          <p:grpSpPr>
            <a:xfrm>
              <a:off x="6274154" y="3406216"/>
              <a:ext cx="774076" cy="774076"/>
              <a:chOff x="4347706" y="3580873"/>
              <a:chExt cx="647182" cy="647182"/>
            </a:xfrm>
          </p:grpSpPr>
          <p:sp>
            <p:nvSpPr>
              <p:cNvPr id="361" name="円/楕円 360"/>
              <p:cNvSpPr/>
              <p:nvPr/>
            </p:nvSpPr>
            <p:spPr>
              <a:xfrm>
                <a:off x="4579516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2" name="円/楕円 361"/>
              <p:cNvSpPr/>
              <p:nvPr/>
            </p:nvSpPr>
            <p:spPr>
              <a:xfrm>
                <a:off x="4420066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3" name="円/楕円 362"/>
              <p:cNvSpPr/>
              <p:nvPr/>
            </p:nvSpPr>
            <p:spPr>
              <a:xfrm>
                <a:off x="4347706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4" name="円/楕円 363"/>
              <p:cNvSpPr/>
              <p:nvPr/>
            </p:nvSpPr>
            <p:spPr>
              <a:xfrm>
                <a:off x="4497020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5" name="円/楕円 364"/>
              <p:cNvSpPr/>
              <p:nvPr/>
            </p:nvSpPr>
            <p:spPr>
              <a:xfrm flipH="1" flipV="1">
                <a:off x="4622852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6" name="円/楕円 365"/>
              <p:cNvSpPr/>
              <p:nvPr/>
            </p:nvSpPr>
            <p:spPr>
              <a:xfrm>
                <a:off x="481906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7" name="円/楕円 366"/>
              <p:cNvSpPr/>
              <p:nvPr/>
            </p:nvSpPr>
            <p:spPr>
              <a:xfrm>
                <a:off x="447051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8" name="円/楕円 367"/>
              <p:cNvSpPr/>
              <p:nvPr/>
            </p:nvSpPr>
            <p:spPr>
              <a:xfrm>
                <a:off x="489601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9" name="円/楕円 368"/>
              <p:cNvSpPr/>
              <p:nvPr/>
            </p:nvSpPr>
            <p:spPr>
              <a:xfrm>
                <a:off x="4395656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0" name="円/楕円 369"/>
              <p:cNvSpPr/>
              <p:nvPr/>
            </p:nvSpPr>
            <p:spPr>
              <a:xfrm>
                <a:off x="4644787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1" name="円/楕円 370"/>
              <p:cNvSpPr/>
              <p:nvPr/>
            </p:nvSpPr>
            <p:spPr>
              <a:xfrm>
                <a:off x="4644787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2" name="円/楕円 371"/>
              <p:cNvSpPr/>
              <p:nvPr/>
            </p:nvSpPr>
            <p:spPr>
              <a:xfrm>
                <a:off x="4800689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3" name="円/楕円 372"/>
              <p:cNvSpPr/>
              <p:nvPr/>
            </p:nvSpPr>
            <p:spPr>
              <a:xfrm>
                <a:off x="4476270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4" name="円/楕円 373"/>
              <p:cNvSpPr/>
              <p:nvPr/>
            </p:nvSpPr>
            <p:spPr>
              <a:xfrm>
                <a:off x="4476270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5" name="円/楕円 374"/>
              <p:cNvSpPr/>
              <p:nvPr/>
            </p:nvSpPr>
            <p:spPr>
              <a:xfrm>
                <a:off x="4814178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6" name="テキスト ボックス 375"/>
              <p:cNvSpPr txBox="1"/>
              <p:nvPr/>
            </p:nvSpPr>
            <p:spPr>
              <a:xfrm>
                <a:off x="4502020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14+</a:t>
                </a:r>
                <a:endParaRPr kumimoji="1" lang="ja-JP" altLang="en-US" sz="1050" dirty="0"/>
              </a:p>
            </p:txBody>
          </p:sp>
        </p:grpSp>
        <p:grpSp>
          <p:nvGrpSpPr>
            <p:cNvPr id="377" name="グループ化 376"/>
            <p:cNvGrpSpPr/>
            <p:nvPr/>
          </p:nvGrpSpPr>
          <p:grpSpPr>
            <a:xfrm>
              <a:off x="7395716" y="3406216"/>
              <a:ext cx="774076" cy="774076"/>
              <a:chOff x="5285411" y="3580873"/>
              <a:chExt cx="647182" cy="647182"/>
            </a:xfrm>
          </p:grpSpPr>
          <p:sp>
            <p:nvSpPr>
              <p:cNvPr id="378" name="円/楕円 377"/>
              <p:cNvSpPr/>
              <p:nvPr/>
            </p:nvSpPr>
            <p:spPr>
              <a:xfrm>
                <a:off x="551722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9" name="円/楕円 378"/>
              <p:cNvSpPr/>
              <p:nvPr/>
            </p:nvSpPr>
            <p:spPr>
              <a:xfrm>
                <a:off x="535777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0" name="円/楕円 379"/>
              <p:cNvSpPr/>
              <p:nvPr/>
            </p:nvSpPr>
            <p:spPr>
              <a:xfrm>
                <a:off x="528541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1" name="円/楕円 380"/>
              <p:cNvSpPr/>
              <p:nvPr/>
            </p:nvSpPr>
            <p:spPr>
              <a:xfrm>
                <a:off x="543472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2" name="円/楕円 381"/>
              <p:cNvSpPr/>
              <p:nvPr/>
            </p:nvSpPr>
            <p:spPr>
              <a:xfrm flipH="1" flipV="1">
                <a:off x="556055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3" name="円/楕円 382"/>
              <p:cNvSpPr/>
              <p:nvPr/>
            </p:nvSpPr>
            <p:spPr>
              <a:xfrm>
                <a:off x="575677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4" name="円/楕円 383"/>
              <p:cNvSpPr/>
              <p:nvPr/>
            </p:nvSpPr>
            <p:spPr>
              <a:xfrm>
                <a:off x="540821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5" name="円/楕円 384"/>
              <p:cNvSpPr/>
              <p:nvPr/>
            </p:nvSpPr>
            <p:spPr>
              <a:xfrm>
                <a:off x="583372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6" name="円/楕円 385"/>
              <p:cNvSpPr/>
              <p:nvPr/>
            </p:nvSpPr>
            <p:spPr>
              <a:xfrm>
                <a:off x="533336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7" name="円/楕円 386"/>
              <p:cNvSpPr/>
              <p:nvPr/>
            </p:nvSpPr>
            <p:spPr>
              <a:xfrm>
                <a:off x="558249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8" name="円/楕円 387"/>
              <p:cNvSpPr/>
              <p:nvPr/>
            </p:nvSpPr>
            <p:spPr>
              <a:xfrm>
                <a:off x="558249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9" name="円/楕円 388"/>
              <p:cNvSpPr/>
              <p:nvPr/>
            </p:nvSpPr>
            <p:spPr>
              <a:xfrm>
                <a:off x="573839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0" name="円/楕円 389"/>
              <p:cNvSpPr/>
              <p:nvPr/>
            </p:nvSpPr>
            <p:spPr>
              <a:xfrm>
                <a:off x="541397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1" name="円/楕円 390"/>
              <p:cNvSpPr/>
              <p:nvPr/>
            </p:nvSpPr>
            <p:spPr>
              <a:xfrm>
                <a:off x="541397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2" name="円/楕円 391"/>
              <p:cNvSpPr/>
              <p:nvPr/>
            </p:nvSpPr>
            <p:spPr>
              <a:xfrm>
                <a:off x="575188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3" name="テキスト ボックス 392"/>
              <p:cNvSpPr txBox="1"/>
              <p:nvPr/>
            </p:nvSpPr>
            <p:spPr>
              <a:xfrm>
                <a:off x="543972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15+</a:t>
                </a:r>
                <a:endParaRPr kumimoji="1" lang="ja-JP" altLang="en-US" sz="1050" dirty="0"/>
              </a:p>
            </p:txBody>
          </p:sp>
        </p:grpSp>
        <p:grpSp>
          <p:nvGrpSpPr>
            <p:cNvPr id="394" name="グループ化 393"/>
            <p:cNvGrpSpPr/>
            <p:nvPr/>
          </p:nvGrpSpPr>
          <p:grpSpPr>
            <a:xfrm>
              <a:off x="8517279" y="3406216"/>
              <a:ext cx="774076" cy="774076"/>
              <a:chOff x="6223116" y="3580873"/>
              <a:chExt cx="647182" cy="647182"/>
            </a:xfrm>
          </p:grpSpPr>
          <p:sp>
            <p:nvSpPr>
              <p:cNvPr id="395" name="円/楕円 394"/>
              <p:cNvSpPr/>
              <p:nvPr/>
            </p:nvSpPr>
            <p:spPr>
              <a:xfrm>
                <a:off x="6454926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6" name="円/楕円 395"/>
              <p:cNvSpPr/>
              <p:nvPr/>
            </p:nvSpPr>
            <p:spPr>
              <a:xfrm>
                <a:off x="6295476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7" name="円/楕円 396"/>
              <p:cNvSpPr/>
              <p:nvPr/>
            </p:nvSpPr>
            <p:spPr>
              <a:xfrm>
                <a:off x="6223116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8" name="円/楕円 397"/>
              <p:cNvSpPr/>
              <p:nvPr/>
            </p:nvSpPr>
            <p:spPr>
              <a:xfrm>
                <a:off x="6372430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9" name="円/楕円 398"/>
              <p:cNvSpPr/>
              <p:nvPr/>
            </p:nvSpPr>
            <p:spPr>
              <a:xfrm flipH="1" flipV="1">
                <a:off x="6498262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0" name="円/楕円 399"/>
              <p:cNvSpPr/>
              <p:nvPr/>
            </p:nvSpPr>
            <p:spPr>
              <a:xfrm>
                <a:off x="669447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1" name="円/楕円 400"/>
              <p:cNvSpPr/>
              <p:nvPr/>
            </p:nvSpPr>
            <p:spPr>
              <a:xfrm>
                <a:off x="634592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2" name="円/楕円 401"/>
              <p:cNvSpPr/>
              <p:nvPr/>
            </p:nvSpPr>
            <p:spPr>
              <a:xfrm>
                <a:off x="677142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3" name="円/楕円 402"/>
              <p:cNvSpPr/>
              <p:nvPr/>
            </p:nvSpPr>
            <p:spPr>
              <a:xfrm>
                <a:off x="6271066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4" name="円/楕円 403"/>
              <p:cNvSpPr/>
              <p:nvPr/>
            </p:nvSpPr>
            <p:spPr>
              <a:xfrm>
                <a:off x="6520197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5" name="円/楕円 404"/>
              <p:cNvSpPr/>
              <p:nvPr/>
            </p:nvSpPr>
            <p:spPr>
              <a:xfrm>
                <a:off x="6520197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6" name="円/楕円 405"/>
              <p:cNvSpPr/>
              <p:nvPr/>
            </p:nvSpPr>
            <p:spPr>
              <a:xfrm>
                <a:off x="6676099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7" name="円/楕円 406"/>
              <p:cNvSpPr/>
              <p:nvPr/>
            </p:nvSpPr>
            <p:spPr>
              <a:xfrm>
                <a:off x="6351680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8" name="円/楕円 407"/>
              <p:cNvSpPr/>
              <p:nvPr/>
            </p:nvSpPr>
            <p:spPr>
              <a:xfrm>
                <a:off x="6351680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9" name="円/楕円 408"/>
              <p:cNvSpPr/>
              <p:nvPr/>
            </p:nvSpPr>
            <p:spPr>
              <a:xfrm>
                <a:off x="6689588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0" name="テキスト ボックス 409"/>
              <p:cNvSpPr txBox="1"/>
              <p:nvPr/>
            </p:nvSpPr>
            <p:spPr>
              <a:xfrm>
                <a:off x="6377430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16+</a:t>
                </a:r>
                <a:endParaRPr kumimoji="1" lang="ja-JP" altLang="en-US" sz="1050" dirty="0"/>
              </a:p>
            </p:txBody>
          </p:sp>
        </p:grpSp>
        <p:grpSp>
          <p:nvGrpSpPr>
            <p:cNvPr id="411" name="グループ化 410"/>
            <p:cNvGrpSpPr/>
            <p:nvPr/>
          </p:nvGrpSpPr>
          <p:grpSpPr>
            <a:xfrm>
              <a:off x="9638843" y="3406216"/>
              <a:ext cx="774076" cy="774076"/>
              <a:chOff x="7160821" y="3580873"/>
              <a:chExt cx="647182" cy="647182"/>
            </a:xfrm>
          </p:grpSpPr>
          <p:sp>
            <p:nvSpPr>
              <p:cNvPr id="412" name="円/楕円 411"/>
              <p:cNvSpPr/>
              <p:nvPr/>
            </p:nvSpPr>
            <p:spPr>
              <a:xfrm>
                <a:off x="739263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3" name="円/楕円 412"/>
              <p:cNvSpPr/>
              <p:nvPr/>
            </p:nvSpPr>
            <p:spPr>
              <a:xfrm>
                <a:off x="723318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4" name="円/楕円 413"/>
              <p:cNvSpPr/>
              <p:nvPr/>
            </p:nvSpPr>
            <p:spPr>
              <a:xfrm>
                <a:off x="716082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5" name="円/楕円 414"/>
              <p:cNvSpPr/>
              <p:nvPr/>
            </p:nvSpPr>
            <p:spPr>
              <a:xfrm>
                <a:off x="731013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6" name="円/楕円 415"/>
              <p:cNvSpPr/>
              <p:nvPr/>
            </p:nvSpPr>
            <p:spPr>
              <a:xfrm flipH="1" flipV="1">
                <a:off x="743596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7" name="円/楕円 416"/>
              <p:cNvSpPr/>
              <p:nvPr/>
            </p:nvSpPr>
            <p:spPr>
              <a:xfrm>
                <a:off x="763218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8" name="円/楕円 417"/>
              <p:cNvSpPr/>
              <p:nvPr/>
            </p:nvSpPr>
            <p:spPr>
              <a:xfrm>
                <a:off x="728362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9" name="円/楕円 418"/>
              <p:cNvSpPr/>
              <p:nvPr/>
            </p:nvSpPr>
            <p:spPr>
              <a:xfrm>
                <a:off x="770913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0" name="円/楕円 419"/>
              <p:cNvSpPr/>
              <p:nvPr/>
            </p:nvSpPr>
            <p:spPr>
              <a:xfrm>
                <a:off x="720877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1" name="円/楕円 420"/>
              <p:cNvSpPr/>
              <p:nvPr/>
            </p:nvSpPr>
            <p:spPr>
              <a:xfrm>
                <a:off x="745790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2" name="円/楕円 421"/>
              <p:cNvSpPr/>
              <p:nvPr/>
            </p:nvSpPr>
            <p:spPr>
              <a:xfrm>
                <a:off x="745790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3" name="円/楕円 422"/>
              <p:cNvSpPr/>
              <p:nvPr/>
            </p:nvSpPr>
            <p:spPr>
              <a:xfrm>
                <a:off x="761380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4" name="円/楕円 423"/>
              <p:cNvSpPr/>
              <p:nvPr/>
            </p:nvSpPr>
            <p:spPr>
              <a:xfrm>
                <a:off x="728938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5" name="円/楕円 424"/>
              <p:cNvSpPr/>
              <p:nvPr/>
            </p:nvSpPr>
            <p:spPr>
              <a:xfrm>
                <a:off x="728938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6" name="円/楕円 425"/>
              <p:cNvSpPr/>
              <p:nvPr/>
            </p:nvSpPr>
            <p:spPr>
              <a:xfrm>
                <a:off x="762729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7" name="テキスト ボックス 426"/>
              <p:cNvSpPr txBox="1"/>
              <p:nvPr/>
            </p:nvSpPr>
            <p:spPr>
              <a:xfrm>
                <a:off x="731513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17+</a:t>
                </a:r>
                <a:endParaRPr kumimoji="1" lang="ja-JP" altLang="en-US" sz="1050" dirty="0"/>
              </a:p>
            </p:txBody>
          </p:sp>
        </p:grpSp>
        <p:grpSp>
          <p:nvGrpSpPr>
            <p:cNvPr id="428" name="グループ化 427"/>
            <p:cNvGrpSpPr/>
            <p:nvPr/>
          </p:nvGrpSpPr>
          <p:grpSpPr>
            <a:xfrm>
              <a:off x="1171622" y="2337600"/>
              <a:ext cx="600981" cy="600981"/>
              <a:chOff x="1246398" y="2687435"/>
              <a:chExt cx="502462" cy="502462"/>
            </a:xfrm>
          </p:grpSpPr>
          <p:sp>
            <p:nvSpPr>
              <p:cNvPr id="429" name="円/楕円 428"/>
              <p:cNvSpPr/>
              <p:nvPr/>
            </p:nvSpPr>
            <p:spPr>
              <a:xfrm>
                <a:off x="1405848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0" name="円/楕円 429"/>
              <p:cNvSpPr/>
              <p:nvPr/>
            </p:nvSpPr>
            <p:spPr>
              <a:xfrm>
                <a:off x="1246398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1" name="円/楕円 430"/>
              <p:cNvSpPr/>
              <p:nvPr/>
            </p:nvSpPr>
            <p:spPr>
              <a:xfrm>
                <a:off x="1323352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2" name="円/楕円 431"/>
              <p:cNvSpPr/>
              <p:nvPr/>
            </p:nvSpPr>
            <p:spPr>
              <a:xfrm flipH="1" flipV="1">
                <a:off x="1449184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3" name="円/楕円 432"/>
              <p:cNvSpPr/>
              <p:nvPr/>
            </p:nvSpPr>
            <p:spPr>
              <a:xfrm>
                <a:off x="1645397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4" name="円/楕円 433"/>
              <p:cNvSpPr/>
              <p:nvPr/>
            </p:nvSpPr>
            <p:spPr>
              <a:xfrm>
                <a:off x="1296842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5" name="テキスト ボックス 434"/>
              <p:cNvSpPr txBox="1"/>
              <p:nvPr/>
            </p:nvSpPr>
            <p:spPr>
              <a:xfrm>
                <a:off x="1361041" y="2826938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3+</a:t>
                </a:r>
                <a:endParaRPr kumimoji="1" lang="ja-JP" altLang="en-US" sz="1050" dirty="0"/>
              </a:p>
            </p:txBody>
          </p:sp>
        </p:grpSp>
        <p:grpSp>
          <p:nvGrpSpPr>
            <p:cNvPr id="436" name="グループ化 435"/>
            <p:cNvGrpSpPr/>
            <p:nvPr/>
          </p:nvGrpSpPr>
          <p:grpSpPr>
            <a:xfrm>
              <a:off x="2293185" y="2337600"/>
              <a:ext cx="600981" cy="600981"/>
              <a:chOff x="2184103" y="2687435"/>
              <a:chExt cx="502462" cy="502462"/>
            </a:xfrm>
          </p:grpSpPr>
          <p:sp>
            <p:nvSpPr>
              <p:cNvPr id="437" name="円/楕円 436"/>
              <p:cNvSpPr/>
              <p:nvPr/>
            </p:nvSpPr>
            <p:spPr>
              <a:xfrm>
                <a:off x="2343553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8" name="円/楕円 437"/>
              <p:cNvSpPr/>
              <p:nvPr/>
            </p:nvSpPr>
            <p:spPr>
              <a:xfrm>
                <a:off x="2184103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9" name="円/楕円 438"/>
              <p:cNvSpPr/>
              <p:nvPr/>
            </p:nvSpPr>
            <p:spPr>
              <a:xfrm>
                <a:off x="2261057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0" name="円/楕円 439"/>
              <p:cNvSpPr/>
              <p:nvPr/>
            </p:nvSpPr>
            <p:spPr>
              <a:xfrm flipH="1" flipV="1">
                <a:off x="2386889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1" name="円/楕円 440"/>
              <p:cNvSpPr/>
              <p:nvPr/>
            </p:nvSpPr>
            <p:spPr>
              <a:xfrm>
                <a:off x="2583102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2" name="円/楕円 441"/>
              <p:cNvSpPr/>
              <p:nvPr/>
            </p:nvSpPr>
            <p:spPr>
              <a:xfrm>
                <a:off x="2234547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3" name="テキスト ボックス 442"/>
              <p:cNvSpPr txBox="1"/>
              <p:nvPr/>
            </p:nvSpPr>
            <p:spPr>
              <a:xfrm>
                <a:off x="2283289" y="282527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4+</a:t>
                </a:r>
                <a:endParaRPr kumimoji="1" lang="ja-JP" altLang="en-US" sz="1050" dirty="0"/>
              </a:p>
            </p:txBody>
          </p:sp>
        </p:grpSp>
        <p:grpSp>
          <p:nvGrpSpPr>
            <p:cNvPr id="444" name="グループ化 443"/>
            <p:cNvGrpSpPr/>
            <p:nvPr/>
          </p:nvGrpSpPr>
          <p:grpSpPr>
            <a:xfrm>
              <a:off x="5239138" y="2337600"/>
              <a:ext cx="600981" cy="600981"/>
              <a:chOff x="3482361" y="2687435"/>
              <a:chExt cx="502462" cy="502462"/>
            </a:xfrm>
          </p:grpSpPr>
          <p:sp>
            <p:nvSpPr>
              <p:cNvPr id="445" name="円/楕円 444"/>
              <p:cNvSpPr/>
              <p:nvPr/>
            </p:nvSpPr>
            <p:spPr>
              <a:xfrm>
                <a:off x="364181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6" name="円/楕円 445"/>
              <p:cNvSpPr/>
              <p:nvPr/>
            </p:nvSpPr>
            <p:spPr>
              <a:xfrm>
                <a:off x="348236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7" name="円/楕円 446"/>
              <p:cNvSpPr/>
              <p:nvPr/>
            </p:nvSpPr>
            <p:spPr>
              <a:xfrm>
                <a:off x="355931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8" name="円/楕円 447"/>
              <p:cNvSpPr/>
              <p:nvPr/>
            </p:nvSpPr>
            <p:spPr>
              <a:xfrm flipH="1" flipV="1">
                <a:off x="368514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9" name="円/楕円 448"/>
              <p:cNvSpPr/>
              <p:nvPr/>
            </p:nvSpPr>
            <p:spPr>
              <a:xfrm>
                <a:off x="388136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50" name="円/楕円 449"/>
              <p:cNvSpPr/>
              <p:nvPr/>
            </p:nvSpPr>
            <p:spPr>
              <a:xfrm>
                <a:off x="353280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51" name="テキスト ボックス 450"/>
              <p:cNvSpPr txBox="1"/>
              <p:nvPr/>
            </p:nvSpPr>
            <p:spPr>
              <a:xfrm>
                <a:off x="3587146" y="282527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5+</a:t>
                </a:r>
                <a:endParaRPr kumimoji="1" lang="ja-JP" altLang="en-US" sz="1050" dirty="0"/>
              </a:p>
            </p:txBody>
          </p:sp>
        </p:grpSp>
        <p:sp>
          <p:nvSpPr>
            <p:cNvPr id="452" name="円/楕円 451"/>
            <p:cNvSpPr/>
            <p:nvPr/>
          </p:nvSpPr>
          <p:spPr>
            <a:xfrm>
              <a:off x="6551415" y="2528318"/>
              <a:ext cx="219556" cy="219554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3" name="円/楕円 452"/>
            <p:cNvSpPr/>
            <p:nvPr/>
          </p:nvSpPr>
          <p:spPr>
            <a:xfrm>
              <a:off x="6360701" y="2337600"/>
              <a:ext cx="600981" cy="600981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4" name="円/楕円 453"/>
            <p:cNvSpPr/>
            <p:nvPr/>
          </p:nvSpPr>
          <p:spPr>
            <a:xfrm>
              <a:off x="6452746" y="2429647"/>
              <a:ext cx="416897" cy="416897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5" name="円/楕円 454"/>
            <p:cNvSpPr/>
            <p:nvPr/>
          </p:nvSpPr>
          <p:spPr>
            <a:xfrm flipH="1" flipV="1">
              <a:off x="6603250" y="2593729"/>
              <a:ext cx="47878" cy="47878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  <a:effectLst>
              <a:glow rad="101600">
                <a:schemeClr val="bg1"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6" name="円/楕円 455"/>
            <p:cNvSpPr/>
            <p:nvPr/>
          </p:nvSpPr>
          <p:spPr>
            <a:xfrm>
              <a:off x="6837932" y="2608167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7" name="円/楕円 456"/>
            <p:cNvSpPr/>
            <p:nvPr/>
          </p:nvSpPr>
          <p:spPr>
            <a:xfrm>
              <a:off x="6421036" y="2608167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8" name="円/楕円 457"/>
            <p:cNvSpPr/>
            <p:nvPr/>
          </p:nvSpPr>
          <p:spPr>
            <a:xfrm>
              <a:off x="6331505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9" name="円/楕円 458"/>
            <p:cNvSpPr/>
            <p:nvPr/>
          </p:nvSpPr>
          <p:spPr>
            <a:xfrm>
              <a:off x="6629518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60" name="円/楕円 459"/>
            <p:cNvSpPr/>
            <p:nvPr/>
          </p:nvSpPr>
          <p:spPr>
            <a:xfrm>
              <a:off x="6929974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61" name="円/楕円 460"/>
            <p:cNvSpPr/>
            <p:nvPr/>
          </p:nvSpPr>
          <p:spPr>
            <a:xfrm>
              <a:off x="6629518" y="230657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62" name="テキスト ボックス 461"/>
            <p:cNvSpPr txBox="1"/>
            <p:nvPr/>
          </p:nvSpPr>
          <p:spPr>
            <a:xfrm>
              <a:off x="6489193" y="2500178"/>
              <a:ext cx="32733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6+</a:t>
              </a:r>
              <a:endParaRPr kumimoji="1" lang="ja-JP" altLang="en-US" sz="1050" dirty="0"/>
            </a:p>
          </p:txBody>
        </p:sp>
        <p:grpSp>
          <p:nvGrpSpPr>
            <p:cNvPr id="463" name="グループ化 462"/>
            <p:cNvGrpSpPr/>
            <p:nvPr/>
          </p:nvGrpSpPr>
          <p:grpSpPr>
            <a:xfrm>
              <a:off x="7482264" y="2337600"/>
              <a:ext cx="600981" cy="600981"/>
              <a:chOff x="5357771" y="2687435"/>
              <a:chExt cx="502462" cy="502462"/>
            </a:xfrm>
          </p:grpSpPr>
          <p:sp>
            <p:nvSpPr>
              <p:cNvPr id="464" name="円/楕円 463"/>
              <p:cNvSpPr/>
              <p:nvPr/>
            </p:nvSpPr>
            <p:spPr>
              <a:xfrm>
                <a:off x="551722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5" name="円/楕円 464"/>
              <p:cNvSpPr/>
              <p:nvPr/>
            </p:nvSpPr>
            <p:spPr>
              <a:xfrm>
                <a:off x="535777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6" name="円/楕円 465"/>
              <p:cNvSpPr/>
              <p:nvPr/>
            </p:nvSpPr>
            <p:spPr>
              <a:xfrm>
                <a:off x="543472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7" name="円/楕円 466"/>
              <p:cNvSpPr/>
              <p:nvPr/>
            </p:nvSpPr>
            <p:spPr>
              <a:xfrm flipH="1" flipV="1">
                <a:off x="556055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8" name="円/楕円 467"/>
              <p:cNvSpPr/>
              <p:nvPr/>
            </p:nvSpPr>
            <p:spPr>
              <a:xfrm>
                <a:off x="575677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9" name="円/楕円 468"/>
              <p:cNvSpPr/>
              <p:nvPr/>
            </p:nvSpPr>
            <p:spPr>
              <a:xfrm>
                <a:off x="540821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0" name="テキスト ボックス 469"/>
              <p:cNvSpPr txBox="1"/>
              <p:nvPr/>
            </p:nvSpPr>
            <p:spPr>
              <a:xfrm>
                <a:off x="5464100" y="2825743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7+</a:t>
                </a:r>
                <a:endParaRPr kumimoji="1" lang="ja-JP" altLang="en-US" sz="1050" dirty="0"/>
              </a:p>
            </p:txBody>
          </p:sp>
        </p:grpSp>
        <p:grpSp>
          <p:nvGrpSpPr>
            <p:cNvPr id="471" name="グループ化 470"/>
            <p:cNvGrpSpPr/>
            <p:nvPr/>
          </p:nvGrpSpPr>
          <p:grpSpPr>
            <a:xfrm>
              <a:off x="8603826" y="2337600"/>
              <a:ext cx="600981" cy="600981"/>
              <a:chOff x="6295476" y="2687435"/>
              <a:chExt cx="502462" cy="502462"/>
            </a:xfrm>
          </p:grpSpPr>
          <p:sp>
            <p:nvSpPr>
              <p:cNvPr id="472" name="円/楕円 471"/>
              <p:cNvSpPr/>
              <p:nvPr/>
            </p:nvSpPr>
            <p:spPr>
              <a:xfrm>
                <a:off x="6454926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3" name="円/楕円 472"/>
              <p:cNvSpPr/>
              <p:nvPr/>
            </p:nvSpPr>
            <p:spPr>
              <a:xfrm>
                <a:off x="6295476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4" name="円/楕円 473"/>
              <p:cNvSpPr/>
              <p:nvPr/>
            </p:nvSpPr>
            <p:spPr>
              <a:xfrm>
                <a:off x="6372430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5" name="円/楕円 474"/>
              <p:cNvSpPr/>
              <p:nvPr/>
            </p:nvSpPr>
            <p:spPr>
              <a:xfrm flipH="1" flipV="1">
                <a:off x="6498262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6" name="円/楕円 475"/>
              <p:cNvSpPr/>
              <p:nvPr/>
            </p:nvSpPr>
            <p:spPr>
              <a:xfrm>
                <a:off x="669447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7" name="円/楕円 476"/>
              <p:cNvSpPr/>
              <p:nvPr/>
            </p:nvSpPr>
            <p:spPr>
              <a:xfrm>
                <a:off x="634592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8" name="テキスト ボックス 477"/>
              <p:cNvSpPr txBox="1"/>
              <p:nvPr/>
            </p:nvSpPr>
            <p:spPr>
              <a:xfrm>
                <a:off x="6394662" y="282294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8+</a:t>
                </a:r>
                <a:endParaRPr kumimoji="1" lang="ja-JP" altLang="en-US" sz="1050" dirty="0"/>
              </a:p>
            </p:txBody>
          </p:sp>
        </p:grpSp>
        <p:grpSp>
          <p:nvGrpSpPr>
            <p:cNvPr id="479" name="グループ化 478"/>
            <p:cNvGrpSpPr/>
            <p:nvPr/>
          </p:nvGrpSpPr>
          <p:grpSpPr>
            <a:xfrm>
              <a:off x="9725389" y="2337600"/>
              <a:ext cx="600981" cy="600981"/>
              <a:chOff x="7233181" y="2687435"/>
              <a:chExt cx="502462" cy="502462"/>
            </a:xfrm>
          </p:grpSpPr>
          <p:sp>
            <p:nvSpPr>
              <p:cNvPr id="480" name="円/楕円 479"/>
              <p:cNvSpPr/>
              <p:nvPr/>
            </p:nvSpPr>
            <p:spPr>
              <a:xfrm>
                <a:off x="739263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1" name="円/楕円 480"/>
              <p:cNvSpPr/>
              <p:nvPr/>
            </p:nvSpPr>
            <p:spPr>
              <a:xfrm>
                <a:off x="723318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2" name="円/楕円 481"/>
              <p:cNvSpPr/>
              <p:nvPr/>
            </p:nvSpPr>
            <p:spPr>
              <a:xfrm>
                <a:off x="731013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3" name="円/楕円 482"/>
              <p:cNvSpPr/>
              <p:nvPr/>
            </p:nvSpPr>
            <p:spPr>
              <a:xfrm flipH="1" flipV="1">
                <a:off x="743596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4" name="円/楕円 483"/>
              <p:cNvSpPr/>
              <p:nvPr/>
            </p:nvSpPr>
            <p:spPr>
              <a:xfrm>
                <a:off x="763218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5" name="円/楕円 484"/>
              <p:cNvSpPr/>
              <p:nvPr/>
            </p:nvSpPr>
            <p:spPr>
              <a:xfrm>
                <a:off x="728362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6" name="テキスト ボックス 485"/>
              <p:cNvSpPr txBox="1"/>
              <p:nvPr/>
            </p:nvSpPr>
            <p:spPr>
              <a:xfrm>
                <a:off x="7341645" y="282336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dirty="0"/>
                  <a:t>9</a:t>
                </a:r>
                <a:r>
                  <a:rPr kumimoji="1" lang="en-US" altLang="ja-JP" sz="1050" dirty="0"/>
                  <a:t>+</a:t>
                </a:r>
                <a:endParaRPr kumimoji="1" lang="ja-JP" altLang="en-US" sz="1050" dirty="0"/>
              </a:p>
            </p:txBody>
          </p:sp>
        </p:grpSp>
        <p:grpSp>
          <p:nvGrpSpPr>
            <p:cNvPr id="487" name="グループ化 486"/>
            <p:cNvGrpSpPr/>
            <p:nvPr/>
          </p:nvGrpSpPr>
          <p:grpSpPr>
            <a:xfrm>
              <a:off x="1263665" y="1416387"/>
              <a:ext cx="416897" cy="416897"/>
              <a:chOff x="1323352" y="1917235"/>
              <a:chExt cx="348555" cy="348555"/>
            </a:xfrm>
          </p:grpSpPr>
          <p:sp>
            <p:nvSpPr>
              <p:cNvPr id="488" name="円/楕円 487"/>
              <p:cNvSpPr/>
              <p:nvPr/>
            </p:nvSpPr>
            <p:spPr>
              <a:xfrm>
                <a:off x="1405848" y="199973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9" name="円/楕円 488"/>
              <p:cNvSpPr/>
              <p:nvPr/>
            </p:nvSpPr>
            <p:spPr>
              <a:xfrm>
                <a:off x="1323352" y="191723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0" name="テキスト ボックス 489"/>
              <p:cNvSpPr txBox="1"/>
              <p:nvPr/>
            </p:nvSpPr>
            <p:spPr>
              <a:xfrm>
                <a:off x="1354000" y="197144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1+</a:t>
                </a:r>
                <a:endParaRPr kumimoji="1" lang="ja-JP" altLang="en-US" sz="1050" dirty="0"/>
              </a:p>
            </p:txBody>
          </p:sp>
        </p:grpSp>
        <p:grpSp>
          <p:nvGrpSpPr>
            <p:cNvPr id="491" name="グループ化 490"/>
            <p:cNvGrpSpPr/>
            <p:nvPr/>
          </p:nvGrpSpPr>
          <p:grpSpPr>
            <a:xfrm>
              <a:off x="10907291" y="1416387"/>
              <a:ext cx="480313" cy="416897"/>
              <a:chOff x="7661977" y="1871805"/>
              <a:chExt cx="401575" cy="348555"/>
            </a:xfrm>
          </p:grpSpPr>
          <p:sp>
            <p:nvSpPr>
              <p:cNvPr id="492" name="円/楕円 491"/>
              <p:cNvSpPr/>
              <p:nvPr/>
            </p:nvSpPr>
            <p:spPr>
              <a:xfrm>
                <a:off x="7770983" y="195430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3" name="円/楕円 492"/>
              <p:cNvSpPr/>
              <p:nvPr/>
            </p:nvSpPr>
            <p:spPr>
              <a:xfrm>
                <a:off x="7688487" y="187180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4" name="円/楕円 493"/>
              <p:cNvSpPr/>
              <p:nvPr/>
            </p:nvSpPr>
            <p:spPr>
              <a:xfrm flipH="1" flipV="1">
                <a:off x="7814319" y="2008989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5" name="テキスト ボックス 494"/>
              <p:cNvSpPr txBox="1"/>
              <p:nvPr/>
            </p:nvSpPr>
            <p:spPr>
              <a:xfrm>
                <a:off x="7713100" y="192635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2+</a:t>
                </a:r>
                <a:endParaRPr kumimoji="1" lang="ja-JP" altLang="en-US" sz="1050" dirty="0"/>
              </a:p>
            </p:txBody>
          </p:sp>
          <p:sp>
            <p:nvSpPr>
              <p:cNvPr id="496" name="円/楕円 495"/>
              <p:cNvSpPr/>
              <p:nvPr/>
            </p:nvSpPr>
            <p:spPr>
              <a:xfrm>
                <a:off x="8010532" y="201921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7" name="円/楕円 496"/>
              <p:cNvSpPr/>
              <p:nvPr/>
            </p:nvSpPr>
            <p:spPr>
              <a:xfrm>
                <a:off x="7661977" y="201921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grpSp>
          <p:nvGrpSpPr>
            <p:cNvPr id="498" name="グループ化 497"/>
            <p:cNvGrpSpPr/>
            <p:nvPr/>
          </p:nvGrpSpPr>
          <p:grpSpPr>
            <a:xfrm>
              <a:off x="10817759" y="2305373"/>
              <a:ext cx="661885" cy="664396"/>
              <a:chOff x="7587123" y="2687069"/>
              <a:chExt cx="553382" cy="555482"/>
            </a:xfrm>
          </p:grpSpPr>
          <p:sp>
            <p:nvSpPr>
              <p:cNvPr id="499" name="円/楕円 498"/>
              <p:cNvSpPr/>
              <p:nvPr/>
            </p:nvSpPr>
            <p:spPr>
              <a:xfrm>
                <a:off x="7770983" y="287346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0" name="円/楕円 499"/>
              <p:cNvSpPr/>
              <p:nvPr/>
            </p:nvSpPr>
            <p:spPr>
              <a:xfrm>
                <a:off x="7611533" y="271401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1" name="円/楕円 500"/>
              <p:cNvSpPr/>
              <p:nvPr/>
            </p:nvSpPr>
            <p:spPr>
              <a:xfrm>
                <a:off x="7688487" y="279096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2" name="円/楕円 501"/>
              <p:cNvSpPr/>
              <p:nvPr/>
            </p:nvSpPr>
            <p:spPr>
              <a:xfrm flipH="1" flipV="1">
                <a:off x="7814319" y="292815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3" name="円/楕円 502"/>
              <p:cNvSpPr/>
              <p:nvPr/>
            </p:nvSpPr>
            <p:spPr>
              <a:xfrm>
                <a:off x="8010532" y="294022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4" name="円/楕円 503"/>
              <p:cNvSpPr/>
              <p:nvPr/>
            </p:nvSpPr>
            <p:spPr>
              <a:xfrm>
                <a:off x="7661977" y="294022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5" name="テキスト ボックス 504"/>
              <p:cNvSpPr txBox="1"/>
              <p:nvPr/>
            </p:nvSpPr>
            <p:spPr>
              <a:xfrm>
                <a:off x="7693487" y="2857165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10+</a:t>
                </a:r>
                <a:endParaRPr kumimoji="1" lang="ja-JP" altLang="en-US" sz="1050" dirty="0"/>
              </a:p>
            </p:txBody>
          </p:sp>
          <p:sp>
            <p:nvSpPr>
              <p:cNvPr id="506" name="円/楕円 505"/>
              <p:cNvSpPr/>
              <p:nvPr/>
            </p:nvSpPr>
            <p:spPr>
              <a:xfrm>
                <a:off x="8087485" y="293979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7" name="円/楕円 506"/>
              <p:cNvSpPr/>
              <p:nvPr/>
            </p:nvSpPr>
            <p:spPr>
              <a:xfrm>
                <a:off x="7587123" y="293979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8" name="円/楕円 507"/>
              <p:cNvSpPr/>
              <p:nvPr/>
            </p:nvSpPr>
            <p:spPr>
              <a:xfrm>
                <a:off x="7836254" y="318953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9" name="円/楕円 508"/>
              <p:cNvSpPr/>
              <p:nvPr/>
            </p:nvSpPr>
            <p:spPr>
              <a:xfrm>
                <a:off x="7836254" y="268706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0" name="円/楕円 509"/>
              <p:cNvSpPr/>
              <p:nvPr/>
            </p:nvSpPr>
            <p:spPr>
              <a:xfrm>
                <a:off x="7992156" y="274008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1" name="円/楕円 510"/>
              <p:cNvSpPr/>
              <p:nvPr/>
            </p:nvSpPr>
            <p:spPr>
              <a:xfrm>
                <a:off x="7667737" y="312325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2" name="円/楕円 511"/>
              <p:cNvSpPr/>
              <p:nvPr/>
            </p:nvSpPr>
            <p:spPr>
              <a:xfrm>
                <a:off x="7667737" y="2742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3" name="円/楕円 512"/>
              <p:cNvSpPr/>
              <p:nvPr/>
            </p:nvSpPr>
            <p:spPr>
              <a:xfrm>
                <a:off x="8005645" y="312244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sp>
          <p:nvSpPr>
            <p:cNvPr id="514" name="正方形/長方形 513"/>
            <p:cNvSpPr/>
            <p:nvPr/>
          </p:nvSpPr>
          <p:spPr>
            <a:xfrm>
              <a:off x="931542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5" name="正方形/長方形 514"/>
            <p:cNvSpPr/>
            <p:nvPr/>
          </p:nvSpPr>
          <p:spPr>
            <a:xfrm>
              <a:off x="2053105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2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6" name="正方形/長方形 515"/>
            <p:cNvSpPr/>
            <p:nvPr/>
          </p:nvSpPr>
          <p:spPr>
            <a:xfrm>
              <a:off x="4982812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13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7" name="正方形/長方形 516"/>
            <p:cNvSpPr/>
            <p:nvPr/>
          </p:nvSpPr>
          <p:spPr>
            <a:xfrm>
              <a:off x="6104375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14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8" name="正方形/長方形 517"/>
            <p:cNvSpPr/>
            <p:nvPr/>
          </p:nvSpPr>
          <p:spPr>
            <a:xfrm>
              <a:off x="7225937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15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9" name="正方形/長方形 518"/>
            <p:cNvSpPr/>
            <p:nvPr/>
          </p:nvSpPr>
          <p:spPr>
            <a:xfrm>
              <a:off x="8347500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16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20" name="正方形/長方形 519"/>
            <p:cNvSpPr/>
            <p:nvPr/>
          </p:nvSpPr>
          <p:spPr>
            <a:xfrm>
              <a:off x="9469063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17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21" name="正方形/長方形 520"/>
            <p:cNvSpPr/>
            <p:nvPr/>
          </p:nvSpPr>
          <p:spPr>
            <a:xfrm>
              <a:off x="10590629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18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22" name="正方形/長方形 521"/>
            <p:cNvSpPr/>
            <p:nvPr/>
          </p:nvSpPr>
          <p:spPr>
            <a:xfrm>
              <a:off x="219496" y="925799"/>
              <a:ext cx="689014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3" name="円/楕円 522"/>
            <p:cNvSpPr/>
            <p:nvPr/>
          </p:nvSpPr>
          <p:spPr>
            <a:xfrm>
              <a:off x="1235216" y="159542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4" name="円/楕円 523"/>
            <p:cNvSpPr/>
            <p:nvPr/>
          </p:nvSpPr>
          <p:spPr>
            <a:xfrm>
              <a:off x="2261477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5" name="円/楕円 524"/>
            <p:cNvSpPr/>
            <p:nvPr/>
          </p:nvSpPr>
          <p:spPr>
            <a:xfrm>
              <a:off x="2864240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6" name="円/楕円 525"/>
            <p:cNvSpPr/>
            <p:nvPr/>
          </p:nvSpPr>
          <p:spPr>
            <a:xfrm>
              <a:off x="2171946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7" name="円/楕円 526"/>
            <p:cNvSpPr/>
            <p:nvPr/>
          </p:nvSpPr>
          <p:spPr>
            <a:xfrm>
              <a:off x="2953304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8" name="円/楕円 527"/>
            <p:cNvSpPr/>
            <p:nvPr/>
          </p:nvSpPr>
          <p:spPr>
            <a:xfrm>
              <a:off x="1049952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9" name="円/楕円 528"/>
            <p:cNvSpPr/>
            <p:nvPr/>
          </p:nvSpPr>
          <p:spPr>
            <a:xfrm>
              <a:off x="2091908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0" name="円/楕円 529"/>
            <p:cNvSpPr/>
            <p:nvPr/>
          </p:nvSpPr>
          <p:spPr>
            <a:xfrm>
              <a:off x="3032027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1" name="円/楕円 530"/>
            <p:cNvSpPr/>
            <p:nvPr/>
          </p:nvSpPr>
          <p:spPr>
            <a:xfrm>
              <a:off x="970345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2" name="円/楕円 531"/>
            <p:cNvSpPr/>
            <p:nvPr/>
          </p:nvSpPr>
          <p:spPr>
            <a:xfrm>
              <a:off x="5209942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3" name="円/楕円 532"/>
            <p:cNvSpPr/>
            <p:nvPr/>
          </p:nvSpPr>
          <p:spPr>
            <a:xfrm>
              <a:off x="5808071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4" name="円/楕円 533"/>
            <p:cNvSpPr/>
            <p:nvPr/>
          </p:nvSpPr>
          <p:spPr>
            <a:xfrm>
              <a:off x="5507955" y="230589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5" name="円/楕円 534"/>
            <p:cNvSpPr/>
            <p:nvPr/>
          </p:nvSpPr>
          <p:spPr>
            <a:xfrm>
              <a:off x="7453272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6" name="円/楕円 535"/>
            <p:cNvSpPr/>
            <p:nvPr/>
          </p:nvSpPr>
          <p:spPr>
            <a:xfrm>
              <a:off x="7751081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7" name="円/楕円 536"/>
            <p:cNvSpPr/>
            <p:nvPr/>
          </p:nvSpPr>
          <p:spPr>
            <a:xfrm>
              <a:off x="8051537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8" name="円/楕円 537"/>
            <p:cNvSpPr/>
            <p:nvPr/>
          </p:nvSpPr>
          <p:spPr>
            <a:xfrm>
              <a:off x="7751081" y="23095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9" name="円/楕円 538"/>
            <p:cNvSpPr/>
            <p:nvPr/>
          </p:nvSpPr>
          <p:spPr>
            <a:xfrm>
              <a:off x="7549488" y="237236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0" name="円/楕円 539"/>
            <p:cNvSpPr/>
            <p:nvPr/>
          </p:nvSpPr>
          <p:spPr>
            <a:xfrm>
              <a:off x="8574630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1" name="円/楕円 540"/>
            <p:cNvSpPr/>
            <p:nvPr/>
          </p:nvSpPr>
          <p:spPr>
            <a:xfrm>
              <a:off x="8670141" y="282760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2" name="円/楕円 541"/>
            <p:cNvSpPr/>
            <p:nvPr/>
          </p:nvSpPr>
          <p:spPr>
            <a:xfrm>
              <a:off x="8872644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3" name="円/楕円 542"/>
            <p:cNvSpPr/>
            <p:nvPr/>
          </p:nvSpPr>
          <p:spPr>
            <a:xfrm>
              <a:off x="9173099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4" name="円/楕円 543"/>
            <p:cNvSpPr/>
            <p:nvPr/>
          </p:nvSpPr>
          <p:spPr>
            <a:xfrm>
              <a:off x="8872644" y="2307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5" name="円/楕円 544"/>
            <p:cNvSpPr/>
            <p:nvPr/>
          </p:nvSpPr>
          <p:spPr>
            <a:xfrm>
              <a:off x="8670141" y="23729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6" name="円/楕円 545"/>
            <p:cNvSpPr/>
            <p:nvPr/>
          </p:nvSpPr>
          <p:spPr>
            <a:xfrm>
              <a:off x="9696193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7" name="円/楕円 546"/>
            <p:cNvSpPr/>
            <p:nvPr/>
          </p:nvSpPr>
          <p:spPr>
            <a:xfrm>
              <a:off x="9791704" y="282760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8" name="円/楕円 547"/>
            <p:cNvSpPr/>
            <p:nvPr/>
          </p:nvSpPr>
          <p:spPr>
            <a:xfrm>
              <a:off x="9994206" y="290769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9" name="円/楕円 548"/>
            <p:cNvSpPr/>
            <p:nvPr/>
          </p:nvSpPr>
          <p:spPr>
            <a:xfrm>
              <a:off x="10198512" y="282595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0" name="円/楕円 549"/>
            <p:cNvSpPr/>
            <p:nvPr/>
          </p:nvSpPr>
          <p:spPr>
            <a:xfrm>
              <a:off x="10294662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1" name="円/楕円 550"/>
            <p:cNvSpPr/>
            <p:nvPr/>
          </p:nvSpPr>
          <p:spPr>
            <a:xfrm>
              <a:off x="9994206" y="2307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2" name="円/楕円 551"/>
            <p:cNvSpPr/>
            <p:nvPr/>
          </p:nvSpPr>
          <p:spPr>
            <a:xfrm>
              <a:off x="9785724" y="23729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3" name="円/楕円 552"/>
            <p:cNvSpPr/>
            <p:nvPr/>
          </p:nvSpPr>
          <p:spPr>
            <a:xfrm>
              <a:off x="5117401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4" name="円/楕円 553"/>
            <p:cNvSpPr/>
            <p:nvPr/>
          </p:nvSpPr>
          <p:spPr>
            <a:xfrm>
              <a:off x="5899257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5" name="円/楕円 554"/>
            <p:cNvSpPr/>
            <p:nvPr/>
          </p:nvSpPr>
          <p:spPr>
            <a:xfrm>
              <a:off x="5507955" y="337365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6" name="円/楕円 555"/>
            <p:cNvSpPr/>
            <p:nvPr/>
          </p:nvSpPr>
          <p:spPr>
            <a:xfrm>
              <a:off x="6239462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7" name="円/楕円 556"/>
            <p:cNvSpPr/>
            <p:nvPr/>
          </p:nvSpPr>
          <p:spPr>
            <a:xfrm>
              <a:off x="6629518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8" name="円/楕円 557"/>
            <p:cNvSpPr/>
            <p:nvPr/>
          </p:nvSpPr>
          <p:spPr>
            <a:xfrm>
              <a:off x="7020820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9" name="円/楕円 558"/>
            <p:cNvSpPr/>
            <p:nvPr/>
          </p:nvSpPr>
          <p:spPr>
            <a:xfrm>
              <a:off x="6629518" y="337424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0" name="円/楕円 559"/>
            <p:cNvSpPr/>
            <p:nvPr/>
          </p:nvSpPr>
          <p:spPr>
            <a:xfrm>
              <a:off x="7361025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1" name="円/楕円 560"/>
            <p:cNvSpPr/>
            <p:nvPr/>
          </p:nvSpPr>
          <p:spPr>
            <a:xfrm>
              <a:off x="7751081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2" name="円/楕円 561"/>
            <p:cNvSpPr/>
            <p:nvPr/>
          </p:nvSpPr>
          <p:spPr>
            <a:xfrm>
              <a:off x="8142383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3" name="円/楕円 562"/>
            <p:cNvSpPr/>
            <p:nvPr/>
          </p:nvSpPr>
          <p:spPr>
            <a:xfrm>
              <a:off x="7751081" y="337424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4" name="円/楕円 563"/>
            <p:cNvSpPr/>
            <p:nvPr/>
          </p:nvSpPr>
          <p:spPr>
            <a:xfrm>
              <a:off x="7491988" y="34610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5" name="円/楕円 564"/>
            <p:cNvSpPr/>
            <p:nvPr/>
          </p:nvSpPr>
          <p:spPr>
            <a:xfrm>
              <a:off x="8482588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6" name="円/楕円 565"/>
            <p:cNvSpPr/>
            <p:nvPr/>
          </p:nvSpPr>
          <p:spPr>
            <a:xfrm>
              <a:off x="8613550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7" name="円/楕円 566"/>
            <p:cNvSpPr/>
            <p:nvPr/>
          </p:nvSpPr>
          <p:spPr>
            <a:xfrm>
              <a:off x="8872644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8" name="円/楕円 567"/>
            <p:cNvSpPr/>
            <p:nvPr/>
          </p:nvSpPr>
          <p:spPr>
            <a:xfrm>
              <a:off x="9263946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9" name="円/楕円 568"/>
            <p:cNvSpPr/>
            <p:nvPr/>
          </p:nvSpPr>
          <p:spPr>
            <a:xfrm>
              <a:off x="8872644" y="33749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0" name="円/楕円 569"/>
            <p:cNvSpPr/>
            <p:nvPr/>
          </p:nvSpPr>
          <p:spPr>
            <a:xfrm>
              <a:off x="8613550" y="346411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1" name="円/楕円 570"/>
            <p:cNvSpPr/>
            <p:nvPr/>
          </p:nvSpPr>
          <p:spPr>
            <a:xfrm>
              <a:off x="9604150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2" name="円/楕円 571"/>
            <p:cNvSpPr/>
            <p:nvPr/>
          </p:nvSpPr>
          <p:spPr>
            <a:xfrm>
              <a:off x="9735113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3" name="円/楕円 572"/>
            <p:cNvSpPr/>
            <p:nvPr/>
          </p:nvSpPr>
          <p:spPr>
            <a:xfrm>
              <a:off x="9994206" y="414867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4" name="円/楕円 573"/>
            <p:cNvSpPr/>
            <p:nvPr/>
          </p:nvSpPr>
          <p:spPr>
            <a:xfrm>
              <a:off x="10254003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5" name="円/楕円 574"/>
            <p:cNvSpPr/>
            <p:nvPr/>
          </p:nvSpPr>
          <p:spPr>
            <a:xfrm>
              <a:off x="10385508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6" name="円/楕円 575"/>
            <p:cNvSpPr/>
            <p:nvPr/>
          </p:nvSpPr>
          <p:spPr>
            <a:xfrm>
              <a:off x="9994206" y="337412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7" name="円/楕円 576"/>
            <p:cNvSpPr/>
            <p:nvPr/>
          </p:nvSpPr>
          <p:spPr>
            <a:xfrm>
              <a:off x="9735113" y="346411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8" name="円/楕円 577"/>
            <p:cNvSpPr/>
            <p:nvPr/>
          </p:nvSpPr>
          <p:spPr>
            <a:xfrm>
              <a:off x="5037861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9" name="円/楕円 578"/>
            <p:cNvSpPr/>
            <p:nvPr/>
          </p:nvSpPr>
          <p:spPr>
            <a:xfrm>
              <a:off x="5981990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0" name="円/楕円 579"/>
            <p:cNvSpPr/>
            <p:nvPr/>
          </p:nvSpPr>
          <p:spPr>
            <a:xfrm>
              <a:off x="5507955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1" name="円/楕円 580"/>
            <p:cNvSpPr/>
            <p:nvPr/>
          </p:nvSpPr>
          <p:spPr>
            <a:xfrm>
              <a:off x="6159423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2" name="円/楕円 581"/>
            <p:cNvSpPr/>
            <p:nvPr/>
          </p:nvSpPr>
          <p:spPr>
            <a:xfrm>
              <a:off x="6629517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3" name="円/楕円 582"/>
            <p:cNvSpPr/>
            <p:nvPr/>
          </p:nvSpPr>
          <p:spPr>
            <a:xfrm>
              <a:off x="7100705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4" name="円/楕円 583"/>
            <p:cNvSpPr/>
            <p:nvPr/>
          </p:nvSpPr>
          <p:spPr>
            <a:xfrm>
              <a:off x="6629517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5" name="円/楕円 584"/>
            <p:cNvSpPr/>
            <p:nvPr/>
          </p:nvSpPr>
          <p:spPr>
            <a:xfrm>
              <a:off x="7280986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6" name="円/楕円 585"/>
            <p:cNvSpPr/>
            <p:nvPr/>
          </p:nvSpPr>
          <p:spPr>
            <a:xfrm>
              <a:off x="7751080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7" name="円/楕円 586"/>
            <p:cNvSpPr/>
            <p:nvPr/>
          </p:nvSpPr>
          <p:spPr>
            <a:xfrm>
              <a:off x="8222267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8" name="円/楕円 587"/>
            <p:cNvSpPr/>
            <p:nvPr/>
          </p:nvSpPr>
          <p:spPr>
            <a:xfrm>
              <a:off x="7751080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9" name="円/楕円 588"/>
            <p:cNvSpPr/>
            <p:nvPr/>
          </p:nvSpPr>
          <p:spPr>
            <a:xfrm>
              <a:off x="7428572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0" name="円/楕円 589"/>
            <p:cNvSpPr/>
            <p:nvPr/>
          </p:nvSpPr>
          <p:spPr>
            <a:xfrm>
              <a:off x="8402549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1" name="円/楕円 590"/>
            <p:cNvSpPr/>
            <p:nvPr/>
          </p:nvSpPr>
          <p:spPr>
            <a:xfrm>
              <a:off x="8550135" y="55060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2" name="円/楕円 591"/>
            <p:cNvSpPr/>
            <p:nvPr/>
          </p:nvSpPr>
          <p:spPr>
            <a:xfrm>
              <a:off x="8872644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3" name="円/楕円 592"/>
            <p:cNvSpPr/>
            <p:nvPr/>
          </p:nvSpPr>
          <p:spPr>
            <a:xfrm>
              <a:off x="9346678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4" name="円/楕円 593"/>
            <p:cNvSpPr/>
            <p:nvPr/>
          </p:nvSpPr>
          <p:spPr>
            <a:xfrm>
              <a:off x="8872644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5" name="円/楕円 594"/>
            <p:cNvSpPr/>
            <p:nvPr/>
          </p:nvSpPr>
          <p:spPr>
            <a:xfrm>
              <a:off x="8550135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6" name="円/楕円 595"/>
            <p:cNvSpPr/>
            <p:nvPr/>
          </p:nvSpPr>
          <p:spPr>
            <a:xfrm>
              <a:off x="9524112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7" name="円/楕円 596"/>
            <p:cNvSpPr/>
            <p:nvPr/>
          </p:nvSpPr>
          <p:spPr>
            <a:xfrm>
              <a:off x="9671697" y="55060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8" name="円/楕円 597"/>
            <p:cNvSpPr/>
            <p:nvPr/>
          </p:nvSpPr>
          <p:spPr>
            <a:xfrm>
              <a:off x="9994206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9" name="円/楕円 598"/>
            <p:cNvSpPr/>
            <p:nvPr/>
          </p:nvSpPr>
          <p:spPr>
            <a:xfrm>
              <a:off x="10306740" y="5512668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00" name="円/楕円 599"/>
            <p:cNvSpPr/>
            <p:nvPr/>
          </p:nvSpPr>
          <p:spPr>
            <a:xfrm>
              <a:off x="10460726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01" name="円/楕円 600"/>
            <p:cNvSpPr/>
            <p:nvPr/>
          </p:nvSpPr>
          <p:spPr>
            <a:xfrm>
              <a:off x="9994206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02" name="円/楕円 601"/>
            <p:cNvSpPr/>
            <p:nvPr/>
          </p:nvSpPr>
          <p:spPr>
            <a:xfrm>
              <a:off x="9671697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03" name="円/楕円 602"/>
            <p:cNvSpPr/>
            <p:nvPr/>
          </p:nvSpPr>
          <p:spPr>
            <a:xfrm>
              <a:off x="1139914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cxnSp>
          <p:nvCxnSpPr>
            <p:cNvPr id="608" name="直線コネクタ 607"/>
            <p:cNvCxnSpPr/>
            <p:nvPr/>
          </p:nvCxnSpPr>
          <p:spPr>
            <a:xfrm>
              <a:off x="219499" y="925799"/>
              <a:ext cx="688977" cy="339590"/>
            </a:xfrm>
            <a:prstGeom prst="line">
              <a:avLst/>
            </a:prstGeom>
            <a:ln w="3175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9" name="テキスト ボックス 608"/>
            <p:cNvSpPr txBox="1"/>
            <p:nvPr/>
          </p:nvSpPr>
          <p:spPr>
            <a:xfrm>
              <a:off x="596087" y="899148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族</a:t>
              </a:r>
            </a:p>
          </p:txBody>
        </p:sp>
        <p:sp>
          <p:nvSpPr>
            <p:cNvPr id="610" name="テキスト ボックス 609"/>
            <p:cNvSpPr txBox="1"/>
            <p:nvPr/>
          </p:nvSpPr>
          <p:spPr>
            <a:xfrm>
              <a:off x="153930" y="101720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周期</a:t>
              </a:r>
            </a:p>
          </p:txBody>
        </p:sp>
        <p:sp>
          <p:nvSpPr>
            <p:cNvPr id="695" name="正方形/長方形 694"/>
            <p:cNvSpPr/>
            <p:nvPr/>
          </p:nvSpPr>
          <p:spPr>
            <a:xfrm>
              <a:off x="3196105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96" name="正方形/長方形 695"/>
            <p:cNvSpPr/>
            <p:nvPr/>
          </p:nvSpPr>
          <p:spPr>
            <a:xfrm>
              <a:off x="3552741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97" name="正方形/長方形 696"/>
            <p:cNvSpPr/>
            <p:nvPr/>
          </p:nvSpPr>
          <p:spPr>
            <a:xfrm>
              <a:off x="3909377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98" name="正方形/長方形 697"/>
            <p:cNvSpPr/>
            <p:nvPr/>
          </p:nvSpPr>
          <p:spPr>
            <a:xfrm>
              <a:off x="4266013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99" name="正方形/長方形 698"/>
            <p:cNvSpPr/>
            <p:nvPr/>
          </p:nvSpPr>
          <p:spPr>
            <a:xfrm>
              <a:off x="4622650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13" name="フリーフォーム 612"/>
            <p:cNvSpPr/>
            <p:nvPr/>
          </p:nvSpPr>
          <p:spPr>
            <a:xfrm>
              <a:off x="904875" y="2216156"/>
              <a:ext cx="6315075" cy="3861030"/>
            </a:xfrm>
            <a:custGeom>
              <a:avLst/>
              <a:gdLst>
                <a:gd name="connsiteX0" fmla="*/ 0 w 6315075"/>
                <a:gd name="connsiteY0" fmla="*/ 0 h 3886200"/>
                <a:gd name="connsiteX1" fmla="*/ 0 w 6315075"/>
                <a:gd name="connsiteY1" fmla="*/ 3886200 h 3886200"/>
                <a:gd name="connsiteX2" fmla="*/ 6315075 w 6315075"/>
                <a:gd name="connsiteY2" fmla="*/ 3886200 h 3886200"/>
                <a:gd name="connsiteX3" fmla="*/ 6315075 w 6315075"/>
                <a:gd name="connsiteY3" fmla="*/ 2362200 h 3886200"/>
                <a:gd name="connsiteX4" fmla="*/ 5191125 w 6315075"/>
                <a:gd name="connsiteY4" fmla="*/ 2362200 h 3886200"/>
                <a:gd name="connsiteX5" fmla="*/ 5191125 w 6315075"/>
                <a:gd name="connsiteY5" fmla="*/ 1095375 h 3886200"/>
                <a:gd name="connsiteX6" fmla="*/ 2247900 w 6315075"/>
                <a:gd name="connsiteY6" fmla="*/ 1095375 h 3886200"/>
                <a:gd name="connsiteX7" fmla="*/ 2247900 w 6315075"/>
                <a:gd name="connsiteY7" fmla="*/ 0 h 3886200"/>
                <a:gd name="connsiteX8" fmla="*/ 0 w 6315075"/>
                <a:gd name="connsiteY8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15075" h="3886200">
                  <a:moveTo>
                    <a:pt x="0" y="0"/>
                  </a:moveTo>
                  <a:lnTo>
                    <a:pt x="0" y="3886200"/>
                  </a:lnTo>
                  <a:lnTo>
                    <a:pt x="6315075" y="3886200"/>
                  </a:lnTo>
                  <a:lnTo>
                    <a:pt x="6315075" y="2362200"/>
                  </a:lnTo>
                  <a:lnTo>
                    <a:pt x="5191125" y="2362200"/>
                  </a:lnTo>
                  <a:lnTo>
                    <a:pt x="5191125" y="1095375"/>
                  </a:lnTo>
                  <a:lnTo>
                    <a:pt x="2247900" y="1095375"/>
                  </a:lnTo>
                  <a:lnTo>
                    <a:pt x="22479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859C">
                <a:alpha val="50196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4" name="フリーフォーム 613"/>
            <p:cNvSpPr/>
            <p:nvPr/>
          </p:nvSpPr>
          <p:spPr>
            <a:xfrm>
              <a:off x="904875" y="1294199"/>
              <a:ext cx="10791825" cy="4772025"/>
            </a:xfrm>
            <a:custGeom>
              <a:avLst/>
              <a:gdLst>
                <a:gd name="connsiteX0" fmla="*/ 0 w 10791825"/>
                <a:gd name="connsiteY0" fmla="*/ 904875 h 4772025"/>
                <a:gd name="connsiteX1" fmla="*/ 0 w 10791825"/>
                <a:gd name="connsiteY1" fmla="*/ 9525 h 4772025"/>
                <a:gd name="connsiteX2" fmla="*/ 1152525 w 10791825"/>
                <a:gd name="connsiteY2" fmla="*/ 9525 h 4772025"/>
                <a:gd name="connsiteX3" fmla="*/ 1152525 w 10791825"/>
                <a:gd name="connsiteY3" fmla="*/ 914400 h 4772025"/>
                <a:gd name="connsiteX4" fmla="*/ 9686925 w 10791825"/>
                <a:gd name="connsiteY4" fmla="*/ 914400 h 4772025"/>
                <a:gd name="connsiteX5" fmla="*/ 9686925 w 10791825"/>
                <a:gd name="connsiteY5" fmla="*/ 0 h 4772025"/>
                <a:gd name="connsiteX6" fmla="*/ 10791825 w 10791825"/>
                <a:gd name="connsiteY6" fmla="*/ 0 h 4772025"/>
                <a:gd name="connsiteX7" fmla="*/ 10791825 w 10791825"/>
                <a:gd name="connsiteY7" fmla="*/ 4772025 h 4772025"/>
                <a:gd name="connsiteX8" fmla="*/ 6334125 w 10791825"/>
                <a:gd name="connsiteY8" fmla="*/ 4772025 h 4772025"/>
                <a:gd name="connsiteX9" fmla="*/ 6334125 w 10791825"/>
                <a:gd name="connsiteY9" fmla="*/ 3276600 h 4772025"/>
                <a:gd name="connsiteX10" fmla="*/ 5191125 w 10791825"/>
                <a:gd name="connsiteY10" fmla="*/ 3276600 h 4772025"/>
                <a:gd name="connsiteX11" fmla="*/ 5191125 w 10791825"/>
                <a:gd name="connsiteY11" fmla="*/ 2009775 h 4772025"/>
                <a:gd name="connsiteX12" fmla="*/ 4086225 w 10791825"/>
                <a:gd name="connsiteY12" fmla="*/ 2009775 h 4772025"/>
                <a:gd name="connsiteX13" fmla="*/ 4086225 w 10791825"/>
                <a:gd name="connsiteY13" fmla="*/ 914400 h 4772025"/>
                <a:gd name="connsiteX14" fmla="*/ 0 w 10791825"/>
                <a:gd name="connsiteY14" fmla="*/ 904875 h 477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791825" h="4772025">
                  <a:moveTo>
                    <a:pt x="0" y="904875"/>
                  </a:moveTo>
                  <a:lnTo>
                    <a:pt x="0" y="9525"/>
                  </a:lnTo>
                  <a:lnTo>
                    <a:pt x="1152525" y="9525"/>
                  </a:lnTo>
                  <a:lnTo>
                    <a:pt x="1152525" y="914400"/>
                  </a:lnTo>
                  <a:lnTo>
                    <a:pt x="9686925" y="914400"/>
                  </a:lnTo>
                  <a:lnTo>
                    <a:pt x="9686925" y="0"/>
                  </a:lnTo>
                  <a:lnTo>
                    <a:pt x="10791825" y="0"/>
                  </a:lnTo>
                  <a:lnTo>
                    <a:pt x="10791825" y="4772025"/>
                  </a:lnTo>
                  <a:lnTo>
                    <a:pt x="6334125" y="4772025"/>
                  </a:lnTo>
                  <a:lnTo>
                    <a:pt x="6334125" y="3276600"/>
                  </a:lnTo>
                  <a:lnTo>
                    <a:pt x="5191125" y="3276600"/>
                  </a:lnTo>
                  <a:lnTo>
                    <a:pt x="5191125" y="2009775"/>
                  </a:lnTo>
                  <a:lnTo>
                    <a:pt x="4086225" y="2009775"/>
                  </a:lnTo>
                  <a:lnTo>
                    <a:pt x="4086225" y="914400"/>
                  </a:lnTo>
                  <a:lnTo>
                    <a:pt x="0" y="904875"/>
                  </a:lnTo>
                  <a:close/>
                </a:path>
              </a:pathLst>
            </a:custGeom>
            <a:solidFill>
              <a:srgbClr val="D9ED1F">
                <a:alpha val="50196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6" name="テキスト ボックス 605"/>
            <p:cNvSpPr txBox="1"/>
            <p:nvPr/>
          </p:nvSpPr>
          <p:spPr>
            <a:xfrm>
              <a:off x="1578279" y="4690941"/>
              <a:ext cx="326243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>
                  <a:solidFill>
                    <a:schemeClr val="accent1">
                      <a:lumMod val="50000"/>
                    </a:schemeClr>
                  </a:solidFill>
                </a:rPr>
                <a:t>金属元素</a:t>
              </a:r>
            </a:p>
          </p:txBody>
        </p:sp>
        <p:sp>
          <p:nvSpPr>
            <p:cNvPr id="607" name="テキスト ボックス 606"/>
            <p:cNvSpPr txBox="1"/>
            <p:nvPr/>
          </p:nvSpPr>
          <p:spPr>
            <a:xfrm>
              <a:off x="7614812" y="4690943"/>
              <a:ext cx="4031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非金属元素</a:t>
              </a:r>
            </a:p>
          </p:txBody>
        </p:sp>
      </p:grpSp>
      <p:grpSp>
        <p:nvGrpSpPr>
          <p:cNvPr id="605" name="グループ化 604"/>
          <p:cNvGrpSpPr/>
          <p:nvPr/>
        </p:nvGrpSpPr>
        <p:grpSpPr>
          <a:xfrm>
            <a:off x="-520472" y="2170336"/>
            <a:ext cx="2548593" cy="2530916"/>
            <a:chOff x="-520472" y="2170336"/>
            <a:chExt cx="2548593" cy="2530916"/>
          </a:xfrm>
        </p:grpSpPr>
        <p:grpSp>
          <p:nvGrpSpPr>
            <p:cNvPr id="636" name="グループ化 635"/>
            <p:cNvGrpSpPr/>
            <p:nvPr/>
          </p:nvGrpSpPr>
          <p:grpSpPr>
            <a:xfrm>
              <a:off x="931505" y="3317476"/>
              <a:ext cx="1096616" cy="1383776"/>
              <a:chOff x="1589002" y="3469876"/>
              <a:chExt cx="1096616" cy="1383776"/>
            </a:xfrm>
          </p:grpSpPr>
          <p:sp>
            <p:nvSpPr>
              <p:cNvPr id="616" name="正方形/長方形 615"/>
              <p:cNvSpPr/>
              <p:nvPr/>
            </p:nvSpPr>
            <p:spPr>
              <a:xfrm>
                <a:off x="1589002" y="3469876"/>
                <a:ext cx="1096616" cy="1243997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5715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17" name="テキスト ボックス 616"/>
              <p:cNvSpPr txBox="1"/>
              <p:nvPr/>
            </p:nvSpPr>
            <p:spPr>
              <a:xfrm>
                <a:off x="1738226" y="4330432"/>
                <a:ext cx="7970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11</a:t>
                </a:r>
                <a:r>
                  <a:rPr kumimoji="1" lang="en-US" altLang="ja-JP" sz="2800" dirty="0"/>
                  <a:t>Na</a:t>
                </a:r>
                <a:endParaRPr kumimoji="1" lang="ja-JP" altLang="en-US" sz="2800" dirty="0"/>
              </a:p>
            </p:txBody>
          </p:sp>
          <p:grpSp>
            <p:nvGrpSpPr>
              <p:cNvPr id="618" name="グループ化 617"/>
              <p:cNvGrpSpPr/>
              <p:nvPr/>
            </p:nvGrpSpPr>
            <p:grpSpPr>
              <a:xfrm>
                <a:off x="1742571" y="3558616"/>
                <a:ext cx="774076" cy="774076"/>
                <a:chOff x="1174038" y="3580873"/>
                <a:chExt cx="647182" cy="647182"/>
              </a:xfrm>
            </p:grpSpPr>
            <p:sp>
              <p:nvSpPr>
                <p:cNvPr id="619" name="円/楕円 618"/>
                <p:cNvSpPr/>
                <p:nvPr/>
              </p:nvSpPr>
              <p:spPr>
                <a:xfrm>
                  <a:off x="1405848" y="3812683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0" name="円/楕円 619"/>
                <p:cNvSpPr/>
                <p:nvPr/>
              </p:nvSpPr>
              <p:spPr>
                <a:xfrm>
                  <a:off x="1246398" y="3653233"/>
                  <a:ext cx="502462" cy="50246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1" name="円/楕円 620"/>
                <p:cNvSpPr/>
                <p:nvPr/>
              </p:nvSpPr>
              <p:spPr>
                <a:xfrm>
                  <a:off x="1174038" y="3580873"/>
                  <a:ext cx="647182" cy="64718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2" name="円/楕円 621"/>
                <p:cNvSpPr/>
                <p:nvPr/>
              </p:nvSpPr>
              <p:spPr>
                <a:xfrm>
                  <a:off x="1323352" y="3730187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3" name="円/楕円 622"/>
                <p:cNvSpPr/>
                <p:nvPr/>
              </p:nvSpPr>
              <p:spPr>
                <a:xfrm flipH="1" flipV="1">
                  <a:off x="1449184" y="3867371"/>
                  <a:ext cx="40029" cy="40029"/>
                </a:xfrm>
                <a:prstGeom prst="ellipse">
                  <a:avLst/>
                </a:prstGeom>
                <a:solidFill>
                  <a:srgbClr val="FFCCFF"/>
                </a:solidFill>
                <a:ln>
                  <a:noFill/>
                </a:ln>
                <a:effectLst>
                  <a:glow rad="101600">
                    <a:schemeClr val="bg1"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4" name="円/楕円 623"/>
                <p:cNvSpPr/>
                <p:nvPr/>
              </p:nvSpPr>
              <p:spPr>
                <a:xfrm>
                  <a:off x="1645397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5" name="円/楕円 624"/>
                <p:cNvSpPr/>
                <p:nvPr/>
              </p:nvSpPr>
              <p:spPr>
                <a:xfrm>
                  <a:off x="1296842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6" name="円/楕円 625"/>
                <p:cNvSpPr/>
                <p:nvPr/>
              </p:nvSpPr>
              <p:spPr>
                <a:xfrm>
                  <a:off x="1722350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7" name="円/楕円 626"/>
                <p:cNvSpPr/>
                <p:nvPr/>
              </p:nvSpPr>
              <p:spPr>
                <a:xfrm>
                  <a:off x="1221988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8" name="円/楕円 627"/>
                <p:cNvSpPr/>
                <p:nvPr/>
              </p:nvSpPr>
              <p:spPr>
                <a:xfrm>
                  <a:off x="1471119" y="4129185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9" name="円/楕円 628"/>
                <p:cNvSpPr/>
                <p:nvPr/>
              </p:nvSpPr>
              <p:spPr>
                <a:xfrm>
                  <a:off x="1471119" y="3626723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0" name="円/楕円 629"/>
                <p:cNvSpPr/>
                <p:nvPr/>
              </p:nvSpPr>
              <p:spPr>
                <a:xfrm>
                  <a:off x="1627021" y="3679743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1" name="円/楕円 630"/>
                <p:cNvSpPr/>
                <p:nvPr/>
              </p:nvSpPr>
              <p:spPr>
                <a:xfrm>
                  <a:off x="1302602" y="406291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2" name="円/楕円 631"/>
                <p:cNvSpPr/>
                <p:nvPr/>
              </p:nvSpPr>
              <p:spPr>
                <a:xfrm>
                  <a:off x="1302602" y="368230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3" name="円/楕円 632"/>
                <p:cNvSpPr/>
                <p:nvPr/>
              </p:nvSpPr>
              <p:spPr>
                <a:xfrm>
                  <a:off x="1640510" y="4062101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4" name="テキスト ボックス 633"/>
                <p:cNvSpPr txBox="1"/>
                <p:nvPr/>
              </p:nvSpPr>
              <p:spPr>
                <a:xfrm>
                  <a:off x="1328352" y="3784398"/>
                  <a:ext cx="333983" cy="2187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dirty="0"/>
                    <a:t>11+</a:t>
                  </a:r>
                  <a:endParaRPr kumimoji="1" lang="ja-JP" altLang="en-US" sz="1050" dirty="0"/>
                </a:p>
              </p:txBody>
            </p:sp>
          </p:grpSp>
          <p:sp>
            <p:nvSpPr>
              <p:cNvPr id="635" name="円/楕円 634"/>
              <p:cNvSpPr/>
              <p:nvPr/>
            </p:nvSpPr>
            <p:spPr>
              <a:xfrm>
                <a:off x="1707449" y="3916240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sp>
          <p:nvSpPr>
            <p:cNvPr id="690" name="円/楕円 689"/>
            <p:cNvSpPr/>
            <p:nvPr/>
          </p:nvSpPr>
          <p:spPr>
            <a:xfrm>
              <a:off x="-520472" y="2170336"/>
              <a:ext cx="471949" cy="471949"/>
            </a:xfrm>
            <a:prstGeom prst="ellipse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3091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605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9827" y="829127"/>
            <a:ext cx="6878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</a:rPr>
              <a:t>●金属</a:t>
            </a: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結合：金属原子同士の結合</a:t>
            </a:r>
            <a:endParaRPr kumimoji="1" lang="ja-JP" alt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1345924" y="1949598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908688" y="1641739"/>
            <a:ext cx="1280044" cy="1018902"/>
            <a:chOff x="784863" y="1870339"/>
            <a:chExt cx="1280044" cy="1018902"/>
          </a:xfrm>
        </p:grpSpPr>
        <p:sp>
          <p:nvSpPr>
            <p:cNvPr id="6" name="円/楕円 5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円/楕円 53"/>
          <p:cNvSpPr/>
          <p:nvPr/>
        </p:nvSpPr>
        <p:spPr>
          <a:xfrm>
            <a:off x="2917549" y="1949598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 rot="10800000">
            <a:off x="2480313" y="1641739"/>
            <a:ext cx="1280044" cy="1018902"/>
            <a:chOff x="784863" y="1870339"/>
            <a:chExt cx="1280044" cy="1018902"/>
          </a:xfrm>
        </p:grpSpPr>
        <p:sp>
          <p:nvSpPr>
            <p:cNvPr id="56" name="円/楕円 55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9" name="円/楕円 58"/>
          <p:cNvSpPr/>
          <p:nvPr/>
        </p:nvSpPr>
        <p:spPr>
          <a:xfrm>
            <a:off x="4597124" y="1949598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60" name="グループ化 59"/>
          <p:cNvGrpSpPr/>
          <p:nvPr/>
        </p:nvGrpSpPr>
        <p:grpSpPr>
          <a:xfrm>
            <a:off x="4159888" y="1641739"/>
            <a:ext cx="1280044" cy="1018902"/>
            <a:chOff x="784863" y="1870339"/>
            <a:chExt cx="1280044" cy="1018902"/>
          </a:xfrm>
        </p:grpSpPr>
        <p:sp>
          <p:nvSpPr>
            <p:cNvPr id="61" name="円/楕円 60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9" name="円/楕円 68"/>
          <p:cNvSpPr/>
          <p:nvPr/>
        </p:nvSpPr>
        <p:spPr>
          <a:xfrm>
            <a:off x="1345924" y="3578373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908688" y="3270514"/>
            <a:ext cx="1280044" cy="1018902"/>
            <a:chOff x="784863" y="1870339"/>
            <a:chExt cx="1280044" cy="1018902"/>
          </a:xfrm>
        </p:grpSpPr>
        <p:sp>
          <p:nvSpPr>
            <p:cNvPr id="71" name="円/楕円 70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4" name="円/楕円 73"/>
          <p:cNvSpPr/>
          <p:nvPr/>
        </p:nvSpPr>
        <p:spPr>
          <a:xfrm>
            <a:off x="2917549" y="3578373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75" name="グループ化 74"/>
          <p:cNvGrpSpPr/>
          <p:nvPr/>
        </p:nvGrpSpPr>
        <p:grpSpPr>
          <a:xfrm rot="10800000">
            <a:off x="2480313" y="3270514"/>
            <a:ext cx="1280044" cy="1018902"/>
            <a:chOff x="784863" y="1870339"/>
            <a:chExt cx="1280044" cy="1018902"/>
          </a:xfrm>
        </p:grpSpPr>
        <p:sp>
          <p:nvSpPr>
            <p:cNvPr id="76" name="円/楕円 75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76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9" name="円/楕円 78"/>
          <p:cNvSpPr/>
          <p:nvPr/>
        </p:nvSpPr>
        <p:spPr>
          <a:xfrm>
            <a:off x="4597124" y="3578373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80" name="グループ化 79"/>
          <p:cNvGrpSpPr/>
          <p:nvPr/>
        </p:nvGrpSpPr>
        <p:grpSpPr>
          <a:xfrm>
            <a:off x="4159888" y="3270514"/>
            <a:ext cx="1280044" cy="1018902"/>
            <a:chOff x="784863" y="1870339"/>
            <a:chExt cx="1280044" cy="1018902"/>
          </a:xfrm>
        </p:grpSpPr>
        <p:sp>
          <p:nvSpPr>
            <p:cNvPr id="81" name="円/楕円 80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円/楕円 81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4" name="円/楕円 83"/>
          <p:cNvSpPr/>
          <p:nvPr/>
        </p:nvSpPr>
        <p:spPr>
          <a:xfrm>
            <a:off x="1345924" y="5207149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85" name="グループ化 84"/>
          <p:cNvGrpSpPr/>
          <p:nvPr/>
        </p:nvGrpSpPr>
        <p:grpSpPr>
          <a:xfrm>
            <a:off x="908688" y="4899290"/>
            <a:ext cx="1280044" cy="1018902"/>
            <a:chOff x="784863" y="1870339"/>
            <a:chExt cx="1280044" cy="1018902"/>
          </a:xfrm>
        </p:grpSpPr>
        <p:sp>
          <p:nvSpPr>
            <p:cNvPr id="86" name="円/楕円 85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86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9" name="円/楕円 88"/>
          <p:cNvSpPr/>
          <p:nvPr/>
        </p:nvSpPr>
        <p:spPr>
          <a:xfrm>
            <a:off x="2917549" y="5207149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0" name="グループ化 89"/>
          <p:cNvGrpSpPr/>
          <p:nvPr/>
        </p:nvGrpSpPr>
        <p:grpSpPr>
          <a:xfrm rot="10800000">
            <a:off x="2480313" y="4899290"/>
            <a:ext cx="1280044" cy="1018902"/>
            <a:chOff x="784863" y="1870339"/>
            <a:chExt cx="1280044" cy="1018902"/>
          </a:xfrm>
        </p:grpSpPr>
        <p:sp>
          <p:nvSpPr>
            <p:cNvPr id="91" name="円/楕円 90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円/楕円 92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4" name="円/楕円 93"/>
          <p:cNvSpPr/>
          <p:nvPr/>
        </p:nvSpPr>
        <p:spPr>
          <a:xfrm>
            <a:off x="4597124" y="5207149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>
                <a:solidFill>
                  <a:schemeClr val="accent5">
                    <a:lumMod val="50000"/>
                  </a:schemeClr>
                </a:solidFill>
              </a:rPr>
              <a:t>Na</a:t>
            </a:r>
            <a:endParaRPr kumimoji="1" lang="ja-JP" alt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5" name="グループ化 94"/>
          <p:cNvGrpSpPr/>
          <p:nvPr/>
        </p:nvGrpSpPr>
        <p:grpSpPr>
          <a:xfrm>
            <a:off x="4159888" y="4899290"/>
            <a:ext cx="1280044" cy="1018902"/>
            <a:chOff x="784863" y="1870339"/>
            <a:chExt cx="1280044" cy="1018902"/>
          </a:xfrm>
        </p:grpSpPr>
        <p:sp>
          <p:nvSpPr>
            <p:cNvPr id="96" name="円/楕円 95"/>
            <p:cNvSpPr/>
            <p:nvPr/>
          </p:nvSpPr>
          <p:spPr>
            <a:xfrm rot="5400000">
              <a:off x="914243" y="1870339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円/楕円 96"/>
            <p:cNvSpPr/>
            <p:nvPr/>
          </p:nvSpPr>
          <p:spPr>
            <a:xfrm rot="5400000">
              <a:off x="784863" y="2252791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円/楕円 97"/>
            <p:cNvSpPr/>
            <p:nvPr/>
          </p:nvSpPr>
          <p:spPr>
            <a:xfrm rot="5400000">
              <a:off x="1810909" y="2252791"/>
              <a:ext cx="253998" cy="253998"/>
            </a:xfrm>
            <a:prstGeom prst="ellipse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3" name="テキスト ボックス 162"/>
          <p:cNvSpPr txBox="1"/>
          <p:nvPr/>
        </p:nvSpPr>
        <p:spPr>
          <a:xfrm>
            <a:off x="5714999" y="1701024"/>
            <a:ext cx="4974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金属原子が近づくと・・・</a:t>
            </a:r>
            <a:endParaRPr kumimoji="1" lang="en-US" altLang="ja-JP" sz="3600" dirty="0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5837081" y="4496911"/>
            <a:ext cx="5824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</a:rPr>
              <a:t>金属</a:t>
            </a:r>
            <a:r>
              <a:rPr kumimoji="1" lang="ja-JP" altLang="en-US" sz="3200" dirty="0"/>
              <a:t>陽イオン全体で価電子を共有する</a:t>
            </a:r>
            <a:r>
              <a:rPr kumimoji="1" lang="ja-JP" altLang="en-US" sz="4800" dirty="0">
                <a:solidFill>
                  <a:srgbClr val="FF0000"/>
                </a:solidFill>
              </a:rPr>
              <a:t>結合</a:t>
            </a:r>
            <a:r>
              <a:rPr kumimoji="1" lang="ja-JP" altLang="en-US" sz="3200" dirty="0"/>
              <a:t>が</a:t>
            </a:r>
            <a:r>
              <a:rPr kumimoji="1" lang="ja-JP" altLang="en-US" sz="4800" dirty="0">
                <a:solidFill>
                  <a:srgbClr val="FF0000"/>
                </a:solidFill>
              </a:rPr>
              <a:t>金属結合</a:t>
            </a:r>
            <a:endParaRPr kumimoji="1" lang="en-US" altLang="ja-JP" sz="4800" dirty="0">
              <a:solidFill>
                <a:srgbClr val="FF0000"/>
              </a:solidFill>
            </a:endParaRP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5714999" y="2802289"/>
            <a:ext cx="6476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価電子は特定の原子にとらわれることなく動き回る。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96090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L 0.04519 0.0884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" y="442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L 0.04493 0.0884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442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L 0.04545 2.59259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6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L 0.04532 2.59259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6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L 0.04493 -0.0886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-444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L 0.04506 -0.0893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" y="-446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59259E-6 L 6.25E-7 0.0888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59259E-6 L 6.25E-7 0.0891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59259E-6 L 6.25E-7 -0.088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44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59259E-6 L 6.25E-7 -0.0893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6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-0.05378 0.0893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5" y="446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-0.05378 0.0888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5" y="444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-0.05443 2.59259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1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-0.05417 2.59259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-0.05443 -0.0893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1" y="-4468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-0.05417 -0.0893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-446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4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5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5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5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4" grpId="0" animBg="1"/>
      <p:bldP spid="59" grpId="0" animBg="1"/>
      <p:bldP spid="69" grpId="0" animBg="1"/>
      <p:bldP spid="79" grpId="0" animBg="1"/>
      <p:bldP spid="84" grpId="0" animBg="1"/>
      <p:bldP spid="89" grpId="0" animBg="1"/>
      <p:bldP spid="94" grpId="0" animBg="1"/>
      <p:bldP spid="163" grpId="0"/>
      <p:bldP spid="164" grpId="0"/>
      <p:bldP spid="1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9827" y="829127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</a:rPr>
              <a:t>●結晶の性質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0507" y="1586857"/>
            <a:ext cx="110257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結晶</a:t>
            </a:r>
            <a:r>
              <a:rPr kumimoji="1" lang="ja-JP" altLang="en-US" sz="3200" dirty="0"/>
              <a:t>・・・・</a:t>
            </a:r>
            <a:r>
              <a:rPr kumimoji="1" lang="ja-JP" altLang="en-US" sz="4400" dirty="0">
                <a:solidFill>
                  <a:srgbClr val="FF0000"/>
                </a:solidFill>
              </a:rPr>
              <a:t>原子や分子</a:t>
            </a:r>
            <a:r>
              <a:rPr kumimoji="1" lang="ja-JP" altLang="en-US" sz="3200" dirty="0"/>
              <a:t>が規則正しく配列した物質の</a:t>
            </a:r>
            <a:r>
              <a:rPr kumimoji="1" lang="ja-JP" altLang="en-US" sz="4400" dirty="0">
                <a:solidFill>
                  <a:srgbClr val="FF0000"/>
                </a:solidFill>
              </a:rPr>
              <a:t>固体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27082" y="2645497"/>
            <a:ext cx="93315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原子や分子が配列するために，どのような力が働くかによって性質が異なる</a:t>
            </a:r>
            <a:endParaRPr kumimoji="1" lang="ja-JP" altLang="en-US" sz="3200" dirty="0"/>
          </a:p>
        </p:txBody>
      </p:sp>
      <p:sp>
        <p:nvSpPr>
          <p:cNvPr id="11" name="右矢印 10"/>
          <p:cNvSpPr/>
          <p:nvPr/>
        </p:nvSpPr>
        <p:spPr>
          <a:xfrm>
            <a:off x="1129154" y="2829827"/>
            <a:ext cx="1057275" cy="9525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 rot="10800000">
            <a:off x="4337944" y="4610100"/>
            <a:ext cx="3390900" cy="279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67164" y="5022833"/>
            <a:ext cx="73324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</a:rPr>
              <a:t>化学結合（結合力）による分類</a:t>
            </a:r>
            <a:endParaRPr kumimoji="1" lang="ja-JP" altLang="en-US" sz="3200" dirty="0"/>
          </a:p>
        </p:txBody>
      </p:sp>
      <p:sp>
        <p:nvSpPr>
          <p:cNvPr id="14" name="二等辺三角形 13"/>
          <p:cNvSpPr/>
          <p:nvPr/>
        </p:nvSpPr>
        <p:spPr>
          <a:xfrm rot="10800000">
            <a:off x="4337944" y="5996786"/>
            <a:ext cx="3390900" cy="279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989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正方形/長方形 55"/>
          <p:cNvSpPr/>
          <p:nvPr/>
        </p:nvSpPr>
        <p:spPr>
          <a:xfrm>
            <a:off x="159826" y="3763816"/>
            <a:ext cx="11595099" cy="733057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159826" y="5257288"/>
            <a:ext cx="11595099" cy="1003301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59826" y="2794384"/>
            <a:ext cx="11595099" cy="95285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159826" y="4451655"/>
            <a:ext cx="11595099" cy="770948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6688585" y="1624241"/>
            <a:ext cx="7455" cy="46248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2114826" y="2943497"/>
            <a:ext cx="15937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イオン結合</a:t>
            </a:r>
            <a:endParaRPr kumimoji="1" lang="en-US" altLang="ja-JP" sz="2000" dirty="0"/>
          </a:p>
          <a:p>
            <a:r>
              <a:rPr lang="ja-JP" altLang="en-US" sz="2000" dirty="0"/>
              <a:t>（クーロン力）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06785" y="3075235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共有結合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9827" y="829127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</a:rPr>
              <a:t>●結晶の性質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66128" y="1614534"/>
            <a:ext cx="1606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イオン結晶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55659" y="1629557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共有結合の結晶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35019" y="162560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分子結晶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884910" y="3075235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金属結合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787888" y="162560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金属結晶</a:t>
            </a:r>
          </a:p>
        </p:txBody>
      </p:sp>
      <p:cxnSp>
        <p:nvCxnSpPr>
          <p:cNvPr id="15" name="直線コネクタ 14"/>
          <p:cNvCxnSpPr/>
          <p:nvPr/>
        </p:nvCxnSpPr>
        <p:spPr>
          <a:xfrm>
            <a:off x="1637154" y="1600887"/>
            <a:ext cx="0" cy="464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166597" y="1600887"/>
            <a:ext cx="0" cy="464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9225483" y="1600887"/>
            <a:ext cx="0" cy="464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1754927" y="1625601"/>
            <a:ext cx="0" cy="464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59828" y="2038233"/>
            <a:ext cx="11595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59828" y="2794384"/>
            <a:ext cx="11595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912014" y="2917203"/>
            <a:ext cx="2108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分子内：共有結合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912014" y="3208602"/>
            <a:ext cx="21082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分子間：分子間力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4791" y="303926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結合力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2938" y="224725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構成粒子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159828" y="3763816"/>
            <a:ext cx="11595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31625" y="390480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融点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16966" y="5342584"/>
            <a:ext cx="11079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電気</a:t>
            </a:r>
            <a:endParaRPr kumimoji="1" lang="en-US" altLang="ja-JP" sz="2400" dirty="0"/>
          </a:p>
          <a:p>
            <a:r>
              <a:rPr kumimoji="1" lang="ja-JP" altLang="en-US" sz="2400" dirty="0"/>
              <a:t>伝導性</a:t>
            </a:r>
          </a:p>
        </p:txBody>
      </p:sp>
      <p:cxnSp>
        <p:nvCxnSpPr>
          <p:cNvPr id="34" name="直線コネクタ 33"/>
          <p:cNvCxnSpPr/>
          <p:nvPr/>
        </p:nvCxnSpPr>
        <p:spPr>
          <a:xfrm>
            <a:off x="159828" y="4492125"/>
            <a:ext cx="11595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59828" y="6260591"/>
            <a:ext cx="11595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1775188" y="2290838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陽イオンと陰イオン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29593" y="225720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非金属原子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19740" y="226827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分子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941776" y="226827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金属原子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00205" y="3935586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高い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712211" y="3941010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非常に高い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617941" y="3921155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低い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566672" y="3945759"/>
            <a:ext cx="1901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高いものが多い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31420" y="5450814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ない</a:t>
            </a:r>
            <a:endParaRPr kumimoji="1" lang="en-US" altLang="ja-JP" sz="2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093475" y="5512136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ない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637373" y="5508180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ない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208676" y="5508180"/>
            <a:ext cx="6174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あり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703635" y="5822627"/>
            <a:ext cx="21547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/>
              <a:t>※</a:t>
            </a:r>
            <a:r>
              <a:rPr lang="ja-JP" altLang="en-US" sz="1600" dirty="0"/>
              <a:t>液体では伝導性あり</a:t>
            </a:r>
          </a:p>
        </p:txBody>
      </p:sp>
      <p:cxnSp>
        <p:nvCxnSpPr>
          <p:cNvPr id="54" name="直線コネクタ 53"/>
          <p:cNvCxnSpPr/>
          <p:nvPr/>
        </p:nvCxnSpPr>
        <p:spPr>
          <a:xfrm>
            <a:off x="159828" y="5259750"/>
            <a:ext cx="11595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431625" y="4651242"/>
            <a:ext cx="728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硬さ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121257" y="4682019"/>
            <a:ext cx="1604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硬いがもろい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712211" y="4687443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非常に硬い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241431" y="4667588"/>
            <a:ext cx="1402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やわらかい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460915" y="4692192"/>
            <a:ext cx="2058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展性・延性がある</a:t>
            </a:r>
          </a:p>
        </p:txBody>
      </p:sp>
      <p:sp>
        <p:nvSpPr>
          <p:cNvPr id="62" name="四角形吹き出し 61"/>
          <p:cNvSpPr/>
          <p:nvPr/>
        </p:nvSpPr>
        <p:spPr>
          <a:xfrm>
            <a:off x="910118" y="626154"/>
            <a:ext cx="11282223" cy="2394738"/>
          </a:xfrm>
          <a:prstGeom prst="wedgeRectCallout">
            <a:avLst>
              <a:gd name="adj1" fmla="val -44272"/>
              <a:gd name="adj2" fmla="val 8324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3600" dirty="0"/>
              <a:t>結合力が強いほど融点は高くなる</a:t>
            </a:r>
            <a:endParaRPr lang="en-US" altLang="ja-JP" sz="3600" dirty="0"/>
          </a:p>
          <a:p>
            <a:r>
              <a:rPr lang="ja-JP" altLang="en-US" sz="4400" dirty="0">
                <a:solidFill>
                  <a:srgbClr val="FF0000"/>
                </a:solidFill>
              </a:rPr>
              <a:t>融点：共有結合の結晶</a:t>
            </a:r>
            <a:endParaRPr lang="en-US" altLang="ja-JP" sz="4400" dirty="0">
              <a:solidFill>
                <a:srgbClr val="FF0000"/>
              </a:solidFill>
            </a:endParaRPr>
          </a:p>
          <a:p>
            <a:r>
              <a:rPr lang="ja-JP" altLang="en-US" sz="4400" dirty="0">
                <a:solidFill>
                  <a:srgbClr val="FF0000"/>
                </a:solidFill>
              </a:rPr>
              <a:t>                 ＞イオン結晶，金属結晶＞分子結晶</a:t>
            </a:r>
            <a:endParaRPr lang="en-US" altLang="ja-JP" sz="4400" dirty="0">
              <a:solidFill>
                <a:srgbClr val="FF0000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154790" y="715245"/>
            <a:ext cx="10853064" cy="3685418"/>
            <a:chOff x="1154790" y="715245"/>
            <a:chExt cx="10853064" cy="3685418"/>
          </a:xfrm>
        </p:grpSpPr>
        <p:sp>
          <p:nvSpPr>
            <p:cNvPr id="63" name="四角形吹き出し 62"/>
            <p:cNvSpPr/>
            <p:nvPr/>
          </p:nvSpPr>
          <p:spPr>
            <a:xfrm>
              <a:off x="1154790" y="715245"/>
              <a:ext cx="10853064" cy="3685418"/>
            </a:xfrm>
            <a:prstGeom prst="wedgeRectCallout">
              <a:avLst>
                <a:gd name="adj1" fmla="val -53279"/>
                <a:gd name="adj2" fmla="val 52594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ja-JP" altLang="en-US" sz="3600" dirty="0"/>
                <a:t>結合力が強いほど硬くなる</a:t>
              </a:r>
              <a:endParaRPr lang="en-US" altLang="ja-JP" sz="3600" dirty="0"/>
            </a:p>
            <a:p>
              <a:r>
                <a:rPr lang="ja-JP" altLang="en-US" sz="4400" dirty="0">
                  <a:solidFill>
                    <a:srgbClr val="FF0000"/>
                  </a:solidFill>
                </a:rPr>
                <a:t>硬さ：共有結合の結晶</a:t>
              </a:r>
              <a:endParaRPr lang="en-US" altLang="ja-JP" sz="4400" dirty="0">
                <a:solidFill>
                  <a:srgbClr val="FF0000"/>
                </a:solidFill>
              </a:endParaRPr>
            </a:p>
            <a:p>
              <a:r>
                <a:rPr lang="en-US" altLang="ja-JP" sz="4400" dirty="0">
                  <a:solidFill>
                    <a:srgbClr val="FF0000"/>
                  </a:solidFill>
                </a:rPr>
                <a:t>	</a:t>
              </a:r>
              <a:r>
                <a:rPr lang="ja-JP" altLang="en-US" sz="4400" dirty="0">
                  <a:solidFill>
                    <a:srgbClr val="FF0000"/>
                  </a:solidFill>
                </a:rPr>
                <a:t>   ＞＞イオン結晶，金属結晶＞分子結晶</a:t>
              </a:r>
              <a:endParaRPr lang="en-US" altLang="ja-JP" sz="4400" dirty="0">
                <a:solidFill>
                  <a:srgbClr val="FF0000"/>
                </a:solidFill>
              </a:endParaRPr>
            </a:p>
            <a:p>
              <a:endParaRPr lang="en-US" altLang="ja-JP" sz="3200" dirty="0">
                <a:solidFill>
                  <a:srgbClr val="FF0000"/>
                </a:solidFill>
              </a:endParaRPr>
            </a:p>
            <a:p>
              <a:r>
                <a:rPr lang="en-US" altLang="ja-JP" sz="3200" dirty="0">
                  <a:solidFill>
                    <a:srgbClr val="FF0000"/>
                  </a:solidFill>
                </a:rPr>
                <a:t>※</a:t>
              </a:r>
              <a:r>
                <a:rPr lang="ja-JP" altLang="en-US" sz="3200" dirty="0">
                  <a:solidFill>
                    <a:srgbClr val="FF0000"/>
                  </a:solidFill>
                </a:rPr>
                <a:t>イオン結晶は</a:t>
              </a:r>
              <a:r>
                <a:rPr lang="ja-JP" altLang="en-US" sz="3200" dirty="0">
                  <a:solidFill>
                    <a:schemeClr val="tx1"/>
                  </a:solidFill>
                </a:rPr>
                <a:t>結晶の配置がずれると</a:t>
              </a:r>
              <a:endParaRPr lang="en-US" altLang="ja-JP" sz="3200" dirty="0">
                <a:solidFill>
                  <a:schemeClr val="tx1"/>
                </a:solidFill>
              </a:endParaRPr>
            </a:p>
            <a:p>
              <a:r>
                <a:rPr lang="ja-JP" altLang="en-US" sz="3200" dirty="0">
                  <a:solidFill>
                    <a:schemeClr val="tx1"/>
                  </a:solidFill>
                </a:rPr>
                <a:t>反発力が働くため</a:t>
              </a:r>
              <a:r>
                <a:rPr lang="ja-JP" altLang="en-US" sz="3200" dirty="0">
                  <a:solidFill>
                    <a:srgbClr val="FF0000"/>
                  </a:solidFill>
                </a:rPr>
                <a:t>硬いがもろい。</a:t>
              </a:r>
              <a:endParaRPr lang="en-US" altLang="ja-JP" sz="3200" dirty="0">
                <a:solidFill>
                  <a:srgbClr val="FF0000"/>
                </a:solidFill>
              </a:endParaRPr>
            </a:p>
          </p:txBody>
        </p:sp>
        <p:pic>
          <p:nvPicPr>
            <p:cNvPr id="55" name="PageObjectId_56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26792" b="55751"/>
            <a:stretch/>
          </p:blipFill>
          <p:spPr bwMode="auto">
            <a:xfrm>
              <a:off x="7915694" y="3098197"/>
              <a:ext cx="3974618" cy="118427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53" name="四角形吹き出し 52"/>
          <p:cNvSpPr/>
          <p:nvPr/>
        </p:nvSpPr>
        <p:spPr>
          <a:xfrm>
            <a:off x="1950750" y="3871950"/>
            <a:ext cx="10209485" cy="2603717"/>
          </a:xfrm>
          <a:prstGeom prst="wedgeRectCallout">
            <a:avLst>
              <a:gd name="adj1" fmla="val -63601"/>
              <a:gd name="adj2" fmla="val -6158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3600" dirty="0"/>
              <a:t>結合の種類によって異なる</a:t>
            </a:r>
            <a:endParaRPr lang="en-US" altLang="ja-JP" sz="3600" dirty="0"/>
          </a:p>
          <a:p>
            <a:r>
              <a:rPr lang="ja-JP" altLang="en-US" sz="4400" dirty="0">
                <a:solidFill>
                  <a:srgbClr val="FF0000"/>
                </a:solidFill>
              </a:rPr>
              <a:t>共有結合，イオン結合，金属結合</a:t>
            </a:r>
            <a:endParaRPr lang="en-US" altLang="ja-JP" sz="4400" dirty="0">
              <a:solidFill>
                <a:srgbClr val="FF0000"/>
              </a:solidFill>
            </a:endParaRPr>
          </a:p>
          <a:p>
            <a:r>
              <a:rPr lang="ja-JP" altLang="en-US" sz="4400" dirty="0">
                <a:solidFill>
                  <a:srgbClr val="FF0000"/>
                </a:solidFill>
              </a:rPr>
              <a:t> 　　　　　　　　　　　　　　　　   ＞ ＞分子間力</a:t>
            </a:r>
            <a:endParaRPr lang="en-US" altLang="ja-JP" sz="4400" dirty="0">
              <a:solidFill>
                <a:srgbClr val="FF0000"/>
              </a:solidFill>
            </a:endParaRPr>
          </a:p>
          <a:p>
            <a:r>
              <a:rPr lang="ja-JP" altLang="en-US" sz="4400" dirty="0">
                <a:solidFill>
                  <a:srgbClr val="FF0000"/>
                </a:solidFill>
              </a:rPr>
              <a:t>金属結合の強さは，物質による差が大きい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66" name="四角形吹き出し 65"/>
          <p:cNvSpPr/>
          <p:nvPr/>
        </p:nvSpPr>
        <p:spPr>
          <a:xfrm>
            <a:off x="509313" y="2401324"/>
            <a:ext cx="11282223" cy="2394738"/>
          </a:xfrm>
          <a:prstGeom prst="wedgeRectCallout">
            <a:avLst>
              <a:gd name="adj1" fmla="val -44272"/>
              <a:gd name="adj2" fmla="val 8324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3600" dirty="0"/>
              <a:t>電荷を運ぶ粒子（キャリア）があれば電気伝導性がある。</a:t>
            </a:r>
            <a:endParaRPr lang="en-US" altLang="ja-JP" sz="3600" dirty="0"/>
          </a:p>
          <a:p>
            <a:r>
              <a:rPr lang="ja-JP" altLang="en-US" sz="4400" dirty="0">
                <a:solidFill>
                  <a:srgbClr val="FF0000"/>
                </a:solidFill>
              </a:rPr>
              <a:t>イオン結晶：液体中ではイオンがキャリアとなる</a:t>
            </a:r>
            <a:endParaRPr lang="en-US" altLang="ja-JP" sz="4400" dirty="0">
              <a:solidFill>
                <a:srgbClr val="FF0000"/>
              </a:solidFill>
            </a:endParaRPr>
          </a:p>
          <a:p>
            <a:r>
              <a:rPr lang="ja-JP" altLang="en-US" sz="4400" dirty="0">
                <a:solidFill>
                  <a:srgbClr val="FF0000"/>
                </a:solidFill>
              </a:rPr>
              <a:t>金属結晶：自由電子がキャリアとなる。</a:t>
            </a:r>
            <a:endParaRPr lang="en-US" altLang="ja-JP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2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52" grpId="0" animBg="1"/>
      <p:bldP spid="52" grpId="1" animBg="1"/>
      <p:bldP spid="50" grpId="0" animBg="1"/>
      <p:bldP spid="50" grpId="1" animBg="1"/>
      <p:bldP spid="49" grpId="0" animBg="1"/>
      <p:bldP spid="49" grpId="1" animBg="1"/>
      <p:bldP spid="62" grpId="0" animBg="1"/>
      <p:bldP spid="62" grpId="1" animBg="1"/>
      <p:bldP spid="53" grpId="0" animBg="1"/>
      <p:bldP spid="53" grpId="1" animBg="1"/>
      <p:bldP spid="66" grpId="0" animBg="1"/>
      <p:bldP spid="6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12800" y="1343025"/>
            <a:ext cx="10515600" cy="4351338"/>
          </a:xfrm>
        </p:spPr>
        <p:txBody>
          <a:bodyPr anchor="ctr"/>
          <a:lstStyle/>
          <a:p>
            <a:pPr marL="0" indent="0" algn="ctr">
              <a:buNone/>
            </a:pPr>
            <a:r>
              <a:rPr kumimoji="1" lang="ja-JP" altLang="en-US" dirty="0"/>
              <a:t>おわり</a:t>
            </a:r>
          </a:p>
        </p:txBody>
      </p:sp>
    </p:spTree>
    <p:extLst>
      <p:ext uri="{BB962C8B-B14F-4D97-AF65-F5344CB8AC3E}">
        <p14:creationId xmlns:p14="http://schemas.microsoft.com/office/powerpoint/2010/main" val="128786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92866" y="864973"/>
            <a:ext cx="43091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/>
              <a:t>これを学ぼう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370703" y="1729946"/>
            <a:ext cx="9144000" cy="0"/>
          </a:xfrm>
          <a:prstGeom prst="line">
            <a:avLst/>
          </a:prstGeom>
          <a:ln w="38100">
            <a:solidFill>
              <a:srgbClr val="F4B10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592865" y="1963952"/>
            <a:ext cx="1074239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ja-JP" altLang="en-US" sz="4800" dirty="0"/>
              <a:t>イオン結合と共有結合の違い</a:t>
            </a:r>
            <a:endParaRPr lang="en-US" altLang="ja-JP" sz="4800" dirty="0"/>
          </a:p>
          <a:p>
            <a:pPr marL="685800" indent="-6858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ja-JP" altLang="en-US" sz="4800" dirty="0"/>
              <a:t>金属結合のしくみ</a:t>
            </a:r>
            <a:endParaRPr lang="en-US" altLang="ja-JP" sz="4800" dirty="0"/>
          </a:p>
          <a:p>
            <a:pPr marL="685800" indent="-6858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ja-JP" altLang="en-US" sz="4800" dirty="0"/>
              <a:t>化学結合と結晶の種類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426229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" name="グループ化 603"/>
          <p:cNvGrpSpPr/>
          <p:nvPr/>
        </p:nvGrpSpPr>
        <p:grpSpPr>
          <a:xfrm>
            <a:off x="153930" y="899148"/>
            <a:ext cx="11542770" cy="5536954"/>
            <a:chOff x="153930" y="899148"/>
            <a:chExt cx="11542770" cy="5536954"/>
          </a:xfrm>
        </p:grpSpPr>
        <p:sp>
          <p:nvSpPr>
            <p:cNvPr id="2" name="正方形/長方形 1"/>
            <p:cNvSpPr/>
            <p:nvPr/>
          </p:nvSpPr>
          <p:spPr>
            <a:xfrm>
              <a:off x="931505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2053069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4995191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114839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7234488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8354134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9473782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593430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931505" y="1297988"/>
              <a:ext cx="1096616" cy="87868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0593430" y="1297988"/>
              <a:ext cx="1096616" cy="87868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931505" y="3317476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051153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995191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114839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9473782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7234488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8354134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0593430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931505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051153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995191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114839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7234488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8354134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9473782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0593430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1002053" y="4712337"/>
              <a:ext cx="940120" cy="940119"/>
              <a:chOff x="1104626" y="4672882"/>
              <a:chExt cx="786006" cy="786006"/>
            </a:xfrm>
          </p:grpSpPr>
          <p:sp>
            <p:nvSpPr>
              <p:cNvPr id="29" name="円/楕円 28"/>
              <p:cNvSpPr/>
              <p:nvPr/>
            </p:nvSpPr>
            <p:spPr>
              <a:xfrm>
                <a:off x="1405848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" name="円/楕円 29"/>
              <p:cNvSpPr/>
              <p:nvPr/>
            </p:nvSpPr>
            <p:spPr>
              <a:xfrm>
                <a:off x="1246398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" name="円/楕円 30"/>
              <p:cNvSpPr/>
              <p:nvPr/>
            </p:nvSpPr>
            <p:spPr>
              <a:xfrm>
                <a:off x="1174038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" name="円/楕円 31"/>
              <p:cNvSpPr/>
              <p:nvPr/>
            </p:nvSpPr>
            <p:spPr>
              <a:xfrm>
                <a:off x="1104626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" name="円/楕円 32"/>
              <p:cNvSpPr/>
              <p:nvPr/>
            </p:nvSpPr>
            <p:spPr>
              <a:xfrm>
                <a:off x="1323352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" name="円/楕円 33"/>
              <p:cNvSpPr/>
              <p:nvPr/>
            </p:nvSpPr>
            <p:spPr>
              <a:xfrm flipH="1" flipV="1">
                <a:off x="1449184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" name="円/楕円 34"/>
              <p:cNvSpPr/>
              <p:nvPr/>
            </p:nvSpPr>
            <p:spPr>
              <a:xfrm>
                <a:off x="164539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" name="円/楕円 35"/>
              <p:cNvSpPr/>
              <p:nvPr/>
            </p:nvSpPr>
            <p:spPr>
              <a:xfrm>
                <a:off x="129684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172235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" name="円/楕円 37"/>
              <p:cNvSpPr/>
              <p:nvPr/>
            </p:nvSpPr>
            <p:spPr>
              <a:xfrm>
                <a:off x="179830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" name="円/楕円 38"/>
              <p:cNvSpPr/>
              <p:nvPr/>
            </p:nvSpPr>
            <p:spPr>
              <a:xfrm>
                <a:off x="114503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1221988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" name="円/楕円 40"/>
              <p:cNvSpPr/>
              <p:nvPr/>
            </p:nvSpPr>
            <p:spPr>
              <a:xfrm>
                <a:off x="1471119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" name="円/楕円 41"/>
              <p:cNvSpPr/>
              <p:nvPr/>
            </p:nvSpPr>
            <p:spPr>
              <a:xfrm>
                <a:off x="1471119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" name="円/楕円 42"/>
              <p:cNvSpPr/>
              <p:nvPr/>
            </p:nvSpPr>
            <p:spPr>
              <a:xfrm>
                <a:off x="1471119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" name="円/楕円 43"/>
              <p:cNvSpPr/>
              <p:nvPr/>
            </p:nvSpPr>
            <p:spPr>
              <a:xfrm>
                <a:off x="1471119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5" name="円/楕円 44"/>
              <p:cNvSpPr/>
              <p:nvPr/>
            </p:nvSpPr>
            <p:spPr>
              <a:xfrm>
                <a:off x="1627021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" name="円/楕円 45"/>
              <p:cNvSpPr/>
              <p:nvPr/>
            </p:nvSpPr>
            <p:spPr>
              <a:xfrm>
                <a:off x="1675094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" name="円/楕円 46"/>
              <p:cNvSpPr/>
              <p:nvPr/>
            </p:nvSpPr>
            <p:spPr>
              <a:xfrm>
                <a:off x="1254528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1302602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" name="円/楕円 48"/>
              <p:cNvSpPr/>
              <p:nvPr/>
            </p:nvSpPr>
            <p:spPr>
              <a:xfrm>
                <a:off x="1254528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" name="円/楕円 49"/>
              <p:cNvSpPr/>
              <p:nvPr/>
            </p:nvSpPr>
            <p:spPr>
              <a:xfrm>
                <a:off x="1302602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" name="円/楕円 50"/>
              <p:cNvSpPr/>
              <p:nvPr/>
            </p:nvSpPr>
            <p:spPr>
              <a:xfrm>
                <a:off x="1640510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2" name="円/楕円 51"/>
              <p:cNvSpPr/>
              <p:nvPr/>
            </p:nvSpPr>
            <p:spPr>
              <a:xfrm>
                <a:off x="1688583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1328352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19+</a:t>
                </a:r>
                <a:endParaRPr kumimoji="1" lang="ja-JP" altLang="en-US" sz="1050" dirty="0"/>
              </a:p>
            </p:txBody>
          </p:sp>
        </p:grpSp>
        <p:sp>
          <p:nvSpPr>
            <p:cNvPr id="54" name="正方形/長方形 53"/>
            <p:cNvSpPr/>
            <p:nvPr/>
          </p:nvSpPr>
          <p:spPr>
            <a:xfrm>
              <a:off x="219460" y="1298320"/>
              <a:ext cx="689014" cy="8832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kumimoji="1" lang="en-US" altLang="ja-JP" dirty="0">
                  <a:latin typeface="+mj-ea"/>
                  <a:ea typeface="+mj-ea"/>
                </a:rPr>
                <a:t>K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  <a:endParaRPr kumimoji="1" lang="ja-JP" altLang="en-US" sz="1200" dirty="0">
                <a:latin typeface="+mj-ea"/>
                <a:ea typeface="+mj-ea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219460" y="2208455"/>
              <a:ext cx="689014" cy="107826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2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L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19460" y="3307656"/>
              <a:ext cx="689014" cy="125434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3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M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19460" y="4574903"/>
              <a:ext cx="689014" cy="14719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4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N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  <a:endParaRPr kumimoji="1" lang="ja-JP" altLang="en-US" sz="12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1192888" y="1796580"/>
              <a:ext cx="51328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</a:t>
              </a:r>
              <a:r>
                <a:rPr kumimoji="1" lang="en-US" altLang="ja-JP" sz="2800" dirty="0"/>
                <a:t>H</a:t>
              </a:r>
              <a:endParaRPr kumimoji="1" lang="ja-JP" altLang="en-US" sz="2800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189054" y="2924041"/>
              <a:ext cx="521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</a:t>
              </a:r>
              <a:r>
                <a:rPr kumimoji="1" lang="en-US" altLang="ja-JP" sz="2800" dirty="0"/>
                <a:t>Li</a:t>
              </a:r>
              <a:endParaRPr kumimoji="1" lang="ja-JP" altLang="en-US" sz="2800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0810884" y="1803634"/>
              <a:ext cx="6912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2</a:t>
              </a:r>
              <a:r>
                <a:rPr kumimoji="1" lang="en-US" altLang="ja-JP" sz="2800" dirty="0"/>
                <a:t>He</a:t>
              </a:r>
              <a:endParaRPr kumimoji="1" lang="ja-JP" altLang="en-US" sz="2800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282819" y="2923282"/>
              <a:ext cx="6623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4</a:t>
              </a:r>
              <a:r>
                <a:rPr kumimoji="1" lang="en-US" altLang="ja-JP" sz="2800" dirty="0"/>
                <a:t>Be</a:t>
              </a:r>
              <a:endParaRPr kumimoji="1" lang="ja-JP" altLang="en-US" sz="2800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5266161" y="2923282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5</a:t>
              </a:r>
              <a:r>
                <a:rPr kumimoji="1" lang="en-US" altLang="ja-JP" sz="2800" dirty="0"/>
                <a:t>B</a:t>
              </a:r>
              <a:endParaRPr kumimoji="1" lang="ja-JP" altLang="en-US" sz="2800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6389645" y="292328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6</a:t>
              </a:r>
              <a:r>
                <a:rPr kumimoji="1" lang="en-US" altLang="ja-JP" sz="2800" dirty="0"/>
                <a:t>C</a:t>
              </a:r>
              <a:endParaRPr kumimoji="1" lang="ja-JP" altLang="en-US" sz="2800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8620630" y="2923282"/>
              <a:ext cx="5261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8</a:t>
              </a:r>
              <a:r>
                <a:rPr kumimoji="1" lang="en-US" altLang="ja-JP" sz="2800" dirty="0"/>
                <a:t>O</a:t>
              </a:r>
              <a:endParaRPr kumimoji="1" lang="ja-JP" altLang="en-US" sz="2800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7533612" y="2923282"/>
              <a:ext cx="521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7</a:t>
              </a:r>
              <a:r>
                <a:rPr kumimoji="1" lang="en-US" altLang="ja-JP" sz="2800" dirty="0"/>
                <a:t>N</a:t>
              </a:r>
              <a:endParaRPr kumimoji="1" lang="ja-JP" altLang="en-US" sz="2800" dirty="0"/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9811706" y="2923282"/>
              <a:ext cx="4539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9</a:t>
              </a:r>
              <a:r>
                <a:rPr kumimoji="1" lang="en-US" altLang="ja-JP" sz="2800" dirty="0"/>
                <a:t>F</a:t>
              </a:r>
              <a:endParaRPr kumimoji="1" lang="ja-JP" altLang="en-US" sz="2800" dirty="0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0764869" y="2923282"/>
              <a:ext cx="8034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10</a:t>
              </a:r>
              <a:r>
                <a:rPr kumimoji="1" lang="en-US" altLang="ja-JP" sz="2800" dirty="0"/>
                <a:t>Ne</a:t>
              </a:r>
              <a:endParaRPr kumimoji="1" lang="ja-JP" altLang="en-US" sz="2800" dirty="0"/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1080729" y="4178032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11</a:t>
              </a:r>
              <a:r>
                <a:rPr kumimoji="1" lang="en-US" altLang="ja-JP" sz="2800" dirty="0"/>
                <a:t>Na</a:t>
              </a:r>
              <a:endParaRPr kumimoji="1" lang="ja-JP" altLang="en-US" sz="2800" dirty="0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2200373" y="4161756"/>
              <a:ext cx="8691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12</a:t>
              </a:r>
              <a:r>
                <a:rPr kumimoji="1" lang="en-US" altLang="ja-JP" sz="2800" dirty="0"/>
                <a:t>Mg</a:t>
              </a:r>
              <a:endParaRPr kumimoji="1" lang="ja-JP" altLang="en-US" sz="2800" dirty="0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5186596" y="4161756"/>
              <a:ext cx="6832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13</a:t>
              </a:r>
              <a:r>
                <a:rPr kumimoji="1" lang="en-US" altLang="ja-JP" sz="2800" dirty="0"/>
                <a:t>Al</a:t>
              </a:r>
              <a:endParaRPr kumimoji="1" lang="ja-JP" altLang="en-US" sz="2800" dirty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6325414" y="4161756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14</a:t>
              </a:r>
              <a:r>
                <a:rPr kumimoji="1" lang="en-US" altLang="ja-JP" sz="2800" dirty="0"/>
                <a:t>Si</a:t>
              </a:r>
              <a:endParaRPr kumimoji="1" lang="ja-JP" altLang="en-US" sz="2800" dirty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7508687" y="4161756"/>
              <a:ext cx="5790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15</a:t>
              </a:r>
              <a:r>
                <a:rPr kumimoji="1" lang="en-US" altLang="ja-JP" sz="2800" dirty="0"/>
                <a:t>P</a:t>
              </a:r>
              <a:endParaRPr kumimoji="1" lang="ja-JP" altLang="en-US" sz="2800" dirty="0"/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8603373" y="4161756"/>
              <a:ext cx="558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16</a:t>
              </a:r>
              <a:r>
                <a:rPr kumimoji="1" lang="en-US" altLang="ja-JP" sz="2800" dirty="0"/>
                <a:t>S</a:t>
              </a:r>
              <a:endParaRPr kumimoji="1" lang="ja-JP" altLang="en-US" sz="2800" dirty="0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9726387" y="4161756"/>
              <a:ext cx="6655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17</a:t>
              </a:r>
              <a:r>
                <a:rPr kumimoji="1" lang="en-US" altLang="ja-JP" sz="2800" dirty="0"/>
                <a:t>Cl</a:t>
              </a:r>
              <a:endParaRPr kumimoji="1" lang="ja-JP" altLang="en-US" sz="2800" dirty="0"/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10795546" y="4161756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18</a:t>
              </a:r>
              <a:r>
                <a:rPr kumimoji="1" lang="en-US" altLang="ja-JP" sz="2800" dirty="0"/>
                <a:t>Ar</a:t>
              </a:r>
              <a:endParaRPr kumimoji="1" lang="ja-JP" altLang="en-US" sz="2800" dirty="0"/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1164129" y="5683090"/>
              <a:ext cx="5790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19</a:t>
              </a:r>
              <a:r>
                <a:rPr kumimoji="1" lang="en-US" altLang="ja-JP" sz="2800" dirty="0"/>
                <a:t>K</a:t>
              </a:r>
              <a:endParaRPr kumimoji="1" lang="ja-JP" altLang="en-US" sz="2800" dirty="0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243517" y="5683090"/>
              <a:ext cx="7553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20</a:t>
              </a:r>
              <a:r>
                <a:rPr kumimoji="1" lang="en-US" altLang="ja-JP" sz="2800" dirty="0"/>
                <a:t>Ca</a:t>
              </a:r>
              <a:endParaRPr kumimoji="1" lang="ja-JP" altLang="en-US" sz="2800" dirty="0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5144415" y="5683090"/>
              <a:ext cx="7906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31</a:t>
              </a:r>
              <a:r>
                <a:rPr kumimoji="1" lang="en-US" altLang="ja-JP" sz="2800" dirty="0"/>
                <a:t>Ga</a:t>
              </a:r>
              <a:endParaRPr kumimoji="1" lang="ja-JP" altLang="en-US" sz="2800" dirty="0"/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6264061" y="5683090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32</a:t>
              </a:r>
              <a:r>
                <a:rPr lang="en-US" altLang="ja-JP" sz="2800" dirty="0"/>
                <a:t>Ge</a:t>
              </a:r>
              <a:endParaRPr kumimoji="1" lang="ja-JP" altLang="en-US" sz="2800" dirty="0"/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7446374" y="5683090"/>
              <a:ext cx="7425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33</a:t>
              </a:r>
              <a:r>
                <a:rPr kumimoji="1" lang="en-US" altLang="ja-JP" sz="2800" dirty="0"/>
                <a:t>As</a:t>
              </a:r>
              <a:endParaRPr kumimoji="1" lang="ja-JP" altLang="en-US" sz="2800" dirty="0"/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8534353" y="5683090"/>
              <a:ext cx="7360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34</a:t>
              </a:r>
              <a:r>
                <a:rPr kumimoji="1" lang="en-US" altLang="ja-JP" sz="2800" dirty="0"/>
                <a:t>Se</a:t>
              </a:r>
              <a:endParaRPr kumimoji="1" lang="ja-JP" altLang="en-US" sz="2800" dirty="0"/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9709133" y="5683090"/>
              <a:ext cx="713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35</a:t>
              </a:r>
              <a:r>
                <a:rPr kumimoji="1" lang="en-US" altLang="ja-JP" sz="2800" dirty="0"/>
                <a:t>Br</a:t>
              </a:r>
              <a:endParaRPr kumimoji="1" lang="ja-JP" altLang="en-US" sz="2800" dirty="0"/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10805366" y="5683090"/>
              <a:ext cx="6983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36</a:t>
              </a:r>
              <a:r>
                <a:rPr kumimoji="1" lang="en-US" altLang="ja-JP" sz="2800" dirty="0"/>
                <a:t>Kr</a:t>
              </a:r>
              <a:endParaRPr kumimoji="1" lang="ja-JP" altLang="en-US" sz="2800" dirty="0"/>
            </a:p>
          </p:txBody>
        </p:sp>
        <p:grpSp>
          <p:nvGrpSpPr>
            <p:cNvPr id="84" name="グループ化 83"/>
            <p:cNvGrpSpPr/>
            <p:nvPr/>
          </p:nvGrpSpPr>
          <p:grpSpPr>
            <a:xfrm>
              <a:off x="10643122" y="4675367"/>
              <a:ext cx="1007118" cy="1014075"/>
              <a:chOff x="917375" y="4792176"/>
              <a:chExt cx="961733" cy="968376"/>
            </a:xfrm>
          </p:grpSpPr>
          <p:grpSp>
            <p:nvGrpSpPr>
              <p:cNvPr id="85" name="グループ化 84"/>
              <p:cNvGrpSpPr/>
              <p:nvPr/>
            </p:nvGrpSpPr>
            <p:grpSpPr>
              <a:xfrm>
                <a:off x="917375" y="4792176"/>
                <a:ext cx="961733" cy="968376"/>
                <a:chOff x="917375" y="4792176"/>
                <a:chExt cx="961733" cy="968376"/>
              </a:xfrm>
            </p:grpSpPr>
            <p:sp>
              <p:nvSpPr>
                <p:cNvPr id="87" name="円/楕円 86"/>
                <p:cNvSpPr/>
                <p:nvPr/>
              </p:nvSpPr>
              <p:spPr>
                <a:xfrm>
                  <a:off x="1294143" y="5171534"/>
                  <a:ext cx="209661" cy="20966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88" name="円/楕円 87"/>
                <p:cNvSpPr/>
                <p:nvPr/>
              </p:nvSpPr>
              <p:spPr>
                <a:xfrm>
                  <a:off x="1112024" y="4989415"/>
                  <a:ext cx="573898" cy="573898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89" name="円/楕円 88"/>
                <p:cNvSpPr/>
                <p:nvPr/>
              </p:nvSpPr>
              <p:spPr>
                <a:xfrm>
                  <a:off x="1029376" y="4906767"/>
                  <a:ext cx="739193" cy="739193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0" name="円/楕円 89"/>
                <p:cNvSpPr/>
                <p:nvPr/>
              </p:nvSpPr>
              <p:spPr>
                <a:xfrm>
                  <a:off x="950096" y="4827487"/>
                  <a:ext cx="897754" cy="897754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1" name="円/楕円 90"/>
                <p:cNvSpPr/>
                <p:nvPr/>
              </p:nvSpPr>
              <p:spPr>
                <a:xfrm>
                  <a:off x="1199918" y="5077309"/>
                  <a:ext cx="398110" cy="398110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2" name="円/楕円 91"/>
                <p:cNvSpPr/>
                <p:nvPr/>
              </p:nvSpPr>
              <p:spPr>
                <a:xfrm flipH="1" flipV="1">
                  <a:off x="1343640" y="5233997"/>
                  <a:ext cx="45720" cy="45720"/>
                </a:xfrm>
                <a:prstGeom prst="ellipse">
                  <a:avLst/>
                </a:prstGeom>
                <a:solidFill>
                  <a:srgbClr val="FFCCFF"/>
                </a:solidFill>
                <a:ln>
                  <a:noFill/>
                </a:ln>
                <a:effectLst>
                  <a:glow rad="101600">
                    <a:schemeClr val="bg1"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3" name="円/楕円 92"/>
                <p:cNvSpPr/>
                <p:nvPr/>
              </p:nvSpPr>
              <p:spPr>
                <a:xfrm>
                  <a:off x="156774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4" name="円/楕円 93"/>
                <p:cNvSpPr/>
                <p:nvPr/>
              </p:nvSpPr>
              <p:spPr>
                <a:xfrm>
                  <a:off x="116963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5" name="円/楕円 94"/>
                <p:cNvSpPr/>
                <p:nvPr/>
              </p:nvSpPr>
              <p:spPr>
                <a:xfrm>
                  <a:off x="1655643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6" name="円/楕円 95"/>
                <p:cNvSpPr/>
                <p:nvPr/>
              </p:nvSpPr>
              <p:spPr>
                <a:xfrm>
                  <a:off x="1742395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7" name="円/楕円 96"/>
                <p:cNvSpPr/>
                <p:nvPr/>
              </p:nvSpPr>
              <p:spPr>
                <a:xfrm>
                  <a:off x="99624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8" name="円/楕円 97"/>
                <p:cNvSpPr/>
                <p:nvPr/>
              </p:nvSpPr>
              <p:spPr>
                <a:xfrm>
                  <a:off x="1084143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99" name="円/楕円 98"/>
                <p:cNvSpPr/>
                <p:nvPr/>
              </p:nvSpPr>
              <p:spPr>
                <a:xfrm>
                  <a:off x="1368694" y="553303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0" name="円/楕円 99"/>
                <p:cNvSpPr/>
                <p:nvPr/>
              </p:nvSpPr>
              <p:spPr>
                <a:xfrm>
                  <a:off x="1368694" y="5615681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1" name="円/楕円 100"/>
                <p:cNvSpPr/>
                <p:nvPr/>
              </p:nvSpPr>
              <p:spPr>
                <a:xfrm>
                  <a:off x="1368694" y="48764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2" name="円/楕円 101"/>
                <p:cNvSpPr/>
                <p:nvPr/>
              </p:nvSpPr>
              <p:spPr>
                <a:xfrm>
                  <a:off x="1368694" y="495913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3" name="円/楕円 102"/>
                <p:cNvSpPr/>
                <p:nvPr/>
              </p:nvSpPr>
              <p:spPr>
                <a:xfrm>
                  <a:off x="1546760" y="50196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4" name="円/楕円 103"/>
                <p:cNvSpPr/>
                <p:nvPr/>
              </p:nvSpPr>
              <p:spPr>
                <a:xfrm>
                  <a:off x="1601668" y="496203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5" name="円/楕円 104"/>
                <p:cNvSpPr/>
                <p:nvPr/>
              </p:nvSpPr>
              <p:spPr>
                <a:xfrm>
                  <a:off x="1121310" y="55149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6" name="円/楕円 105"/>
                <p:cNvSpPr/>
                <p:nvPr/>
              </p:nvSpPr>
              <p:spPr>
                <a:xfrm>
                  <a:off x="1176218" y="545733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7" name="円/楕円 106"/>
                <p:cNvSpPr/>
                <p:nvPr/>
              </p:nvSpPr>
              <p:spPr>
                <a:xfrm>
                  <a:off x="1121310" y="495913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8" name="円/楕円 107"/>
                <p:cNvSpPr/>
                <p:nvPr/>
              </p:nvSpPr>
              <p:spPr>
                <a:xfrm>
                  <a:off x="1176218" y="502261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09" name="円/楕円 108"/>
                <p:cNvSpPr/>
                <p:nvPr/>
              </p:nvSpPr>
              <p:spPr>
                <a:xfrm>
                  <a:off x="1562167" y="5456412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0" name="円/楕円 109"/>
                <p:cNvSpPr/>
                <p:nvPr/>
              </p:nvSpPr>
              <p:spPr>
                <a:xfrm>
                  <a:off x="1617075" y="5519892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1" name="円/楕円 110"/>
                <p:cNvSpPr/>
                <p:nvPr/>
              </p:nvSpPr>
              <p:spPr>
                <a:xfrm>
                  <a:off x="917375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2" name="円/楕円 111"/>
                <p:cNvSpPr/>
                <p:nvPr/>
              </p:nvSpPr>
              <p:spPr>
                <a:xfrm>
                  <a:off x="1064194" y="558570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3" name="円/楕円 112"/>
                <p:cNvSpPr/>
                <p:nvPr/>
              </p:nvSpPr>
              <p:spPr>
                <a:xfrm>
                  <a:off x="1368694" y="56999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4" name="円/楕円 113"/>
                <p:cNvSpPr/>
                <p:nvPr/>
              </p:nvSpPr>
              <p:spPr>
                <a:xfrm>
                  <a:off x="1676910" y="5585167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5" name="円/楕円 114"/>
                <p:cNvSpPr/>
                <p:nvPr/>
              </p:nvSpPr>
              <p:spPr>
                <a:xfrm>
                  <a:off x="1818550" y="525594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6" name="円/楕円 115"/>
                <p:cNvSpPr/>
                <p:nvPr/>
              </p:nvSpPr>
              <p:spPr>
                <a:xfrm>
                  <a:off x="1664222" y="490492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7" name="円/楕円 116"/>
                <p:cNvSpPr/>
                <p:nvPr/>
              </p:nvSpPr>
              <p:spPr>
                <a:xfrm>
                  <a:off x="1365975" y="479217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18" name="円/楕円 117"/>
                <p:cNvSpPr/>
                <p:nvPr/>
              </p:nvSpPr>
              <p:spPr>
                <a:xfrm>
                  <a:off x="1064194" y="4904740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</p:grpSp>
          <p:sp>
            <p:nvSpPr>
              <p:cNvPr id="86" name="テキスト ボックス 85"/>
              <p:cNvSpPr txBox="1"/>
              <p:nvPr/>
            </p:nvSpPr>
            <p:spPr>
              <a:xfrm>
                <a:off x="1205628" y="5139228"/>
                <a:ext cx="381466" cy="24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36+</a:t>
                </a:r>
                <a:endParaRPr kumimoji="1" lang="ja-JP" altLang="en-US" sz="1050" dirty="0"/>
              </a:p>
            </p:txBody>
          </p:sp>
        </p:grpSp>
        <p:sp>
          <p:nvSpPr>
            <p:cNvPr id="119" name="正方形/長方形 118"/>
            <p:cNvSpPr/>
            <p:nvPr/>
          </p:nvSpPr>
          <p:spPr>
            <a:xfrm>
              <a:off x="931505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2053069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4982776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3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6104337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4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7225900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5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8347464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9469025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7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10590593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0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219460" y="6096512"/>
              <a:ext cx="689014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rgbClr val="FF0000"/>
                  </a:solidFill>
                </a:rPr>
                <a:t>価電子</a:t>
              </a:r>
            </a:p>
          </p:txBody>
        </p:sp>
        <p:grpSp>
          <p:nvGrpSpPr>
            <p:cNvPr id="128" name="グループ化 127"/>
            <p:cNvGrpSpPr/>
            <p:nvPr/>
          </p:nvGrpSpPr>
          <p:grpSpPr>
            <a:xfrm>
              <a:off x="2123615" y="4712337"/>
              <a:ext cx="940120" cy="940119"/>
              <a:chOff x="2042331" y="4672882"/>
              <a:chExt cx="786006" cy="786006"/>
            </a:xfrm>
          </p:grpSpPr>
          <p:sp>
            <p:nvSpPr>
              <p:cNvPr id="129" name="円/楕円 128"/>
              <p:cNvSpPr/>
              <p:nvPr/>
            </p:nvSpPr>
            <p:spPr>
              <a:xfrm>
                <a:off x="2343553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0" name="円/楕円 129"/>
              <p:cNvSpPr/>
              <p:nvPr/>
            </p:nvSpPr>
            <p:spPr>
              <a:xfrm>
                <a:off x="2184103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1" name="円/楕円 130"/>
              <p:cNvSpPr/>
              <p:nvPr/>
            </p:nvSpPr>
            <p:spPr>
              <a:xfrm>
                <a:off x="2111743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2" name="円/楕円 131"/>
              <p:cNvSpPr/>
              <p:nvPr/>
            </p:nvSpPr>
            <p:spPr>
              <a:xfrm>
                <a:off x="2042331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3" name="円/楕円 132"/>
              <p:cNvSpPr/>
              <p:nvPr/>
            </p:nvSpPr>
            <p:spPr>
              <a:xfrm>
                <a:off x="2261057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4" name="円/楕円 133"/>
              <p:cNvSpPr/>
              <p:nvPr/>
            </p:nvSpPr>
            <p:spPr>
              <a:xfrm flipH="1" flipV="1">
                <a:off x="2386889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5" name="円/楕円 134"/>
              <p:cNvSpPr/>
              <p:nvPr/>
            </p:nvSpPr>
            <p:spPr>
              <a:xfrm>
                <a:off x="258310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6" name="円/楕円 135"/>
              <p:cNvSpPr/>
              <p:nvPr/>
            </p:nvSpPr>
            <p:spPr>
              <a:xfrm>
                <a:off x="223454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7" name="円/楕円 136"/>
              <p:cNvSpPr/>
              <p:nvPr/>
            </p:nvSpPr>
            <p:spPr>
              <a:xfrm>
                <a:off x="266005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8" name="円/楕円 137"/>
              <p:cNvSpPr/>
              <p:nvPr/>
            </p:nvSpPr>
            <p:spPr>
              <a:xfrm>
                <a:off x="273600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39" name="円/楕円 138"/>
              <p:cNvSpPr/>
              <p:nvPr/>
            </p:nvSpPr>
            <p:spPr>
              <a:xfrm>
                <a:off x="208273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0" name="円/楕円 139"/>
              <p:cNvSpPr/>
              <p:nvPr/>
            </p:nvSpPr>
            <p:spPr>
              <a:xfrm>
                <a:off x="2159693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1" name="円/楕円 140"/>
              <p:cNvSpPr/>
              <p:nvPr/>
            </p:nvSpPr>
            <p:spPr>
              <a:xfrm>
                <a:off x="2408824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2" name="円/楕円 141"/>
              <p:cNvSpPr/>
              <p:nvPr/>
            </p:nvSpPr>
            <p:spPr>
              <a:xfrm>
                <a:off x="2408824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3" name="円/楕円 142"/>
              <p:cNvSpPr/>
              <p:nvPr/>
            </p:nvSpPr>
            <p:spPr>
              <a:xfrm>
                <a:off x="2408824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4" name="円/楕円 143"/>
              <p:cNvSpPr/>
              <p:nvPr/>
            </p:nvSpPr>
            <p:spPr>
              <a:xfrm>
                <a:off x="2408824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5" name="円/楕円 144"/>
              <p:cNvSpPr/>
              <p:nvPr/>
            </p:nvSpPr>
            <p:spPr>
              <a:xfrm>
                <a:off x="2564726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6" name="円/楕円 145"/>
              <p:cNvSpPr/>
              <p:nvPr/>
            </p:nvSpPr>
            <p:spPr>
              <a:xfrm>
                <a:off x="2612799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7" name="円/楕円 146"/>
              <p:cNvSpPr/>
              <p:nvPr/>
            </p:nvSpPr>
            <p:spPr>
              <a:xfrm>
                <a:off x="2192233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8" name="円/楕円 147"/>
              <p:cNvSpPr/>
              <p:nvPr/>
            </p:nvSpPr>
            <p:spPr>
              <a:xfrm>
                <a:off x="2240307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49" name="円/楕円 148"/>
              <p:cNvSpPr/>
              <p:nvPr/>
            </p:nvSpPr>
            <p:spPr>
              <a:xfrm>
                <a:off x="2192233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0" name="円/楕円 149"/>
              <p:cNvSpPr/>
              <p:nvPr/>
            </p:nvSpPr>
            <p:spPr>
              <a:xfrm>
                <a:off x="2240307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1" name="円/楕円 150"/>
              <p:cNvSpPr/>
              <p:nvPr/>
            </p:nvSpPr>
            <p:spPr>
              <a:xfrm>
                <a:off x="2578215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2" name="円/楕円 151"/>
              <p:cNvSpPr/>
              <p:nvPr/>
            </p:nvSpPr>
            <p:spPr>
              <a:xfrm>
                <a:off x="2626288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3" name="テキスト ボックス 152"/>
              <p:cNvSpPr txBox="1"/>
              <p:nvPr/>
            </p:nvSpPr>
            <p:spPr>
              <a:xfrm>
                <a:off x="2266057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20+</a:t>
                </a:r>
                <a:endParaRPr kumimoji="1" lang="ja-JP" altLang="en-US" sz="1050" dirty="0"/>
              </a:p>
            </p:txBody>
          </p:sp>
        </p:grpSp>
        <p:grpSp>
          <p:nvGrpSpPr>
            <p:cNvPr id="154" name="グループ化 153"/>
            <p:cNvGrpSpPr/>
            <p:nvPr/>
          </p:nvGrpSpPr>
          <p:grpSpPr>
            <a:xfrm>
              <a:off x="5069569" y="4712337"/>
              <a:ext cx="940120" cy="940119"/>
              <a:chOff x="3340589" y="4672882"/>
              <a:chExt cx="786006" cy="786006"/>
            </a:xfrm>
          </p:grpSpPr>
          <p:sp>
            <p:nvSpPr>
              <p:cNvPr id="155" name="円/楕円 154"/>
              <p:cNvSpPr/>
              <p:nvPr/>
            </p:nvSpPr>
            <p:spPr>
              <a:xfrm>
                <a:off x="3641811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6" name="円/楕円 155"/>
              <p:cNvSpPr/>
              <p:nvPr/>
            </p:nvSpPr>
            <p:spPr>
              <a:xfrm>
                <a:off x="3482361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7" name="円/楕円 156"/>
              <p:cNvSpPr/>
              <p:nvPr/>
            </p:nvSpPr>
            <p:spPr>
              <a:xfrm>
                <a:off x="3410001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8" name="円/楕円 157"/>
              <p:cNvSpPr/>
              <p:nvPr/>
            </p:nvSpPr>
            <p:spPr>
              <a:xfrm>
                <a:off x="3340589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59" name="円/楕円 158"/>
              <p:cNvSpPr/>
              <p:nvPr/>
            </p:nvSpPr>
            <p:spPr>
              <a:xfrm>
                <a:off x="3559315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0" name="円/楕円 159"/>
              <p:cNvSpPr/>
              <p:nvPr/>
            </p:nvSpPr>
            <p:spPr>
              <a:xfrm flipH="1" flipV="1">
                <a:off x="3685147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1" name="円/楕円 160"/>
              <p:cNvSpPr/>
              <p:nvPr/>
            </p:nvSpPr>
            <p:spPr>
              <a:xfrm>
                <a:off x="388136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2" name="円/楕円 161"/>
              <p:cNvSpPr/>
              <p:nvPr/>
            </p:nvSpPr>
            <p:spPr>
              <a:xfrm>
                <a:off x="353280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3" name="円/楕円 162"/>
              <p:cNvSpPr/>
              <p:nvPr/>
            </p:nvSpPr>
            <p:spPr>
              <a:xfrm>
                <a:off x="3958313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4" name="円/楕円 163"/>
              <p:cNvSpPr/>
              <p:nvPr/>
            </p:nvSpPr>
            <p:spPr>
              <a:xfrm>
                <a:off x="403426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5" name="円/楕円 164"/>
              <p:cNvSpPr/>
              <p:nvPr/>
            </p:nvSpPr>
            <p:spPr>
              <a:xfrm>
                <a:off x="338099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6" name="円/楕円 165"/>
              <p:cNvSpPr/>
              <p:nvPr/>
            </p:nvSpPr>
            <p:spPr>
              <a:xfrm>
                <a:off x="345795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7" name="円/楕円 166"/>
              <p:cNvSpPr/>
              <p:nvPr/>
            </p:nvSpPr>
            <p:spPr>
              <a:xfrm>
                <a:off x="370708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8" name="円/楕円 167"/>
              <p:cNvSpPr/>
              <p:nvPr/>
            </p:nvSpPr>
            <p:spPr>
              <a:xfrm>
                <a:off x="370708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69" name="円/楕円 168"/>
              <p:cNvSpPr/>
              <p:nvPr/>
            </p:nvSpPr>
            <p:spPr>
              <a:xfrm>
                <a:off x="370708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0" name="円/楕円 169"/>
              <p:cNvSpPr/>
              <p:nvPr/>
            </p:nvSpPr>
            <p:spPr>
              <a:xfrm>
                <a:off x="370708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1" name="円/楕円 170"/>
              <p:cNvSpPr/>
              <p:nvPr/>
            </p:nvSpPr>
            <p:spPr>
              <a:xfrm>
                <a:off x="3862984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2" name="円/楕円 171"/>
              <p:cNvSpPr/>
              <p:nvPr/>
            </p:nvSpPr>
            <p:spPr>
              <a:xfrm>
                <a:off x="3911057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3" name="円/楕円 172"/>
              <p:cNvSpPr/>
              <p:nvPr/>
            </p:nvSpPr>
            <p:spPr>
              <a:xfrm>
                <a:off x="349049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4" name="円/楕円 173"/>
              <p:cNvSpPr/>
              <p:nvPr/>
            </p:nvSpPr>
            <p:spPr>
              <a:xfrm>
                <a:off x="3538565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5" name="円/楕円 174"/>
              <p:cNvSpPr/>
              <p:nvPr/>
            </p:nvSpPr>
            <p:spPr>
              <a:xfrm>
                <a:off x="349049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6" name="円/楕円 175"/>
              <p:cNvSpPr/>
              <p:nvPr/>
            </p:nvSpPr>
            <p:spPr>
              <a:xfrm>
                <a:off x="3538565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7" name="円/楕円 176"/>
              <p:cNvSpPr/>
              <p:nvPr/>
            </p:nvSpPr>
            <p:spPr>
              <a:xfrm>
                <a:off x="3876473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8" name="円/楕円 177"/>
              <p:cNvSpPr/>
              <p:nvPr/>
            </p:nvSpPr>
            <p:spPr>
              <a:xfrm>
                <a:off x="3924546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79" name="テキスト ボックス 178"/>
              <p:cNvSpPr txBox="1"/>
              <p:nvPr/>
            </p:nvSpPr>
            <p:spPr>
              <a:xfrm>
                <a:off x="3564315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31+</a:t>
                </a:r>
                <a:endParaRPr kumimoji="1" lang="ja-JP" altLang="en-US" sz="1050" dirty="0"/>
              </a:p>
            </p:txBody>
          </p:sp>
        </p:grpSp>
        <p:grpSp>
          <p:nvGrpSpPr>
            <p:cNvPr id="180" name="グループ化 179"/>
            <p:cNvGrpSpPr/>
            <p:nvPr/>
          </p:nvGrpSpPr>
          <p:grpSpPr>
            <a:xfrm>
              <a:off x="6191131" y="4712337"/>
              <a:ext cx="940119" cy="940119"/>
              <a:chOff x="4278294" y="4672882"/>
              <a:chExt cx="786005" cy="786006"/>
            </a:xfrm>
          </p:grpSpPr>
          <p:sp>
            <p:nvSpPr>
              <p:cNvPr id="181" name="円/楕円 180"/>
              <p:cNvSpPr/>
              <p:nvPr/>
            </p:nvSpPr>
            <p:spPr>
              <a:xfrm>
                <a:off x="4579515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2" name="円/楕円 181"/>
              <p:cNvSpPr/>
              <p:nvPr/>
            </p:nvSpPr>
            <p:spPr>
              <a:xfrm>
                <a:off x="4420066" y="4814654"/>
                <a:ext cx="502461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3" name="円/楕円 182"/>
              <p:cNvSpPr/>
              <p:nvPr/>
            </p:nvSpPr>
            <p:spPr>
              <a:xfrm>
                <a:off x="4347706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4" name="円/楕円 183"/>
              <p:cNvSpPr/>
              <p:nvPr/>
            </p:nvSpPr>
            <p:spPr>
              <a:xfrm>
                <a:off x="4278294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5" name="円/楕円 184"/>
              <p:cNvSpPr/>
              <p:nvPr/>
            </p:nvSpPr>
            <p:spPr>
              <a:xfrm>
                <a:off x="4497019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6" name="円/楕円 185"/>
              <p:cNvSpPr/>
              <p:nvPr/>
            </p:nvSpPr>
            <p:spPr>
              <a:xfrm flipH="1" flipV="1">
                <a:off x="4622851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7" name="円/楕円 186"/>
              <p:cNvSpPr/>
              <p:nvPr/>
            </p:nvSpPr>
            <p:spPr>
              <a:xfrm>
                <a:off x="481906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8" name="円/楕円 187"/>
              <p:cNvSpPr/>
              <p:nvPr/>
            </p:nvSpPr>
            <p:spPr>
              <a:xfrm>
                <a:off x="447050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89" name="円/楕円 188"/>
              <p:cNvSpPr/>
              <p:nvPr/>
            </p:nvSpPr>
            <p:spPr>
              <a:xfrm>
                <a:off x="489601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0" name="円/楕円 189"/>
              <p:cNvSpPr/>
              <p:nvPr/>
            </p:nvSpPr>
            <p:spPr>
              <a:xfrm>
                <a:off x="497197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1" name="円/楕円 190"/>
              <p:cNvSpPr/>
              <p:nvPr/>
            </p:nvSpPr>
            <p:spPr>
              <a:xfrm>
                <a:off x="431870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2" name="円/楕円 191"/>
              <p:cNvSpPr/>
              <p:nvPr/>
            </p:nvSpPr>
            <p:spPr>
              <a:xfrm>
                <a:off x="439565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3" name="円/楕円 192"/>
              <p:cNvSpPr/>
              <p:nvPr/>
            </p:nvSpPr>
            <p:spPr>
              <a:xfrm>
                <a:off x="4644787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4" name="円/楕円 193"/>
              <p:cNvSpPr/>
              <p:nvPr/>
            </p:nvSpPr>
            <p:spPr>
              <a:xfrm>
                <a:off x="4644787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5" name="円/楕円 194"/>
              <p:cNvSpPr/>
              <p:nvPr/>
            </p:nvSpPr>
            <p:spPr>
              <a:xfrm>
                <a:off x="4644787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6" name="円/楕円 195"/>
              <p:cNvSpPr/>
              <p:nvPr/>
            </p:nvSpPr>
            <p:spPr>
              <a:xfrm>
                <a:off x="4644787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7" name="円/楕円 196"/>
              <p:cNvSpPr/>
              <p:nvPr/>
            </p:nvSpPr>
            <p:spPr>
              <a:xfrm>
                <a:off x="4800688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8" name="円/楕円 197"/>
              <p:cNvSpPr/>
              <p:nvPr/>
            </p:nvSpPr>
            <p:spPr>
              <a:xfrm>
                <a:off x="4848761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99" name="円/楕円 198"/>
              <p:cNvSpPr/>
              <p:nvPr/>
            </p:nvSpPr>
            <p:spPr>
              <a:xfrm>
                <a:off x="4428196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0" name="円/楕円 199"/>
              <p:cNvSpPr/>
              <p:nvPr/>
            </p:nvSpPr>
            <p:spPr>
              <a:xfrm>
                <a:off x="4476269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1" name="円/楕円 200"/>
              <p:cNvSpPr/>
              <p:nvPr/>
            </p:nvSpPr>
            <p:spPr>
              <a:xfrm>
                <a:off x="4428196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2" name="円/楕円 201"/>
              <p:cNvSpPr/>
              <p:nvPr/>
            </p:nvSpPr>
            <p:spPr>
              <a:xfrm>
                <a:off x="4476269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3" name="円/楕円 202"/>
              <p:cNvSpPr/>
              <p:nvPr/>
            </p:nvSpPr>
            <p:spPr>
              <a:xfrm>
                <a:off x="4814177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4" name="円/楕円 203"/>
              <p:cNvSpPr/>
              <p:nvPr/>
            </p:nvSpPr>
            <p:spPr>
              <a:xfrm>
                <a:off x="4862250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5" name="テキスト ボックス 204"/>
              <p:cNvSpPr txBox="1"/>
              <p:nvPr/>
            </p:nvSpPr>
            <p:spPr>
              <a:xfrm>
                <a:off x="4502019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32+</a:t>
                </a:r>
                <a:endParaRPr kumimoji="1" lang="ja-JP" altLang="en-US" sz="1050" dirty="0"/>
              </a:p>
            </p:txBody>
          </p:sp>
        </p:grpSp>
        <p:grpSp>
          <p:nvGrpSpPr>
            <p:cNvPr id="206" name="グループ化 205"/>
            <p:cNvGrpSpPr/>
            <p:nvPr/>
          </p:nvGrpSpPr>
          <p:grpSpPr>
            <a:xfrm>
              <a:off x="7312695" y="4712337"/>
              <a:ext cx="940119" cy="940119"/>
              <a:chOff x="5215999" y="4672882"/>
              <a:chExt cx="786005" cy="786006"/>
            </a:xfrm>
          </p:grpSpPr>
          <p:sp>
            <p:nvSpPr>
              <p:cNvPr id="207" name="円/楕円 206"/>
              <p:cNvSpPr/>
              <p:nvPr/>
            </p:nvSpPr>
            <p:spPr>
              <a:xfrm>
                <a:off x="5517220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8" name="円/楕円 207"/>
              <p:cNvSpPr/>
              <p:nvPr/>
            </p:nvSpPr>
            <p:spPr>
              <a:xfrm>
                <a:off x="5357771" y="4814654"/>
                <a:ext cx="502461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09" name="円/楕円 208"/>
              <p:cNvSpPr/>
              <p:nvPr/>
            </p:nvSpPr>
            <p:spPr>
              <a:xfrm>
                <a:off x="5285411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0" name="円/楕円 209"/>
              <p:cNvSpPr/>
              <p:nvPr/>
            </p:nvSpPr>
            <p:spPr>
              <a:xfrm>
                <a:off x="5215999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1" name="円/楕円 210"/>
              <p:cNvSpPr/>
              <p:nvPr/>
            </p:nvSpPr>
            <p:spPr>
              <a:xfrm>
                <a:off x="5434724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2" name="円/楕円 211"/>
              <p:cNvSpPr/>
              <p:nvPr/>
            </p:nvSpPr>
            <p:spPr>
              <a:xfrm flipH="1" flipV="1">
                <a:off x="5560556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3" name="円/楕円 212"/>
              <p:cNvSpPr/>
              <p:nvPr/>
            </p:nvSpPr>
            <p:spPr>
              <a:xfrm>
                <a:off x="575676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4" name="円/楕円 213"/>
              <p:cNvSpPr/>
              <p:nvPr/>
            </p:nvSpPr>
            <p:spPr>
              <a:xfrm>
                <a:off x="540821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5" name="円/楕円 214"/>
              <p:cNvSpPr/>
              <p:nvPr/>
            </p:nvSpPr>
            <p:spPr>
              <a:xfrm>
                <a:off x="583372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6" name="円/楕円 215"/>
              <p:cNvSpPr/>
              <p:nvPr/>
            </p:nvSpPr>
            <p:spPr>
              <a:xfrm>
                <a:off x="5909676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7" name="円/楕円 216"/>
              <p:cNvSpPr/>
              <p:nvPr/>
            </p:nvSpPr>
            <p:spPr>
              <a:xfrm>
                <a:off x="525640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8" name="円/楕円 217"/>
              <p:cNvSpPr/>
              <p:nvPr/>
            </p:nvSpPr>
            <p:spPr>
              <a:xfrm>
                <a:off x="533336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19" name="円/楕円 218"/>
              <p:cNvSpPr/>
              <p:nvPr/>
            </p:nvSpPr>
            <p:spPr>
              <a:xfrm>
                <a:off x="558249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0" name="円/楕円 219"/>
              <p:cNvSpPr/>
              <p:nvPr/>
            </p:nvSpPr>
            <p:spPr>
              <a:xfrm>
                <a:off x="558249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1" name="円/楕円 220"/>
              <p:cNvSpPr/>
              <p:nvPr/>
            </p:nvSpPr>
            <p:spPr>
              <a:xfrm>
                <a:off x="558249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2" name="円/楕円 221"/>
              <p:cNvSpPr/>
              <p:nvPr/>
            </p:nvSpPr>
            <p:spPr>
              <a:xfrm>
                <a:off x="558249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3" name="円/楕円 222"/>
              <p:cNvSpPr/>
              <p:nvPr/>
            </p:nvSpPr>
            <p:spPr>
              <a:xfrm>
                <a:off x="5738393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4" name="円/楕円 223"/>
              <p:cNvSpPr/>
              <p:nvPr/>
            </p:nvSpPr>
            <p:spPr>
              <a:xfrm>
                <a:off x="5786466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5" name="円/楕円 224"/>
              <p:cNvSpPr/>
              <p:nvPr/>
            </p:nvSpPr>
            <p:spPr>
              <a:xfrm>
                <a:off x="536590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6" name="円/楕円 225"/>
              <p:cNvSpPr/>
              <p:nvPr/>
            </p:nvSpPr>
            <p:spPr>
              <a:xfrm>
                <a:off x="5413974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7" name="円/楕円 226"/>
              <p:cNvSpPr/>
              <p:nvPr/>
            </p:nvSpPr>
            <p:spPr>
              <a:xfrm>
                <a:off x="536590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8" name="円/楕円 227"/>
              <p:cNvSpPr/>
              <p:nvPr/>
            </p:nvSpPr>
            <p:spPr>
              <a:xfrm>
                <a:off x="5413974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29" name="円/楕円 228"/>
              <p:cNvSpPr/>
              <p:nvPr/>
            </p:nvSpPr>
            <p:spPr>
              <a:xfrm>
                <a:off x="5751882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0" name="円/楕円 229"/>
              <p:cNvSpPr/>
              <p:nvPr/>
            </p:nvSpPr>
            <p:spPr>
              <a:xfrm>
                <a:off x="5799955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1" name="テキスト ボックス 230"/>
              <p:cNvSpPr txBox="1"/>
              <p:nvPr/>
            </p:nvSpPr>
            <p:spPr>
              <a:xfrm>
                <a:off x="5439724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33+</a:t>
                </a:r>
                <a:endParaRPr kumimoji="1" lang="ja-JP" altLang="en-US" sz="1050" dirty="0"/>
              </a:p>
            </p:txBody>
          </p:sp>
        </p:grpSp>
        <p:grpSp>
          <p:nvGrpSpPr>
            <p:cNvPr id="232" name="グループ化 231"/>
            <p:cNvGrpSpPr/>
            <p:nvPr/>
          </p:nvGrpSpPr>
          <p:grpSpPr>
            <a:xfrm>
              <a:off x="8434257" y="4712337"/>
              <a:ext cx="940120" cy="940119"/>
              <a:chOff x="6153704" y="4672882"/>
              <a:chExt cx="786006" cy="786006"/>
            </a:xfrm>
          </p:grpSpPr>
          <p:sp>
            <p:nvSpPr>
              <p:cNvPr id="233" name="円/楕円 232"/>
              <p:cNvSpPr/>
              <p:nvPr/>
            </p:nvSpPr>
            <p:spPr>
              <a:xfrm>
                <a:off x="6454926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4" name="円/楕円 233"/>
              <p:cNvSpPr/>
              <p:nvPr/>
            </p:nvSpPr>
            <p:spPr>
              <a:xfrm>
                <a:off x="6295476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5" name="円/楕円 234"/>
              <p:cNvSpPr/>
              <p:nvPr/>
            </p:nvSpPr>
            <p:spPr>
              <a:xfrm>
                <a:off x="6223116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6" name="円/楕円 235"/>
              <p:cNvSpPr/>
              <p:nvPr/>
            </p:nvSpPr>
            <p:spPr>
              <a:xfrm>
                <a:off x="6153704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7" name="円/楕円 236"/>
              <p:cNvSpPr/>
              <p:nvPr/>
            </p:nvSpPr>
            <p:spPr>
              <a:xfrm>
                <a:off x="6372429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8" name="円/楕円 237"/>
              <p:cNvSpPr/>
              <p:nvPr/>
            </p:nvSpPr>
            <p:spPr>
              <a:xfrm flipH="1" flipV="1">
                <a:off x="6498261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39" name="円/楕円 238"/>
              <p:cNvSpPr/>
              <p:nvPr/>
            </p:nvSpPr>
            <p:spPr>
              <a:xfrm>
                <a:off x="669447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0" name="円/楕円 239"/>
              <p:cNvSpPr/>
              <p:nvPr/>
            </p:nvSpPr>
            <p:spPr>
              <a:xfrm>
                <a:off x="634591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1" name="円/楕円 240"/>
              <p:cNvSpPr/>
              <p:nvPr/>
            </p:nvSpPr>
            <p:spPr>
              <a:xfrm>
                <a:off x="6771428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2" name="円/楕円 241"/>
              <p:cNvSpPr/>
              <p:nvPr/>
            </p:nvSpPr>
            <p:spPr>
              <a:xfrm>
                <a:off x="684738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3" name="円/楕円 242"/>
              <p:cNvSpPr/>
              <p:nvPr/>
            </p:nvSpPr>
            <p:spPr>
              <a:xfrm>
                <a:off x="619411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4" name="円/楕円 243"/>
              <p:cNvSpPr/>
              <p:nvPr/>
            </p:nvSpPr>
            <p:spPr>
              <a:xfrm>
                <a:off x="627106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5" name="円/楕円 244"/>
              <p:cNvSpPr/>
              <p:nvPr/>
            </p:nvSpPr>
            <p:spPr>
              <a:xfrm>
                <a:off x="6520197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6" name="円/楕円 245"/>
              <p:cNvSpPr/>
              <p:nvPr/>
            </p:nvSpPr>
            <p:spPr>
              <a:xfrm>
                <a:off x="6520197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7" name="円/楕円 246"/>
              <p:cNvSpPr/>
              <p:nvPr/>
            </p:nvSpPr>
            <p:spPr>
              <a:xfrm>
                <a:off x="6520197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8" name="円/楕円 247"/>
              <p:cNvSpPr/>
              <p:nvPr/>
            </p:nvSpPr>
            <p:spPr>
              <a:xfrm>
                <a:off x="6520197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49" name="円/楕円 248"/>
              <p:cNvSpPr/>
              <p:nvPr/>
            </p:nvSpPr>
            <p:spPr>
              <a:xfrm>
                <a:off x="6676098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0" name="円/楕円 249"/>
              <p:cNvSpPr/>
              <p:nvPr/>
            </p:nvSpPr>
            <p:spPr>
              <a:xfrm>
                <a:off x="6724171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1" name="円/楕円 250"/>
              <p:cNvSpPr/>
              <p:nvPr/>
            </p:nvSpPr>
            <p:spPr>
              <a:xfrm>
                <a:off x="6303606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2" name="円/楕円 251"/>
              <p:cNvSpPr/>
              <p:nvPr/>
            </p:nvSpPr>
            <p:spPr>
              <a:xfrm>
                <a:off x="6351679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3" name="円/楕円 252"/>
              <p:cNvSpPr/>
              <p:nvPr/>
            </p:nvSpPr>
            <p:spPr>
              <a:xfrm>
                <a:off x="6303606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4" name="円/楕円 253"/>
              <p:cNvSpPr/>
              <p:nvPr/>
            </p:nvSpPr>
            <p:spPr>
              <a:xfrm>
                <a:off x="6351679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5" name="円/楕円 254"/>
              <p:cNvSpPr/>
              <p:nvPr/>
            </p:nvSpPr>
            <p:spPr>
              <a:xfrm>
                <a:off x="6689587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6" name="円/楕円 255"/>
              <p:cNvSpPr/>
              <p:nvPr/>
            </p:nvSpPr>
            <p:spPr>
              <a:xfrm>
                <a:off x="6737660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57" name="テキスト ボックス 256"/>
              <p:cNvSpPr txBox="1"/>
              <p:nvPr/>
            </p:nvSpPr>
            <p:spPr>
              <a:xfrm>
                <a:off x="6377429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34+</a:t>
                </a:r>
                <a:endParaRPr kumimoji="1" lang="ja-JP" altLang="en-US" sz="1050" dirty="0"/>
              </a:p>
            </p:txBody>
          </p:sp>
        </p:grpSp>
        <p:grpSp>
          <p:nvGrpSpPr>
            <p:cNvPr id="258" name="グループ化 257"/>
            <p:cNvGrpSpPr/>
            <p:nvPr/>
          </p:nvGrpSpPr>
          <p:grpSpPr>
            <a:xfrm>
              <a:off x="9555820" y="4712337"/>
              <a:ext cx="940119" cy="940119"/>
              <a:chOff x="7091409" y="4672882"/>
              <a:chExt cx="786005" cy="786006"/>
            </a:xfrm>
          </p:grpSpPr>
          <p:sp>
            <p:nvSpPr>
              <p:cNvPr id="259" name="円/楕円 258"/>
              <p:cNvSpPr/>
              <p:nvPr/>
            </p:nvSpPr>
            <p:spPr>
              <a:xfrm>
                <a:off x="7392630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0" name="円/楕円 259"/>
              <p:cNvSpPr/>
              <p:nvPr/>
            </p:nvSpPr>
            <p:spPr>
              <a:xfrm>
                <a:off x="7233181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1" name="円/楕円 260"/>
              <p:cNvSpPr/>
              <p:nvPr/>
            </p:nvSpPr>
            <p:spPr>
              <a:xfrm>
                <a:off x="7160821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2" name="円/楕円 261"/>
              <p:cNvSpPr/>
              <p:nvPr/>
            </p:nvSpPr>
            <p:spPr>
              <a:xfrm>
                <a:off x="7091409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3" name="円/楕円 262"/>
              <p:cNvSpPr/>
              <p:nvPr/>
            </p:nvSpPr>
            <p:spPr>
              <a:xfrm>
                <a:off x="7310134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4" name="円/楕円 263"/>
              <p:cNvSpPr/>
              <p:nvPr/>
            </p:nvSpPr>
            <p:spPr>
              <a:xfrm flipH="1" flipV="1">
                <a:off x="7435966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5" name="円/楕円 264"/>
              <p:cNvSpPr/>
              <p:nvPr/>
            </p:nvSpPr>
            <p:spPr>
              <a:xfrm>
                <a:off x="763217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6" name="円/楕円 265"/>
              <p:cNvSpPr/>
              <p:nvPr/>
            </p:nvSpPr>
            <p:spPr>
              <a:xfrm>
                <a:off x="728362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7" name="円/楕円 266"/>
              <p:cNvSpPr/>
              <p:nvPr/>
            </p:nvSpPr>
            <p:spPr>
              <a:xfrm>
                <a:off x="770913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8" name="円/楕円 267"/>
              <p:cNvSpPr/>
              <p:nvPr/>
            </p:nvSpPr>
            <p:spPr>
              <a:xfrm>
                <a:off x="7785086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69" name="円/楕円 268"/>
              <p:cNvSpPr/>
              <p:nvPr/>
            </p:nvSpPr>
            <p:spPr>
              <a:xfrm>
                <a:off x="713181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0" name="円/楕円 269"/>
              <p:cNvSpPr/>
              <p:nvPr/>
            </p:nvSpPr>
            <p:spPr>
              <a:xfrm>
                <a:off x="720877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1" name="円/楕円 270"/>
              <p:cNvSpPr/>
              <p:nvPr/>
            </p:nvSpPr>
            <p:spPr>
              <a:xfrm>
                <a:off x="745790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2" name="円/楕円 271"/>
              <p:cNvSpPr/>
              <p:nvPr/>
            </p:nvSpPr>
            <p:spPr>
              <a:xfrm>
                <a:off x="745790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3" name="円/楕円 272"/>
              <p:cNvSpPr/>
              <p:nvPr/>
            </p:nvSpPr>
            <p:spPr>
              <a:xfrm>
                <a:off x="745790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4" name="円/楕円 273"/>
              <p:cNvSpPr/>
              <p:nvPr/>
            </p:nvSpPr>
            <p:spPr>
              <a:xfrm>
                <a:off x="745790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5" name="円/楕円 274"/>
              <p:cNvSpPr/>
              <p:nvPr/>
            </p:nvSpPr>
            <p:spPr>
              <a:xfrm>
                <a:off x="7613803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6" name="円/楕円 275"/>
              <p:cNvSpPr/>
              <p:nvPr/>
            </p:nvSpPr>
            <p:spPr>
              <a:xfrm>
                <a:off x="7661876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7" name="円/楕円 276"/>
              <p:cNvSpPr/>
              <p:nvPr/>
            </p:nvSpPr>
            <p:spPr>
              <a:xfrm>
                <a:off x="724131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8" name="円/楕円 277"/>
              <p:cNvSpPr/>
              <p:nvPr/>
            </p:nvSpPr>
            <p:spPr>
              <a:xfrm>
                <a:off x="7289384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79" name="円/楕円 278"/>
              <p:cNvSpPr/>
              <p:nvPr/>
            </p:nvSpPr>
            <p:spPr>
              <a:xfrm>
                <a:off x="724131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0" name="円/楕円 279"/>
              <p:cNvSpPr/>
              <p:nvPr/>
            </p:nvSpPr>
            <p:spPr>
              <a:xfrm>
                <a:off x="7289384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1" name="円/楕円 280"/>
              <p:cNvSpPr/>
              <p:nvPr/>
            </p:nvSpPr>
            <p:spPr>
              <a:xfrm>
                <a:off x="7627292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2" name="円/楕円 281"/>
              <p:cNvSpPr/>
              <p:nvPr/>
            </p:nvSpPr>
            <p:spPr>
              <a:xfrm>
                <a:off x="7675365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3" name="テキスト ボックス 282"/>
              <p:cNvSpPr txBox="1"/>
              <p:nvPr/>
            </p:nvSpPr>
            <p:spPr>
              <a:xfrm>
                <a:off x="7315134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35+</a:t>
                </a:r>
                <a:endParaRPr kumimoji="1" lang="ja-JP" altLang="en-US" sz="1050" dirty="0"/>
              </a:p>
            </p:txBody>
          </p:sp>
        </p:grpSp>
        <p:grpSp>
          <p:nvGrpSpPr>
            <p:cNvPr id="284" name="グループ化 283"/>
            <p:cNvGrpSpPr/>
            <p:nvPr/>
          </p:nvGrpSpPr>
          <p:grpSpPr>
            <a:xfrm>
              <a:off x="1085074" y="3406216"/>
              <a:ext cx="774076" cy="774076"/>
              <a:chOff x="1174038" y="3580873"/>
              <a:chExt cx="647182" cy="647182"/>
            </a:xfrm>
          </p:grpSpPr>
          <p:sp>
            <p:nvSpPr>
              <p:cNvPr id="285" name="円/楕円 284"/>
              <p:cNvSpPr/>
              <p:nvPr/>
            </p:nvSpPr>
            <p:spPr>
              <a:xfrm>
                <a:off x="1405848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6" name="円/楕円 285"/>
              <p:cNvSpPr/>
              <p:nvPr/>
            </p:nvSpPr>
            <p:spPr>
              <a:xfrm>
                <a:off x="1246398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7" name="円/楕円 286"/>
              <p:cNvSpPr/>
              <p:nvPr/>
            </p:nvSpPr>
            <p:spPr>
              <a:xfrm>
                <a:off x="1174038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8" name="円/楕円 287"/>
              <p:cNvSpPr/>
              <p:nvPr/>
            </p:nvSpPr>
            <p:spPr>
              <a:xfrm>
                <a:off x="1323352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89" name="円/楕円 288"/>
              <p:cNvSpPr/>
              <p:nvPr/>
            </p:nvSpPr>
            <p:spPr>
              <a:xfrm flipH="1" flipV="1">
                <a:off x="1449184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0" name="円/楕円 289"/>
              <p:cNvSpPr/>
              <p:nvPr/>
            </p:nvSpPr>
            <p:spPr>
              <a:xfrm>
                <a:off x="1645397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1" name="円/楕円 290"/>
              <p:cNvSpPr/>
              <p:nvPr/>
            </p:nvSpPr>
            <p:spPr>
              <a:xfrm>
                <a:off x="1296842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2" name="円/楕円 291"/>
              <p:cNvSpPr/>
              <p:nvPr/>
            </p:nvSpPr>
            <p:spPr>
              <a:xfrm>
                <a:off x="172235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3" name="円/楕円 292"/>
              <p:cNvSpPr/>
              <p:nvPr/>
            </p:nvSpPr>
            <p:spPr>
              <a:xfrm>
                <a:off x="122198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4" name="円/楕円 293"/>
              <p:cNvSpPr/>
              <p:nvPr/>
            </p:nvSpPr>
            <p:spPr>
              <a:xfrm>
                <a:off x="1471119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5" name="円/楕円 294"/>
              <p:cNvSpPr/>
              <p:nvPr/>
            </p:nvSpPr>
            <p:spPr>
              <a:xfrm>
                <a:off x="1471119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6" name="円/楕円 295"/>
              <p:cNvSpPr/>
              <p:nvPr/>
            </p:nvSpPr>
            <p:spPr>
              <a:xfrm>
                <a:off x="1627021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7" name="円/楕円 296"/>
              <p:cNvSpPr/>
              <p:nvPr/>
            </p:nvSpPr>
            <p:spPr>
              <a:xfrm>
                <a:off x="1302602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8" name="円/楕円 297"/>
              <p:cNvSpPr/>
              <p:nvPr/>
            </p:nvSpPr>
            <p:spPr>
              <a:xfrm>
                <a:off x="1302602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299" name="円/楕円 298"/>
              <p:cNvSpPr/>
              <p:nvPr/>
            </p:nvSpPr>
            <p:spPr>
              <a:xfrm>
                <a:off x="1640510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0" name="テキスト ボックス 299"/>
              <p:cNvSpPr txBox="1"/>
              <p:nvPr/>
            </p:nvSpPr>
            <p:spPr>
              <a:xfrm>
                <a:off x="1328352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11+</a:t>
                </a:r>
                <a:endParaRPr kumimoji="1" lang="ja-JP" altLang="en-US" sz="1050" dirty="0"/>
              </a:p>
            </p:txBody>
          </p:sp>
        </p:grpSp>
        <p:grpSp>
          <p:nvGrpSpPr>
            <p:cNvPr id="301" name="グループ化 300"/>
            <p:cNvGrpSpPr/>
            <p:nvPr/>
          </p:nvGrpSpPr>
          <p:grpSpPr>
            <a:xfrm>
              <a:off x="10725717" y="3374509"/>
              <a:ext cx="844774" cy="837491"/>
              <a:chOff x="7510169" y="3658132"/>
              <a:chExt cx="706290" cy="700201"/>
            </a:xfrm>
          </p:grpSpPr>
          <p:sp>
            <p:nvSpPr>
              <p:cNvPr id="302" name="円/楕円 301"/>
              <p:cNvSpPr/>
              <p:nvPr/>
            </p:nvSpPr>
            <p:spPr>
              <a:xfrm>
                <a:off x="7770983" y="391645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3" name="円/楕円 302"/>
              <p:cNvSpPr/>
              <p:nvPr/>
            </p:nvSpPr>
            <p:spPr>
              <a:xfrm>
                <a:off x="7611533" y="3757001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4" name="円/楕円 303"/>
              <p:cNvSpPr/>
              <p:nvPr/>
            </p:nvSpPr>
            <p:spPr>
              <a:xfrm>
                <a:off x="7539173" y="3684641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5" name="円/楕円 304"/>
              <p:cNvSpPr/>
              <p:nvPr/>
            </p:nvSpPr>
            <p:spPr>
              <a:xfrm>
                <a:off x="7688487" y="383395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6" name="円/楕円 305"/>
              <p:cNvSpPr/>
              <p:nvPr/>
            </p:nvSpPr>
            <p:spPr>
              <a:xfrm flipH="1" flipV="1">
                <a:off x="7814319" y="3971139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7" name="円/楕円 306"/>
              <p:cNvSpPr/>
              <p:nvPr/>
            </p:nvSpPr>
            <p:spPr>
              <a:xfrm>
                <a:off x="8010532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8" name="円/楕円 307"/>
              <p:cNvSpPr/>
              <p:nvPr/>
            </p:nvSpPr>
            <p:spPr>
              <a:xfrm>
                <a:off x="7661977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09" name="円/楕円 308"/>
              <p:cNvSpPr/>
              <p:nvPr/>
            </p:nvSpPr>
            <p:spPr>
              <a:xfrm>
                <a:off x="8087485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0" name="円/楕円 309"/>
              <p:cNvSpPr/>
              <p:nvPr/>
            </p:nvSpPr>
            <p:spPr>
              <a:xfrm>
                <a:off x="8163439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1" name="円/楕円 310"/>
              <p:cNvSpPr/>
              <p:nvPr/>
            </p:nvSpPr>
            <p:spPr>
              <a:xfrm>
                <a:off x="7510169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2" name="円/楕円 311"/>
              <p:cNvSpPr/>
              <p:nvPr/>
            </p:nvSpPr>
            <p:spPr>
              <a:xfrm>
                <a:off x="7587123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3" name="円/楕円 312"/>
              <p:cNvSpPr/>
              <p:nvPr/>
            </p:nvSpPr>
            <p:spPr>
              <a:xfrm>
                <a:off x="7836254" y="423295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4" name="円/楕円 313"/>
              <p:cNvSpPr/>
              <p:nvPr/>
            </p:nvSpPr>
            <p:spPr>
              <a:xfrm>
                <a:off x="7836254" y="430531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5" name="円/楕円 314"/>
              <p:cNvSpPr/>
              <p:nvPr/>
            </p:nvSpPr>
            <p:spPr>
              <a:xfrm>
                <a:off x="7836254" y="365813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6" name="円/楕円 315"/>
              <p:cNvSpPr/>
              <p:nvPr/>
            </p:nvSpPr>
            <p:spPr>
              <a:xfrm>
                <a:off x="7836254" y="373049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7" name="円/楕円 316"/>
              <p:cNvSpPr/>
              <p:nvPr/>
            </p:nvSpPr>
            <p:spPr>
              <a:xfrm>
                <a:off x="7992156" y="378351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8" name="円/楕円 317"/>
              <p:cNvSpPr/>
              <p:nvPr/>
            </p:nvSpPr>
            <p:spPr>
              <a:xfrm>
                <a:off x="8040229" y="37330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19" name="円/楕円 318"/>
              <p:cNvSpPr/>
              <p:nvPr/>
            </p:nvSpPr>
            <p:spPr>
              <a:xfrm>
                <a:off x="7619663" y="421715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0" name="円/楕円 319"/>
              <p:cNvSpPr/>
              <p:nvPr/>
            </p:nvSpPr>
            <p:spPr>
              <a:xfrm>
                <a:off x="7667737" y="416668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1" name="円/楕円 320"/>
              <p:cNvSpPr/>
              <p:nvPr/>
            </p:nvSpPr>
            <p:spPr>
              <a:xfrm>
                <a:off x="7619663" y="373049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2" name="円/楕円 321"/>
              <p:cNvSpPr/>
              <p:nvPr/>
            </p:nvSpPr>
            <p:spPr>
              <a:xfrm>
                <a:off x="7667737" y="378607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3" name="円/楕円 322"/>
              <p:cNvSpPr/>
              <p:nvPr/>
            </p:nvSpPr>
            <p:spPr>
              <a:xfrm>
                <a:off x="8005645" y="416586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4" name="円/楕円 323"/>
              <p:cNvSpPr/>
              <p:nvPr/>
            </p:nvSpPr>
            <p:spPr>
              <a:xfrm>
                <a:off x="8053718" y="422144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5" name="テキスト ボックス 324"/>
              <p:cNvSpPr txBox="1"/>
              <p:nvPr/>
            </p:nvSpPr>
            <p:spPr>
              <a:xfrm>
                <a:off x="7693487" y="3888166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18+</a:t>
                </a:r>
                <a:endParaRPr kumimoji="1" lang="ja-JP" altLang="en-US" sz="1050" dirty="0"/>
              </a:p>
            </p:txBody>
          </p:sp>
        </p:grpSp>
        <p:grpSp>
          <p:nvGrpSpPr>
            <p:cNvPr id="326" name="グループ化 325"/>
            <p:cNvGrpSpPr/>
            <p:nvPr/>
          </p:nvGrpSpPr>
          <p:grpSpPr>
            <a:xfrm>
              <a:off x="2206638" y="3406216"/>
              <a:ext cx="774076" cy="774076"/>
              <a:chOff x="2111743" y="3580873"/>
              <a:chExt cx="647182" cy="647182"/>
            </a:xfrm>
          </p:grpSpPr>
          <p:sp>
            <p:nvSpPr>
              <p:cNvPr id="327" name="円/楕円 326"/>
              <p:cNvSpPr/>
              <p:nvPr/>
            </p:nvSpPr>
            <p:spPr>
              <a:xfrm>
                <a:off x="2343553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8" name="円/楕円 327"/>
              <p:cNvSpPr/>
              <p:nvPr/>
            </p:nvSpPr>
            <p:spPr>
              <a:xfrm>
                <a:off x="2184103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29" name="円/楕円 328"/>
              <p:cNvSpPr/>
              <p:nvPr/>
            </p:nvSpPr>
            <p:spPr>
              <a:xfrm>
                <a:off x="2111743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0" name="円/楕円 329"/>
              <p:cNvSpPr/>
              <p:nvPr/>
            </p:nvSpPr>
            <p:spPr>
              <a:xfrm>
                <a:off x="2261057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1" name="円/楕円 330"/>
              <p:cNvSpPr/>
              <p:nvPr/>
            </p:nvSpPr>
            <p:spPr>
              <a:xfrm flipH="1" flipV="1">
                <a:off x="2386889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2" name="円/楕円 331"/>
              <p:cNvSpPr/>
              <p:nvPr/>
            </p:nvSpPr>
            <p:spPr>
              <a:xfrm>
                <a:off x="2583102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3" name="円/楕円 332"/>
              <p:cNvSpPr/>
              <p:nvPr/>
            </p:nvSpPr>
            <p:spPr>
              <a:xfrm>
                <a:off x="2234547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4" name="円/楕円 333"/>
              <p:cNvSpPr/>
              <p:nvPr/>
            </p:nvSpPr>
            <p:spPr>
              <a:xfrm>
                <a:off x="266005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5" name="円/楕円 334"/>
              <p:cNvSpPr/>
              <p:nvPr/>
            </p:nvSpPr>
            <p:spPr>
              <a:xfrm>
                <a:off x="215969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6" name="円/楕円 335"/>
              <p:cNvSpPr/>
              <p:nvPr/>
            </p:nvSpPr>
            <p:spPr>
              <a:xfrm>
                <a:off x="2408824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7" name="円/楕円 336"/>
              <p:cNvSpPr/>
              <p:nvPr/>
            </p:nvSpPr>
            <p:spPr>
              <a:xfrm>
                <a:off x="2408824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8" name="円/楕円 337"/>
              <p:cNvSpPr/>
              <p:nvPr/>
            </p:nvSpPr>
            <p:spPr>
              <a:xfrm>
                <a:off x="2564726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39" name="円/楕円 338"/>
              <p:cNvSpPr/>
              <p:nvPr/>
            </p:nvSpPr>
            <p:spPr>
              <a:xfrm>
                <a:off x="2240307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0" name="円/楕円 339"/>
              <p:cNvSpPr/>
              <p:nvPr/>
            </p:nvSpPr>
            <p:spPr>
              <a:xfrm>
                <a:off x="2240307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1" name="円/楕円 340"/>
              <p:cNvSpPr/>
              <p:nvPr/>
            </p:nvSpPr>
            <p:spPr>
              <a:xfrm>
                <a:off x="2578215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2" name="テキスト ボックス 341"/>
              <p:cNvSpPr txBox="1"/>
              <p:nvPr/>
            </p:nvSpPr>
            <p:spPr>
              <a:xfrm>
                <a:off x="2266057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12+</a:t>
                </a:r>
                <a:endParaRPr kumimoji="1" lang="ja-JP" altLang="en-US" sz="1050" dirty="0"/>
              </a:p>
            </p:txBody>
          </p:sp>
        </p:grpSp>
        <p:grpSp>
          <p:nvGrpSpPr>
            <p:cNvPr id="343" name="グループ化 342"/>
            <p:cNvGrpSpPr/>
            <p:nvPr/>
          </p:nvGrpSpPr>
          <p:grpSpPr>
            <a:xfrm>
              <a:off x="5152590" y="3406216"/>
              <a:ext cx="774076" cy="774076"/>
              <a:chOff x="3410001" y="3580873"/>
              <a:chExt cx="647182" cy="647182"/>
            </a:xfrm>
          </p:grpSpPr>
          <p:sp>
            <p:nvSpPr>
              <p:cNvPr id="344" name="円/楕円 343"/>
              <p:cNvSpPr/>
              <p:nvPr/>
            </p:nvSpPr>
            <p:spPr>
              <a:xfrm>
                <a:off x="364181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5" name="円/楕円 344"/>
              <p:cNvSpPr/>
              <p:nvPr/>
            </p:nvSpPr>
            <p:spPr>
              <a:xfrm>
                <a:off x="348236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6" name="円/楕円 345"/>
              <p:cNvSpPr/>
              <p:nvPr/>
            </p:nvSpPr>
            <p:spPr>
              <a:xfrm>
                <a:off x="341000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7" name="円/楕円 346"/>
              <p:cNvSpPr/>
              <p:nvPr/>
            </p:nvSpPr>
            <p:spPr>
              <a:xfrm>
                <a:off x="355931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8" name="円/楕円 347"/>
              <p:cNvSpPr/>
              <p:nvPr/>
            </p:nvSpPr>
            <p:spPr>
              <a:xfrm flipH="1" flipV="1">
                <a:off x="368514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49" name="円/楕円 348"/>
              <p:cNvSpPr/>
              <p:nvPr/>
            </p:nvSpPr>
            <p:spPr>
              <a:xfrm>
                <a:off x="388136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0" name="円/楕円 349"/>
              <p:cNvSpPr/>
              <p:nvPr/>
            </p:nvSpPr>
            <p:spPr>
              <a:xfrm>
                <a:off x="353280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1" name="円/楕円 350"/>
              <p:cNvSpPr/>
              <p:nvPr/>
            </p:nvSpPr>
            <p:spPr>
              <a:xfrm>
                <a:off x="395831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2" name="円/楕円 351"/>
              <p:cNvSpPr/>
              <p:nvPr/>
            </p:nvSpPr>
            <p:spPr>
              <a:xfrm>
                <a:off x="345795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3" name="円/楕円 352"/>
              <p:cNvSpPr/>
              <p:nvPr/>
            </p:nvSpPr>
            <p:spPr>
              <a:xfrm>
                <a:off x="370708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4" name="円/楕円 353"/>
              <p:cNvSpPr/>
              <p:nvPr/>
            </p:nvSpPr>
            <p:spPr>
              <a:xfrm>
                <a:off x="370708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5" name="円/楕円 354"/>
              <p:cNvSpPr/>
              <p:nvPr/>
            </p:nvSpPr>
            <p:spPr>
              <a:xfrm>
                <a:off x="386298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6" name="円/楕円 355"/>
              <p:cNvSpPr/>
              <p:nvPr/>
            </p:nvSpPr>
            <p:spPr>
              <a:xfrm>
                <a:off x="353856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7" name="円/楕円 356"/>
              <p:cNvSpPr/>
              <p:nvPr/>
            </p:nvSpPr>
            <p:spPr>
              <a:xfrm>
                <a:off x="353856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8" name="円/楕円 357"/>
              <p:cNvSpPr/>
              <p:nvPr/>
            </p:nvSpPr>
            <p:spPr>
              <a:xfrm>
                <a:off x="387647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59" name="テキスト ボックス 358"/>
              <p:cNvSpPr txBox="1"/>
              <p:nvPr/>
            </p:nvSpPr>
            <p:spPr>
              <a:xfrm>
                <a:off x="356431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13+</a:t>
                </a:r>
                <a:endParaRPr kumimoji="1" lang="ja-JP" altLang="en-US" sz="1050" dirty="0"/>
              </a:p>
            </p:txBody>
          </p:sp>
        </p:grpSp>
        <p:grpSp>
          <p:nvGrpSpPr>
            <p:cNvPr id="360" name="グループ化 359"/>
            <p:cNvGrpSpPr/>
            <p:nvPr/>
          </p:nvGrpSpPr>
          <p:grpSpPr>
            <a:xfrm>
              <a:off x="6274154" y="3406216"/>
              <a:ext cx="774076" cy="774076"/>
              <a:chOff x="4347706" y="3580873"/>
              <a:chExt cx="647182" cy="647182"/>
            </a:xfrm>
          </p:grpSpPr>
          <p:sp>
            <p:nvSpPr>
              <p:cNvPr id="361" name="円/楕円 360"/>
              <p:cNvSpPr/>
              <p:nvPr/>
            </p:nvSpPr>
            <p:spPr>
              <a:xfrm>
                <a:off x="4579516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2" name="円/楕円 361"/>
              <p:cNvSpPr/>
              <p:nvPr/>
            </p:nvSpPr>
            <p:spPr>
              <a:xfrm>
                <a:off x="4420066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3" name="円/楕円 362"/>
              <p:cNvSpPr/>
              <p:nvPr/>
            </p:nvSpPr>
            <p:spPr>
              <a:xfrm>
                <a:off x="4347706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4" name="円/楕円 363"/>
              <p:cNvSpPr/>
              <p:nvPr/>
            </p:nvSpPr>
            <p:spPr>
              <a:xfrm>
                <a:off x="4497020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5" name="円/楕円 364"/>
              <p:cNvSpPr/>
              <p:nvPr/>
            </p:nvSpPr>
            <p:spPr>
              <a:xfrm flipH="1" flipV="1">
                <a:off x="4622852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6" name="円/楕円 365"/>
              <p:cNvSpPr/>
              <p:nvPr/>
            </p:nvSpPr>
            <p:spPr>
              <a:xfrm>
                <a:off x="481906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7" name="円/楕円 366"/>
              <p:cNvSpPr/>
              <p:nvPr/>
            </p:nvSpPr>
            <p:spPr>
              <a:xfrm>
                <a:off x="447051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8" name="円/楕円 367"/>
              <p:cNvSpPr/>
              <p:nvPr/>
            </p:nvSpPr>
            <p:spPr>
              <a:xfrm>
                <a:off x="489601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69" name="円/楕円 368"/>
              <p:cNvSpPr/>
              <p:nvPr/>
            </p:nvSpPr>
            <p:spPr>
              <a:xfrm>
                <a:off x="4395656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0" name="円/楕円 369"/>
              <p:cNvSpPr/>
              <p:nvPr/>
            </p:nvSpPr>
            <p:spPr>
              <a:xfrm>
                <a:off x="4644787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1" name="円/楕円 370"/>
              <p:cNvSpPr/>
              <p:nvPr/>
            </p:nvSpPr>
            <p:spPr>
              <a:xfrm>
                <a:off x="4644787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2" name="円/楕円 371"/>
              <p:cNvSpPr/>
              <p:nvPr/>
            </p:nvSpPr>
            <p:spPr>
              <a:xfrm>
                <a:off x="4800689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3" name="円/楕円 372"/>
              <p:cNvSpPr/>
              <p:nvPr/>
            </p:nvSpPr>
            <p:spPr>
              <a:xfrm>
                <a:off x="4476270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4" name="円/楕円 373"/>
              <p:cNvSpPr/>
              <p:nvPr/>
            </p:nvSpPr>
            <p:spPr>
              <a:xfrm>
                <a:off x="4476270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5" name="円/楕円 374"/>
              <p:cNvSpPr/>
              <p:nvPr/>
            </p:nvSpPr>
            <p:spPr>
              <a:xfrm>
                <a:off x="4814178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6" name="テキスト ボックス 375"/>
              <p:cNvSpPr txBox="1"/>
              <p:nvPr/>
            </p:nvSpPr>
            <p:spPr>
              <a:xfrm>
                <a:off x="4502020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14+</a:t>
                </a:r>
                <a:endParaRPr kumimoji="1" lang="ja-JP" altLang="en-US" sz="1050" dirty="0"/>
              </a:p>
            </p:txBody>
          </p:sp>
        </p:grpSp>
        <p:grpSp>
          <p:nvGrpSpPr>
            <p:cNvPr id="377" name="グループ化 376"/>
            <p:cNvGrpSpPr/>
            <p:nvPr/>
          </p:nvGrpSpPr>
          <p:grpSpPr>
            <a:xfrm>
              <a:off x="7395716" y="3406216"/>
              <a:ext cx="774076" cy="774076"/>
              <a:chOff x="5285411" y="3580873"/>
              <a:chExt cx="647182" cy="647182"/>
            </a:xfrm>
          </p:grpSpPr>
          <p:sp>
            <p:nvSpPr>
              <p:cNvPr id="378" name="円/楕円 377"/>
              <p:cNvSpPr/>
              <p:nvPr/>
            </p:nvSpPr>
            <p:spPr>
              <a:xfrm>
                <a:off x="551722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79" name="円/楕円 378"/>
              <p:cNvSpPr/>
              <p:nvPr/>
            </p:nvSpPr>
            <p:spPr>
              <a:xfrm>
                <a:off x="535777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0" name="円/楕円 379"/>
              <p:cNvSpPr/>
              <p:nvPr/>
            </p:nvSpPr>
            <p:spPr>
              <a:xfrm>
                <a:off x="528541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1" name="円/楕円 380"/>
              <p:cNvSpPr/>
              <p:nvPr/>
            </p:nvSpPr>
            <p:spPr>
              <a:xfrm>
                <a:off x="543472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2" name="円/楕円 381"/>
              <p:cNvSpPr/>
              <p:nvPr/>
            </p:nvSpPr>
            <p:spPr>
              <a:xfrm flipH="1" flipV="1">
                <a:off x="556055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3" name="円/楕円 382"/>
              <p:cNvSpPr/>
              <p:nvPr/>
            </p:nvSpPr>
            <p:spPr>
              <a:xfrm>
                <a:off x="575677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4" name="円/楕円 383"/>
              <p:cNvSpPr/>
              <p:nvPr/>
            </p:nvSpPr>
            <p:spPr>
              <a:xfrm>
                <a:off x="540821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5" name="円/楕円 384"/>
              <p:cNvSpPr/>
              <p:nvPr/>
            </p:nvSpPr>
            <p:spPr>
              <a:xfrm>
                <a:off x="583372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6" name="円/楕円 385"/>
              <p:cNvSpPr/>
              <p:nvPr/>
            </p:nvSpPr>
            <p:spPr>
              <a:xfrm>
                <a:off x="533336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7" name="円/楕円 386"/>
              <p:cNvSpPr/>
              <p:nvPr/>
            </p:nvSpPr>
            <p:spPr>
              <a:xfrm>
                <a:off x="558249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8" name="円/楕円 387"/>
              <p:cNvSpPr/>
              <p:nvPr/>
            </p:nvSpPr>
            <p:spPr>
              <a:xfrm>
                <a:off x="558249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89" name="円/楕円 388"/>
              <p:cNvSpPr/>
              <p:nvPr/>
            </p:nvSpPr>
            <p:spPr>
              <a:xfrm>
                <a:off x="573839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0" name="円/楕円 389"/>
              <p:cNvSpPr/>
              <p:nvPr/>
            </p:nvSpPr>
            <p:spPr>
              <a:xfrm>
                <a:off x="541397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1" name="円/楕円 390"/>
              <p:cNvSpPr/>
              <p:nvPr/>
            </p:nvSpPr>
            <p:spPr>
              <a:xfrm>
                <a:off x="541397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2" name="円/楕円 391"/>
              <p:cNvSpPr/>
              <p:nvPr/>
            </p:nvSpPr>
            <p:spPr>
              <a:xfrm>
                <a:off x="575188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3" name="テキスト ボックス 392"/>
              <p:cNvSpPr txBox="1"/>
              <p:nvPr/>
            </p:nvSpPr>
            <p:spPr>
              <a:xfrm>
                <a:off x="543972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15+</a:t>
                </a:r>
                <a:endParaRPr kumimoji="1" lang="ja-JP" altLang="en-US" sz="1050" dirty="0"/>
              </a:p>
            </p:txBody>
          </p:sp>
        </p:grpSp>
        <p:grpSp>
          <p:nvGrpSpPr>
            <p:cNvPr id="394" name="グループ化 393"/>
            <p:cNvGrpSpPr/>
            <p:nvPr/>
          </p:nvGrpSpPr>
          <p:grpSpPr>
            <a:xfrm>
              <a:off x="8517279" y="3406216"/>
              <a:ext cx="774076" cy="774076"/>
              <a:chOff x="6223116" y="3580873"/>
              <a:chExt cx="647182" cy="647182"/>
            </a:xfrm>
          </p:grpSpPr>
          <p:sp>
            <p:nvSpPr>
              <p:cNvPr id="395" name="円/楕円 394"/>
              <p:cNvSpPr/>
              <p:nvPr/>
            </p:nvSpPr>
            <p:spPr>
              <a:xfrm>
                <a:off x="6454926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6" name="円/楕円 395"/>
              <p:cNvSpPr/>
              <p:nvPr/>
            </p:nvSpPr>
            <p:spPr>
              <a:xfrm>
                <a:off x="6295476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7" name="円/楕円 396"/>
              <p:cNvSpPr/>
              <p:nvPr/>
            </p:nvSpPr>
            <p:spPr>
              <a:xfrm>
                <a:off x="6223116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8" name="円/楕円 397"/>
              <p:cNvSpPr/>
              <p:nvPr/>
            </p:nvSpPr>
            <p:spPr>
              <a:xfrm>
                <a:off x="6372430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399" name="円/楕円 398"/>
              <p:cNvSpPr/>
              <p:nvPr/>
            </p:nvSpPr>
            <p:spPr>
              <a:xfrm flipH="1" flipV="1">
                <a:off x="6498262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0" name="円/楕円 399"/>
              <p:cNvSpPr/>
              <p:nvPr/>
            </p:nvSpPr>
            <p:spPr>
              <a:xfrm>
                <a:off x="669447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1" name="円/楕円 400"/>
              <p:cNvSpPr/>
              <p:nvPr/>
            </p:nvSpPr>
            <p:spPr>
              <a:xfrm>
                <a:off x="634592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2" name="円/楕円 401"/>
              <p:cNvSpPr/>
              <p:nvPr/>
            </p:nvSpPr>
            <p:spPr>
              <a:xfrm>
                <a:off x="677142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3" name="円/楕円 402"/>
              <p:cNvSpPr/>
              <p:nvPr/>
            </p:nvSpPr>
            <p:spPr>
              <a:xfrm>
                <a:off x="6271066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4" name="円/楕円 403"/>
              <p:cNvSpPr/>
              <p:nvPr/>
            </p:nvSpPr>
            <p:spPr>
              <a:xfrm>
                <a:off x="6520197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5" name="円/楕円 404"/>
              <p:cNvSpPr/>
              <p:nvPr/>
            </p:nvSpPr>
            <p:spPr>
              <a:xfrm>
                <a:off x="6520197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6" name="円/楕円 405"/>
              <p:cNvSpPr/>
              <p:nvPr/>
            </p:nvSpPr>
            <p:spPr>
              <a:xfrm>
                <a:off x="6676099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7" name="円/楕円 406"/>
              <p:cNvSpPr/>
              <p:nvPr/>
            </p:nvSpPr>
            <p:spPr>
              <a:xfrm>
                <a:off x="6351680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8" name="円/楕円 407"/>
              <p:cNvSpPr/>
              <p:nvPr/>
            </p:nvSpPr>
            <p:spPr>
              <a:xfrm>
                <a:off x="6351680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09" name="円/楕円 408"/>
              <p:cNvSpPr/>
              <p:nvPr/>
            </p:nvSpPr>
            <p:spPr>
              <a:xfrm>
                <a:off x="6689588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0" name="テキスト ボックス 409"/>
              <p:cNvSpPr txBox="1"/>
              <p:nvPr/>
            </p:nvSpPr>
            <p:spPr>
              <a:xfrm>
                <a:off x="6377430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16+</a:t>
                </a:r>
                <a:endParaRPr kumimoji="1" lang="ja-JP" altLang="en-US" sz="1050" dirty="0"/>
              </a:p>
            </p:txBody>
          </p:sp>
        </p:grpSp>
        <p:grpSp>
          <p:nvGrpSpPr>
            <p:cNvPr id="411" name="グループ化 410"/>
            <p:cNvGrpSpPr/>
            <p:nvPr/>
          </p:nvGrpSpPr>
          <p:grpSpPr>
            <a:xfrm>
              <a:off x="9638843" y="3406216"/>
              <a:ext cx="774076" cy="774076"/>
              <a:chOff x="7160821" y="3580873"/>
              <a:chExt cx="647182" cy="647182"/>
            </a:xfrm>
          </p:grpSpPr>
          <p:sp>
            <p:nvSpPr>
              <p:cNvPr id="412" name="円/楕円 411"/>
              <p:cNvSpPr/>
              <p:nvPr/>
            </p:nvSpPr>
            <p:spPr>
              <a:xfrm>
                <a:off x="739263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3" name="円/楕円 412"/>
              <p:cNvSpPr/>
              <p:nvPr/>
            </p:nvSpPr>
            <p:spPr>
              <a:xfrm>
                <a:off x="723318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4" name="円/楕円 413"/>
              <p:cNvSpPr/>
              <p:nvPr/>
            </p:nvSpPr>
            <p:spPr>
              <a:xfrm>
                <a:off x="716082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5" name="円/楕円 414"/>
              <p:cNvSpPr/>
              <p:nvPr/>
            </p:nvSpPr>
            <p:spPr>
              <a:xfrm>
                <a:off x="731013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6" name="円/楕円 415"/>
              <p:cNvSpPr/>
              <p:nvPr/>
            </p:nvSpPr>
            <p:spPr>
              <a:xfrm flipH="1" flipV="1">
                <a:off x="743596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7" name="円/楕円 416"/>
              <p:cNvSpPr/>
              <p:nvPr/>
            </p:nvSpPr>
            <p:spPr>
              <a:xfrm>
                <a:off x="763218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8" name="円/楕円 417"/>
              <p:cNvSpPr/>
              <p:nvPr/>
            </p:nvSpPr>
            <p:spPr>
              <a:xfrm>
                <a:off x="728362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19" name="円/楕円 418"/>
              <p:cNvSpPr/>
              <p:nvPr/>
            </p:nvSpPr>
            <p:spPr>
              <a:xfrm>
                <a:off x="770913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0" name="円/楕円 419"/>
              <p:cNvSpPr/>
              <p:nvPr/>
            </p:nvSpPr>
            <p:spPr>
              <a:xfrm>
                <a:off x="720877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1" name="円/楕円 420"/>
              <p:cNvSpPr/>
              <p:nvPr/>
            </p:nvSpPr>
            <p:spPr>
              <a:xfrm>
                <a:off x="745790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2" name="円/楕円 421"/>
              <p:cNvSpPr/>
              <p:nvPr/>
            </p:nvSpPr>
            <p:spPr>
              <a:xfrm>
                <a:off x="745790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3" name="円/楕円 422"/>
              <p:cNvSpPr/>
              <p:nvPr/>
            </p:nvSpPr>
            <p:spPr>
              <a:xfrm>
                <a:off x="761380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4" name="円/楕円 423"/>
              <p:cNvSpPr/>
              <p:nvPr/>
            </p:nvSpPr>
            <p:spPr>
              <a:xfrm>
                <a:off x="728938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5" name="円/楕円 424"/>
              <p:cNvSpPr/>
              <p:nvPr/>
            </p:nvSpPr>
            <p:spPr>
              <a:xfrm>
                <a:off x="728938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6" name="円/楕円 425"/>
              <p:cNvSpPr/>
              <p:nvPr/>
            </p:nvSpPr>
            <p:spPr>
              <a:xfrm>
                <a:off x="762729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27" name="テキスト ボックス 426"/>
              <p:cNvSpPr txBox="1"/>
              <p:nvPr/>
            </p:nvSpPr>
            <p:spPr>
              <a:xfrm>
                <a:off x="731513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17+</a:t>
                </a:r>
                <a:endParaRPr kumimoji="1" lang="ja-JP" altLang="en-US" sz="1050" dirty="0"/>
              </a:p>
            </p:txBody>
          </p:sp>
        </p:grpSp>
        <p:grpSp>
          <p:nvGrpSpPr>
            <p:cNvPr id="428" name="グループ化 427"/>
            <p:cNvGrpSpPr/>
            <p:nvPr/>
          </p:nvGrpSpPr>
          <p:grpSpPr>
            <a:xfrm>
              <a:off x="1171622" y="2337600"/>
              <a:ext cx="600981" cy="600981"/>
              <a:chOff x="1246398" y="2687435"/>
              <a:chExt cx="502462" cy="502462"/>
            </a:xfrm>
          </p:grpSpPr>
          <p:sp>
            <p:nvSpPr>
              <p:cNvPr id="429" name="円/楕円 428"/>
              <p:cNvSpPr/>
              <p:nvPr/>
            </p:nvSpPr>
            <p:spPr>
              <a:xfrm>
                <a:off x="1405848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0" name="円/楕円 429"/>
              <p:cNvSpPr/>
              <p:nvPr/>
            </p:nvSpPr>
            <p:spPr>
              <a:xfrm>
                <a:off x="1246398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1" name="円/楕円 430"/>
              <p:cNvSpPr/>
              <p:nvPr/>
            </p:nvSpPr>
            <p:spPr>
              <a:xfrm>
                <a:off x="1323352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2" name="円/楕円 431"/>
              <p:cNvSpPr/>
              <p:nvPr/>
            </p:nvSpPr>
            <p:spPr>
              <a:xfrm flipH="1" flipV="1">
                <a:off x="1449184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3" name="円/楕円 432"/>
              <p:cNvSpPr/>
              <p:nvPr/>
            </p:nvSpPr>
            <p:spPr>
              <a:xfrm>
                <a:off x="1645397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4" name="円/楕円 433"/>
              <p:cNvSpPr/>
              <p:nvPr/>
            </p:nvSpPr>
            <p:spPr>
              <a:xfrm>
                <a:off x="1296842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5" name="テキスト ボックス 434"/>
              <p:cNvSpPr txBox="1"/>
              <p:nvPr/>
            </p:nvSpPr>
            <p:spPr>
              <a:xfrm>
                <a:off x="1361041" y="2826938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3+</a:t>
                </a:r>
                <a:endParaRPr kumimoji="1" lang="ja-JP" altLang="en-US" sz="1050" dirty="0"/>
              </a:p>
            </p:txBody>
          </p:sp>
        </p:grpSp>
        <p:grpSp>
          <p:nvGrpSpPr>
            <p:cNvPr id="436" name="グループ化 435"/>
            <p:cNvGrpSpPr/>
            <p:nvPr/>
          </p:nvGrpSpPr>
          <p:grpSpPr>
            <a:xfrm>
              <a:off x="2293185" y="2337600"/>
              <a:ext cx="600981" cy="600981"/>
              <a:chOff x="2184103" y="2687435"/>
              <a:chExt cx="502462" cy="502462"/>
            </a:xfrm>
          </p:grpSpPr>
          <p:sp>
            <p:nvSpPr>
              <p:cNvPr id="437" name="円/楕円 436"/>
              <p:cNvSpPr/>
              <p:nvPr/>
            </p:nvSpPr>
            <p:spPr>
              <a:xfrm>
                <a:off x="2343553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8" name="円/楕円 437"/>
              <p:cNvSpPr/>
              <p:nvPr/>
            </p:nvSpPr>
            <p:spPr>
              <a:xfrm>
                <a:off x="2184103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39" name="円/楕円 438"/>
              <p:cNvSpPr/>
              <p:nvPr/>
            </p:nvSpPr>
            <p:spPr>
              <a:xfrm>
                <a:off x="2261057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0" name="円/楕円 439"/>
              <p:cNvSpPr/>
              <p:nvPr/>
            </p:nvSpPr>
            <p:spPr>
              <a:xfrm flipH="1" flipV="1">
                <a:off x="2386889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1" name="円/楕円 440"/>
              <p:cNvSpPr/>
              <p:nvPr/>
            </p:nvSpPr>
            <p:spPr>
              <a:xfrm>
                <a:off x="2583102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2" name="円/楕円 441"/>
              <p:cNvSpPr/>
              <p:nvPr/>
            </p:nvSpPr>
            <p:spPr>
              <a:xfrm>
                <a:off x="2234547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3" name="テキスト ボックス 442"/>
              <p:cNvSpPr txBox="1"/>
              <p:nvPr/>
            </p:nvSpPr>
            <p:spPr>
              <a:xfrm>
                <a:off x="2283289" y="282527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4+</a:t>
                </a:r>
                <a:endParaRPr kumimoji="1" lang="ja-JP" altLang="en-US" sz="1050" dirty="0"/>
              </a:p>
            </p:txBody>
          </p:sp>
        </p:grpSp>
        <p:grpSp>
          <p:nvGrpSpPr>
            <p:cNvPr id="444" name="グループ化 443"/>
            <p:cNvGrpSpPr/>
            <p:nvPr/>
          </p:nvGrpSpPr>
          <p:grpSpPr>
            <a:xfrm>
              <a:off x="5239138" y="2337600"/>
              <a:ext cx="600981" cy="600981"/>
              <a:chOff x="3482361" y="2687435"/>
              <a:chExt cx="502462" cy="502462"/>
            </a:xfrm>
          </p:grpSpPr>
          <p:sp>
            <p:nvSpPr>
              <p:cNvPr id="445" name="円/楕円 444"/>
              <p:cNvSpPr/>
              <p:nvPr/>
            </p:nvSpPr>
            <p:spPr>
              <a:xfrm>
                <a:off x="364181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6" name="円/楕円 445"/>
              <p:cNvSpPr/>
              <p:nvPr/>
            </p:nvSpPr>
            <p:spPr>
              <a:xfrm>
                <a:off x="348236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7" name="円/楕円 446"/>
              <p:cNvSpPr/>
              <p:nvPr/>
            </p:nvSpPr>
            <p:spPr>
              <a:xfrm>
                <a:off x="355931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8" name="円/楕円 447"/>
              <p:cNvSpPr/>
              <p:nvPr/>
            </p:nvSpPr>
            <p:spPr>
              <a:xfrm flipH="1" flipV="1">
                <a:off x="368514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49" name="円/楕円 448"/>
              <p:cNvSpPr/>
              <p:nvPr/>
            </p:nvSpPr>
            <p:spPr>
              <a:xfrm>
                <a:off x="388136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50" name="円/楕円 449"/>
              <p:cNvSpPr/>
              <p:nvPr/>
            </p:nvSpPr>
            <p:spPr>
              <a:xfrm>
                <a:off x="353280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51" name="テキスト ボックス 450"/>
              <p:cNvSpPr txBox="1"/>
              <p:nvPr/>
            </p:nvSpPr>
            <p:spPr>
              <a:xfrm>
                <a:off x="3587146" y="282527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5+</a:t>
                </a:r>
                <a:endParaRPr kumimoji="1" lang="ja-JP" altLang="en-US" sz="1050" dirty="0"/>
              </a:p>
            </p:txBody>
          </p:sp>
        </p:grpSp>
        <p:sp>
          <p:nvSpPr>
            <p:cNvPr id="452" name="円/楕円 451"/>
            <p:cNvSpPr/>
            <p:nvPr/>
          </p:nvSpPr>
          <p:spPr>
            <a:xfrm>
              <a:off x="6551415" y="2528318"/>
              <a:ext cx="219556" cy="219554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3" name="円/楕円 452"/>
            <p:cNvSpPr/>
            <p:nvPr/>
          </p:nvSpPr>
          <p:spPr>
            <a:xfrm>
              <a:off x="6360701" y="2337600"/>
              <a:ext cx="600981" cy="600981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4" name="円/楕円 453"/>
            <p:cNvSpPr/>
            <p:nvPr/>
          </p:nvSpPr>
          <p:spPr>
            <a:xfrm>
              <a:off x="6452746" y="2429647"/>
              <a:ext cx="416897" cy="416897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5" name="円/楕円 454"/>
            <p:cNvSpPr/>
            <p:nvPr/>
          </p:nvSpPr>
          <p:spPr>
            <a:xfrm flipH="1" flipV="1">
              <a:off x="6603250" y="2593729"/>
              <a:ext cx="47878" cy="47878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  <a:effectLst>
              <a:glow rad="101600">
                <a:schemeClr val="bg1"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6" name="円/楕円 455"/>
            <p:cNvSpPr/>
            <p:nvPr/>
          </p:nvSpPr>
          <p:spPr>
            <a:xfrm>
              <a:off x="6837932" y="2608167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7" name="円/楕円 456"/>
            <p:cNvSpPr/>
            <p:nvPr/>
          </p:nvSpPr>
          <p:spPr>
            <a:xfrm>
              <a:off x="6421036" y="2608167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8" name="円/楕円 457"/>
            <p:cNvSpPr/>
            <p:nvPr/>
          </p:nvSpPr>
          <p:spPr>
            <a:xfrm>
              <a:off x="6331505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59" name="円/楕円 458"/>
            <p:cNvSpPr/>
            <p:nvPr/>
          </p:nvSpPr>
          <p:spPr>
            <a:xfrm>
              <a:off x="6629518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60" name="円/楕円 459"/>
            <p:cNvSpPr/>
            <p:nvPr/>
          </p:nvSpPr>
          <p:spPr>
            <a:xfrm>
              <a:off x="6929974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61" name="円/楕円 460"/>
            <p:cNvSpPr/>
            <p:nvPr/>
          </p:nvSpPr>
          <p:spPr>
            <a:xfrm>
              <a:off x="6629518" y="230657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462" name="テキスト ボックス 461"/>
            <p:cNvSpPr txBox="1"/>
            <p:nvPr/>
          </p:nvSpPr>
          <p:spPr>
            <a:xfrm>
              <a:off x="6489193" y="2500178"/>
              <a:ext cx="32733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6+</a:t>
              </a:r>
              <a:endParaRPr kumimoji="1" lang="ja-JP" altLang="en-US" sz="1050" dirty="0"/>
            </a:p>
          </p:txBody>
        </p:sp>
        <p:grpSp>
          <p:nvGrpSpPr>
            <p:cNvPr id="463" name="グループ化 462"/>
            <p:cNvGrpSpPr/>
            <p:nvPr/>
          </p:nvGrpSpPr>
          <p:grpSpPr>
            <a:xfrm>
              <a:off x="7482264" y="2337600"/>
              <a:ext cx="600981" cy="600981"/>
              <a:chOff x="5357771" y="2687435"/>
              <a:chExt cx="502462" cy="502462"/>
            </a:xfrm>
          </p:grpSpPr>
          <p:sp>
            <p:nvSpPr>
              <p:cNvPr id="464" name="円/楕円 463"/>
              <p:cNvSpPr/>
              <p:nvPr/>
            </p:nvSpPr>
            <p:spPr>
              <a:xfrm>
                <a:off x="551722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5" name="円/楕円 464"/>
              <p:cNvSpPr/>
              <p:nvPr/>
            </p:nvSpPr>
            <p:spPr>
              <a:xfrm>
                <a:off x="535777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6" name="円/楕円 465"/>
              <p:cNvSpPr/>
              <p:nvPr/>
            </p:nvSpPr>
            <p:spPr>
              <a:xfrm>
                <a:off x="543472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7" name="円/楕円 466"/>
              <p:cNvSpPr/>
              <p:nvPr/>
            </p:nvSpPr>
            <p:spPr>
              <a:xfrm flipH="1" flipV="1">
                <a:off x="556055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8" name="円/楕円 467"/>
              <p:cNvSpPr/>
              <p:nvPr/>
            </p:nvSpPr>
            <p:spPr>
              <a:xfrm>
                <a:off x="575677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69" name="円/楕円 468"/>
              <p:cNvSpPr/>
              <p:nvPr/>
            </p:nvSpPr>
            <p:spPr>
              <a:xfrm>
                <a:off x="540821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0" name="テキスト ボックス 469"/>
              <p:cNvSpPr txBox="1"/>
              <p:nvPr/>
            </p:nvSpPr>
            <p:spPr>
              <a:xfrm>
                <a:off x="5464100" y="2825743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7+</a:t>
                </a:r>
                <a:endParaRPr kumimoji="1" lang="ja-JP" altLang="en-US" sz="1050" dirty="0"/>
              </a:p>
            </p:txBody>
          </p:sp>
        </p:grpSp>
        <p:grpSp>
          <p:nvGrpSpPr>
            <p:cNvPr id="471" name="グループ化 470"/>
            <p:cNvGrpSpPr/>
            <p:nvPr/>
          </p:nvGrpSpPr>
          <p:grpSpPr>
            <a:xfrm>
              <a:off x="8603826" y="2337600"/>
              <a:ext cx="600981" cy="600981"/>
              <a:chOff x="6295476" y="2687435"/>
              <a:chExt cx="502462" cy="502462"/>
            </a:xfrm>
          </p:grpSpPr>
          <p:sp>
            <p:nvSpPr>
              <p:cNvPr id="472" name="円/楕円 471"/>
              <p:cNvSpPr/>
              <p:nvPr/>
            </p:nvSpPr>
            <p:spPr>
              <a:xfrm>
                <a:off x="6454926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3" name="円/楕円 472"/>
              <p:cNvSpPr/>
              <p:nvPr/>
            </p:nvSpPr>
            <p:spPr>
              <a:xfrm>
                <a:off x="6295476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4" name="円/楕円 473"/>
              <p:cNvSpPr/>
              <p:nvPr/>
            </p:nvSpPr>
            <p:spPr>
              <a:xfrm>
                <a:off x="6372430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5" name="円/楕円 474"/>
              <p:cNvSpPr/>
              <p:nvPr/>
            </p:nvSpPr>
            <p:spPr>
              <a:xfrm flipH="1" flipV="1">
                <a:off x="6498262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6" name="円/楕円 475"/>
              <p:cNvSpPr/>
              <p:nvPr/>
            </p:nvSpPr>
            <p:spPr>
              <a:xfrm>
                <a:off x="669447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7" name="円/楕円 476"/>
              <p:cNvSpPr/>
              <p:nvPr/>
            </p:nvSpPr>
            <p:spPr>
              <a:xfrm>
                <a:off x="634592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78" name="テキスト ボックス 477"/>
              <p:cNvSpPr txBox="1"/>
              <p:nvPr/>
            </p:nvSpPr>
            <p:spPr>
              <a:xfrm>
                <a:off x="6394662" y="282294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8+</a:t>
                </a:r>
                <a:endParaRPr kumimoji="1" lang="ja-JP" altLang="en-US" sz="1050" dirty="0"/>
              </a:p>
            </p:txBody>
          </p:sp>
        </p:grpSp>
        <p:grpSp>
          <p:nvGrpSpPr>
            <p:cNvPr id="479" name="グループ化 478"/>
            <p:cNvGrpSpPr/>
            <p:nvPr/>
          </p:nvGrpSpPr>
          <p:grpSpPr>
            <a:xfrm>
              <a:off x="9725389" y="2337600"/>
              <a:ext cx="600981" cy="600981"/>
              <a:chOff x="7233181" y="2687435"/>
              <a:chExt cx="502462" cy="502462"/>
            </a:xfrm>
          </p:grpSpPr>
          <p:sp>
            <p:nvSpPr>
              <p:cNvPr id="480" name="円/楕円 479"/>
              <p:cNvSpPr/>
              <p:nvPr/>
            </p:nvSpPr>
            <p:spPr>
              <a:xfrm>
                <a:off x="739263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1" name="円/楕円 480"/>
              <p:cNvSpPr/>
              <p:nvPr/>
            </p:nvSpPr>
            <p:spPr>
              <a:xfrm>
                <a:off x="723318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2" name="円/楕円 481"/>
              <p:cNvSpPr/>
              <p:nvPr/>
            </p:nvSpPr>
            <p:spPr>
              <a:xfrm>
                <a:off x="731013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3" name="円/楕円 482"/>
              <p:cNvSpPr/>
              <p:nvPr/>
            </p:nvSpPr>
            <p:spPr>
              <a:xfrm flipH="1" flipV="1">
                <a:off x="743596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4" name="円/楕円 483"/>
              <p:cNvSpPr/>
              <p:nvPr/>
            </p:nvSpPr>
            <p:spPr>
              <a:xfrm>
                <a:off x="763218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5" name="円/楕円 484"/>
              <p:cNvSpPr/>
              <p:nvPr/>
            </p:nvSpPr>
            <p:spPr>
              <a:xfrm>
                <a:off x="728362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6" name="テキスト ボックス 485"/>
              <p:cNvSpPr txBox="1"/>
              <p:nvPr/>
            </p:nvSpPr>
            <p:spPr>
              <a:xfrm>
                <a:off x="7341645" y="282336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dirty="0"/>
                  <a:t>9</a:t>
                </a:r>
                <a:r>
                  <a:rPr kumimoji="1" lang="en-US" altLang="ja-JP" sz="1050" dirty="0"/>
                  <a:t>+</a:t>
                </a:r>
                <a:endParaRPr kumimoji="1" lang="ja-JP" altLang="en-US" sz="1050" dirty="0"/>
              </a:p>
            </p:txBody>
          </p:sp>
        </p:grpSp>
        <p:grpSp>
          <p:nvGrpSpPr>
            <p:cNvPr id="487" name="グループ化 486"/>
            <p:cNvGrpSpPr/>
            <p:nvPr/>
          </p:nvGrpSpPr>
          <p:grpSpPr>
            <a:xfrm>
              <a:off x="1263665" y="1416387"/>
              <a:ext cx="416897" cy="416897"/>
              <a:chOff x="1323352" y="1917235"/>
              <a:chExt cx="348555" cy="348555"/>
            </a:xfrm>
          </p:grpSpPr>
          <p:sp>
            <p:nvSpPr>
              <p:cNvPr id="488" name="円/楕円 487"/>
              <p:cNvSpPr/>
              <p:nvPr/>
            </p:nvSpPr>
            <p:spPr>
              <a:xfrm>
                <a:off x="1405848" y="199973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89" name="円/楕円 488"/>
              <p:cNvSpPr/>
              <p:nvPr/>
            </p:nvSpPr>
            <p:spPr>
              <a:xfrm>
                <a:off x="1323352" y="191723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0" name="テキスト ボックス 489"/>
              <p:cNvSpPr txBox="1"/>
              <p:nvPr/>
            </p:nvSpPr>
            <p:spPr>
              <a:xfrm>
                <a:off x="1354000" y="197144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1+</a:t>
                </a:r>
                <a:endParaRPr kumimoji="1" lang="ja-JP" altLang="en-US" sz="1050" dirty="0"/>
              </a:p>
            </p:txBody>
          </p:sp>
        </p:grpSp>
        <p:grpSp>
          <p:nvGrpSpPr>
            <p:cNvPr id="491" name="グループ化 490"/>
            <p:cNvGrpSpPr/>
            <p:nvPr/>
          </p:nvGrpSpPr>
          <p:grpSpPr>
            <a:xfrm>
              <a:off x="10907291" y="1416387"/>
              <a:ext cx="480313" cy="416897"/>
              <a:chOff x="7661977" y="1871805"/>
              <a:chExt cx="401575" cy="348555"/>
            </a:xfrm>
          </p:grpSpPr>
          <p:sp>
            <p:nvSpPr>
              <p:cNvPr id="492" name="円/楕円 491"/>
              <p:cNvSpPr/>
              <p:nvPr/>
            </p:nvSpPr>
            <p:spPr>
              <a:xfrm>
                <a:off x="7770983" y="195430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3" name="円/楕円 492"/>
              <p:cNvSpPr/>
              <p:nvPr/>
            </p:nvSpPr>
            <p:spPr>
              <a:xfrm>
                <a:off x="7688487" y="187180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4" name="円/楕円 493"/>
              <p:cNvSpPr/>
              <p:nvPr/>
            </p:nvSpPr>
            <p:spPr>
              <a:xfrm flipH="1" flipV="1">
                <a:off x="7814319" y="2008989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5" name="テキスト ボックス 494"/>
              <p:cNvSpPr txBox="1"/>
              <p:nvPr/>
            </p:nvSpPr>
            <p:spPr>
              <a:xfrm>
                <a:off x="7713100" y="192635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2+</a:t>
                </a:r>
                <a:endParaRPr kumimoji="1" lang="ja-JP" altLang="en-US" sz="1050" dirty="0"/>
              </a:p>
            </p:txBody>
          </p:sp>
          <p:sp>
            <p:nvSpPr>
              <p:cNvPr id="496" name="円/楕円 495"/>
              <p:cNvSpPr/>
              <p:nvPr/>
            </p:nvSpPr>
            <p:spPr>
              <a:xfrm>
                <a:off x="8010532" y="201921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497" name="円/楕円 496"/>
              <p:cNvSpPr/>
              <p:nvPr/>
            </p:nvSpPr>
            <p:spPr>
              <a:xfrm>
                <a:off x="7661977" y="201921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grpSp>
          <p:nvGrpSpPr>
            <p:cNvPr id="498" name="グループ化 497"/>
            <p:cNvGrpSpPr/>
            <p:nvPr/>
          </p:nvGrpSpPr>
          <p:grpSpPr>
            <a:xfrm>
              <a:off x="10817759" y="2305373"/>
              <a:ext cx="661885" cy="664396"/>
              <a:chOff x="7587123" y="2687069"/>
              <a:chExt cx="553382" cy="555482"/>
            </a:xfrm>
          </p:grpSpPr>
          <p:sp>
            <p:nvSpPr>
              <p:cNvPr id="499" name="円/楕円 498"/>
              <p:cNvSpPr/>
              <p:nvPr/>
            </p:nvSpPr>
            <p:spPr>
              <a:xfrm>
                <a:off x="7770983" y="287346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0" name="円/楕円 499"/>
              <p:cNvSpPr/>
              <p:nvPr/>
            </p:nvSpPr>
            <p:spPr>
              <a:xfrm>
                <a:off x="7611533" y="271401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1" name="円/楕円 500"/>
              <p:cNvSpPr/>
              <p:nvPr/>
            </p:nvSpPr>
            <p:spPr>
              <a:xfrm>
                <a:off x="7688487" y="279096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2" name="円/楕円 501"/>
              <p:cNvSpPr/>
              <p:nvPr/>
            </p:nvSpPr>
            <p:spPr>
              <a:xfrm flipH="1" flipV="1">
                <a:off x="7814319" y="292815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3" name="円/楕円 502"/>
              <p:cNvSpPr/>
              <p:nvPr/>
            </p:nvSpPr>
            <p:spPr>
              <a:xfrm>
                <a:off x="8010532" y="294022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4" name="円/楕円 503"/>
              <p:cNvSpPr/>
              <p:nvPr/>
            </p:nvSpPr>
            <p:spPr>
              <a:xfrm>
                <a:off x="7661977" y="294022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5" name="テキスト ボックス 504"/>
              <p:cNvSpPr txBox="1"/>
              <p:nvPr/>
            </p:nvSpPr>
            <p:spPr>
              <a:xfrm>
                <a:off x="7693487" y="2857165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10+</a:t>
                </a:r>
                <a:endParaRPr kumimoji="1" lang="ja-JP" altLang="en-US" sz="1050" dirty="0"/>
              </a:p>
            </p:txBody>
          </p:sp>
          <p:sp>
            <p:nvSpPr>
              <p:cNvPr id="506" name="円/楕円 505"/>
              <p:cNvSpPr/>
              <p:nvPr/>
            </p:nvSpPr>
            <p:spPr>
              <a:xfrm>
                <a:off x="8087485" y="293979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7" name="円/楕円 506"/>
              <p:cNvSpPr/>
              <p:nvPr/>
            </p:nvSpPr>
            <p:spPr>
              <a:xfrm>
                <a:off x="7587123" y="293979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8" name="円/楕円 507"/>
              <p:cNvSpPr/>
              <p:nvPr/>
            </p:nvSpPr>
            <p:spPr>
              <a:xfrm>
                <a:off x="7836254" y="318953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09" name="円/楕円 508"/>
              <p:cNvSpPr/>
              <p:nvPr/>
            </p:nvSpPr>
            <p:spPr>
              <a:xfrm>
                <a:off x="7836254" y="268706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0" name="円/楕円 509"/>
              <p:cNvSpPr/>
              <p:nvPr/>
            </p:nvSpPr>
            <p:spPr>
              <a:xfrm>
                <a:off x="7992156" y="274008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1" name="円/楕円 510"/>
              <p:cNvSpPr/>
              <p:nvPr/>
            </p:nvSpPr>
            <p:spPr>
              <a:xfrm>
                <a:off x="7667737" y="312325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2" name="円/楕円 511"/>
              <p:cNvSpPr/>
              <p:nvPr/>
            </p:nvSpPr>
            <p:spPr>
              <a:xfrm>
                <a:off x="7667737" y="2742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513" name="円/楕円 512"/>
              <p:cNvSpPr/>
              <p:nvPr/>
            </p:nvSpPr>
            <p:spPr>
              <a:xfrm>
                <a:off x="8005645" y="312244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sp>
          <p:nvSpPr>
            <p:cNvPr id="514" name="正方形/長方形 513"/>
            <p:cNvSpPr/>
            <p:nvPr/>
          </p:nvSpPr>
          <p:spPr>
            <a:xfrm>
              <a:off x="931542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5" name="正方形/長方形 514"/>
            <p:cNvSpPr/>
            <p:nvPr/>
          </p:nvSpPr>
          <p:spPr>
            <a:xfrm>
              <a:off x="2053105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2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6" name="正方形/長方形 515"/>
            <p:cNvSpPr/>
            <p:nvPr/>
          </p:nvSpPr>
          <p:spPr>
            <a:xfrm>
              <a:off x="4982812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13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7" name="正方形/長方形 516"/>
            <p:cNvSpPr/>
            <p:nvPr/>
          </p:nvSpPr>
          <p:spPr>
            <a:xfrm>
              <a:off x="6104375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14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8" name="正方形/長方形 517"/>
            <p:cNvSpPr/>
            <p:nvPr/>
          </p:nvSpPr>
          <p:spPr>
            <a:xfrm>
              <a:off x="7225937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15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19" name="正方形/長方形 518"/>
            <p:cNvSpPr/>
            <p:nvPr/>
          </p:nvSpPr>
          <p:spPr>
            <a:xfrm>
              <a:off x="8347500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16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20" name="正方形/長方形 519"/>
            <p:cNvSpPr/>
            <p:nvPr/>
          </p:nvSpPr>
          <p:spPr>
            <a:xfrm>
              <a:off x="9469063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17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21" name="正方形/長方形 520"/>
            <p:cNvSpPr/>
            <p:nvPr/>
          </p:nvSpPr>
          <p:spPr>
            <a:xfrm>
              <a:off x="10590629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18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522" name="正方形/長方形 521"/>
            <p:cNvSpPr/>
            <p:nvPr/>
          </p:nvSpPr>
          <p:spPr>
            <a:xfrm>
              <a:off x="219496" y="925799"/>
              <a:ext cx="689014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3" name="円/楕円 522"/>
            <p:cNvSpPr/>
            <p:nvPr/>
          </p:nvSpPr>
          <p:spPr>
            <a:xfrm>
              <a:off x="1235216" y="159542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4" name="円/楕円 523"/>
            <p:cNvSpPr/>
            <p:nvPr/>
          </p:nvSpPr>
          <p:spPr>
            <a:xfrm>
              <a:off x="2261477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5" name="円/楕円 524"/>
            <p:cNvSpPr/>
            <p:nvPr/>
          </p:nvSpPr>
          <p:spPr>
            <a:xfrm>
              <a:off x="2864240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6" name="円/楕円 525"/>
            <p:cNvSpPr/>
            <p:nvPr/>
          </p:nvSpPr>
          <p:spPr>
            <a:xfrm>
              <a:off x="2171946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7" name="円/楕円 526"/>
            <p:cNvSpPr/>
            <p:nvPr/>
          </p:nvSpPr>
          <p:spPr>
            <a:xfrm>
              <a:off x="2953304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8" name="円/楕円 527"/>
            <p:cNvSpPr/>
            <p:nvPr/>
          </p:nvSpPr>
          <p:spPr>
            <a:xfrm>
              <a:off x="1049952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29" name="円/楕円 528"/>
            <p:cNvSpPr/>
            <p:nvPr/>
          </p:nvSpPr>
          <p:spPr>
            <a:xfrm>
              <a:off x="2091908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0" name="円/楕円 529"/>
            <p:cNvSpPr/>
            <p:nvPr/>
          </p:nvSpPr>
          <p:spPr>
            <a:xfrm>
              <a:off x="3032027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1" name="円/楕円 530"/>
            <p:cNvSpPr/>
            <p:nvPr/>
          </p:nvSpPr>
          <p:spPr>
            <a:xfrm>
              <a:off x="970345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2" name="円/楕円 531"/>
            <p:cNvSpPr/>
            <p:nvPr/>
          </p:nvSpPr>
          <p:spPr>
            <a:xfrm>
              <a:off x="5209942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3" name="円/楕円 532"/>
            <p:cNvSpPr/>
            <p:nvPr/>
          </p:nvSpPr>
          <p:spPr>
            <a:xfrm>
              <a:off x="5808071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4" name="円/楕円 533"/>
            <p:cNvSpPr/>
            <p:nvPr/>
          </p:nvSpPr>
          <p:spPr>
            <a:xfrm>
              <a:off x="5507955" y="230589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5" name="円/楕円 534"/>
            <p:cNvSpPr/>
            <p:nvPr/>
          </p:nvSpPr>
          <p:spPr>
            <a:xfrm>
              <a:off x="7453272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6" name="円/楕円 535"/>
            <p:cNvSpPr/>
            <p:nvPr/>
          </p:nvSpPr>
          <p:spPr>
            <a:xfrm>
              <a:off x="7751081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7" name="円/楕円 536"/>
            <p:cNvSpPr/>
            <p:nvPr/>
          </p:nvSpPr>
          <p:spPr>
            <a:xfrm>
              <a:off x="8051537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8" name="円/楕円 537"/>
            <p:cNvSpPr/>
            <p:nvPr/>
          </p:nvSpPr>
          <p:spPr>
            <a:xfrm>
              <a:off x="7751081" y="23095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39" name="円/楕円 538"/>
            <p:cNvSpPr/>
            <p:nvPr/>
          </p:nvSpPr>
          <p:spPr>
            <a:xfrm>
              <a:off x="7549488" y="237236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0" name="円/楕円 539"/>
            <p:cNvSpPr/>
            <p:nvPr/>
          </p:nvSpPr>
          <p:spPr>
            <a:xfrm>
              <a:off x="8574630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1" name="円/楕円 540"/>
            <p:cNvSpPr/>
            <p:nvPr/>
          </p:nvSpPr>
          <p:spPr>
            <a:xfrm>
              <a:off x="8670141" y="282760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2" name="円/楕円 541"/>
            <p:cNvSpPr/>
            <p:nvPr/>
          </p:nvSpPr>
          <p:spPr>
            <a:xfrm>
              <a:off x="8872644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3" name="円/楕円 542"/>
            <p:cNvSpPr/>
            <p:nvPr/>
          </p:nvSpPr>
          <p:spPr>
            <a:xfrm>
              <a:off x="9173099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4" name="円/楕円 543"/>
            <p:cNvSpPr/>
            <p:nvPr/>
          </p:nvSpPr>
          <p:spPr>
            <a:xfrm>
              <a:off x="8872644" y="2307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5" name="円/楕円 544"/>
            <p:cNvSpPr/>
            <p:nvPr/>
          </p:nvSpPr>
          <p:spPr>
            <a:xfrm>
              <a:off x="8670141" y="23729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6" name="円/楕円 545"/>
            <p:cNvSpPr/>
            <p:nvPr/>
          </p:nvSpPr>
          <p:spPr>
            <a:xfrm>
              <a:off x="9696193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7" name="円/楕円 546"/>
            <p:cNvSpPr/>
            <p:nvPr/>
          </p:nvSpPr>
          <p:spPr>
            <a:xfrm>
              <a:off x="9791704" y="282760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8" name="円/楕円 547"/>
            <p:cNvSpPr/>
            <p:nvPr/>
          </p:nvSpPr>
          <p:spPr>
            <a:xfrm>
              <a:off x="9994206" y="290769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49" name="円/楕円 548"/>
            <p:cNvSpPr/>
            <p:nvPr/>
          </p:nvSpPr>
          <p:spPr>
            <a:xfrm>
              <a:off x="10198512" y="282595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0" name="円/楕円 549"/>
            <p:cNvSpPr/>
            <p:nvPr/>
          </p:nvSpPr>
          <p:spPr>
            <a:xfrm>
              <a:off x="10294662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1" name="円/楕円 550"/>
            <p:cNvSpPr/>
            <p:nvPr/>
          </p:nvSpPr>
          <p:spPr>
            <a:xfrm>
              <a:off x="9994206" y="2307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2" name="円/楕円 551"/>
            <p:cNvSpPr/>
            <p:nvPr/>
          </p:nvSpPr>
          <p:spPr>
            <a:xfrm>
              <a:off x="9785724" y="23729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3" name="円/楕円 552"/>
            <p:cNvSpPr/>
            <p:nvPr/>
          </p:nvSpPr>
          <p:spPr>
            <a:xfrm>
              <a:off x="5117401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4" name="円/楕円 553"/>
            <p:cNvSpPr/>
            <p:nvPr/>
          </p:nvSpPr>
          <p:spPr>
            <a:xfrm>
              <a:off x="5899257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5" name="円/楕円 554"/>
            <p:cNvSpPr/>
            <p:nvPr/>
          </p:nvSpPr>
          <p:spPr>
            <a:xfrm>
              <a:off x="5507955" y="337365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6" name="円/楕円 555"/>
            <p:cNvSpPr/>
            <p:nvPr/>
          </p:nvSpPr>
          <p:spPr>
            <a:xfrm>
              <a:off x="6239462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7" name="円/楕円 556"/>
            <p:cNvSpPr/>
            <p:nvPr/>
          </p:nvSpPr>
          <p:spPr>
            <a:xfrm>
              <a:off x="6629518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8" name="円/楕円 557"/>
            <p:cNvSpPr/>
            <p:nvPr/>
          </p:nvSpPr>
          <p:spPr>
            <a:xfrm>
              <a:off x="7020820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59" name="円/楕円 558"/>
            <p:cNvSpPr/>
            <p:nvPr/>
          </p:nvSpPr>
          <p:spPr>
            <a:xfrm>
              <a:off x="6629518" y="337424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0" name="円/楕円 559"/>
            <p:cNvSpPr/>
            <p:nvPr/>
          </p:nvSpPr>
          <p:spPr>
            <a:xfrm>
              <a:off x="7361025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1" name="円/楕円 560"/>
            <p:cNvSpPr/>
            <p:nvPr/>
          </p:nvSpPr>
          <p:spPr>
            <a:xfrm>
              <a:off x="7751081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2" name="円/楕円 561"/>
            <p:cNvSpPr/>
            <p:nvPr/>
          </p:nvSpPr>
          <p:spPr>
            <a:xfrm>
              <a:off x="8142383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3" name="円/楕円 562"/>
            <p:cNvSpPr/>
            <p:nvPr/>
          </p:nvSpPr>
          <p:spPr>
            <a:xfrm>
              <a:off x="7751081" y="337424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4" name="円/楕円 563"/>
            <p:cNvSpPr/>
            <p:nvPr/>
          </p:nvSpPr>
          <p:spPr>
            <a:xfrm>
              <a:off x="7491988" y="34610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5" name="円/楕円 564"/>
            <p:cNvSpPr/>
            <p:nvPr/>
          </p:nvSpPr>
          <p:spPr>
            <a:xfrm>
              <a:off x="8482588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6" name="円/楕円 565"/>
            <p:cNvSpPr/>
            <p:nvPr/>
          </p:nvSpPr>
          <p:spPr>
            <a:xfrm>
              <a:off x="8613550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7" name="円/楕円 566"/>
            <p:cNvSpPr/>
            <p:nvPr/>
          </p:nvSpPr>
          <p:spPr>
            <a:xfrm>
              <a:off x="8872644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8" name="円/楕円 567"/>
            <p:cNvSpPr/>
            <p:nvPr/>
          </p:nvSpPr>
          <p:spPr>
            <a:xfrm>
              <a:off x="9263946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69" name="円/楕円 568"/>
            <p:cNvSpPr/>
            <p:nvPr/>
          </p:nvSpPr>
          <p:spPr>
            <a:xfrm>
              <a:off x="8872644" y="33749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0" name="円/楕円 569"/>
            <p:cNvSpPr/>
            <p:nvPr/>
          </p:nvSpPr>
          <p:spPr>
            <a:xfrm>
              <a:off x="8613550" y="346411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1" name="円/楕円 570"/>
            <p:cNvSpPr/>
            <p:nvPr/>
          </p:nvSpPr>
          <p:spPr>
            <a:xfrm>
              <a:off x="9604150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2" name="円/楕円 571"/>
            <p:cNvSpPr/>
            <p:nvPr/>
          </p:nvSpPr>
          <p:spPr>
            <a:xfrm>
              <a:off x="9735113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3" name="円/楕円 572"/>
            <p:cNvSpPr/>
            <p:nvPr/>
          </p:nvSpPr>
          <p:spPr>
            <a:xfrm>
              <a:off x="9994206" y="414867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4" name="円/楕円 573"/>
            <p:cNvSpPr/>
            <p:nvPr/>
          </p:nvSpPr>
          <p:spPr>
            <a:xfrm>
              <a:off x="10254003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5" name="円/楕円 574"/>
            <p:cNvSpPr/>
            <p:nvPr/>
          </p:nvSpPr>
          <p:spPr>
            <a:xfrm>
              <a:off x="10385508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6" name="円/楕円 575"/>
            <p:cNvSpPr/>
            <p:nvPr/>
          </p:nvSpPr>
          <p:spPr>
            <a:xfrm>
              <a:off x="9994206" y="337412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7" name="円/楕円 576"/>
            <p:cNvSpPr/>
            <p:nvPr/>
          </p:nvSpPr>
          <p:spPr>
            <a:xfrm>
              <a:off x="9735113" y="346411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8" name="円/楕円 577"/>
            <p:cNvSpPr/>
            <p:nvPr/>
          </p:nvSpPr>
          <p:spPr>
            <a:xfrm>
              <a:off x="5037861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79" name="円/楕円 578"/>
            <p:cNvSpPr/>
            <p:nvPr/>
          </p:nvSpPr>
          <p:spPr>
            <a:xfrm>
              <a:off x="5981990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0" name="円/楕円 579"/>
            <p:cNvSpPr/>
            <p:nvPr/>
          </p:nvSpPr>
          <p:spPr>
            <a:xfrm>
              <a:off x="5507955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1" name="円/楕円 580"/>
            <p:cNvSpPr/>
            <p:nvPr/>
          </p:nvSpPr>
          <p:spPr>
            <a:xfrm>
              <a:off x="6159423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2" name="円/楕円 581"/>
            <p:cNvSpPr/>
            <p:nvPr/>
          </p:nvSpPr>
          <p:spPr>
            <a:xfrm>
              <a:off x="6629517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3" name="円/楕円 582"/>
            <p:cNvSpPr/>
            <p:nvPr/>
          </p:nvSpPr>
          <p:spPr>
            <a:xfrm>
              <a:off x="7100705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4" name="円/楕円 583"/>
            <p:cNvSpPr/>
            <p:nvPr/>
          </p:nvSpPr>
          <p:spPr>
            <a:xfrm>
              <a:off x="6629517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5" name="円/楕円 584"/>
            <p:cNvSpPr/>
            <p:nvPr/>
          </p:nvSpPr>
          <p:spPr>
            <a:xfrm>
              <a:off x="7280986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6" name="円/楕円 585"/>
            <p:cNvSpPr/>
            <p:nvPr/>
          </p:nvSpPr>
          <p:spPr>
            <a:xfrm>
              <a:off x="7751080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7" name="円/楕円 586"/>
            <p:cNvSpPr/>
            <p:nvPr/>
          </p:nvSpPr>
          <p:spPr>
            <a:xfrm>
              <a:off x="8222267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8" name="円/楕円 587"/>
            <p:cNvSpPr/>
            <p:nvPr/>
          </p:nvSpPr>
          <p:spPr>
            <a:xfrm>
              <a:off x="7751080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89" name="円/楕円 588"/>
            <p:cNvSpPr/>
            <p:nvPr/>
          </p:nvSpPr>
          <p:spPr>
            <a:xfrm>
              <a:off x="7428572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0" name="円/楕円 589"/>
            <p:cNvSpPr/>
            <p:nvPr/>
          </p:nvSpPr>
          <p:spPr>
            <a:xfrm>
              <a:off x="8402549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1" name="円/楕円 590"/>
            <p:cNvSpPr/>
            <p:nvPr/>
          </p:nvSpPr>
          <p:spPr>
            <a:xfrm>
              <a:off x="8550135" y="55060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2" name="円/楕円 591"/>
            <p:cNvSpPr/>
            <p:nvPr/>
          </p:nvSpPr>
          <p:spPr>
            <a:xfrm>
              <a:off x="8872644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3" name="円/楕円 592"/>
            <p:cNvSpPr/>
            <p:nvPr/>
          </p:nvSpPr>
          <p:spPr>
            <a:xfrm>
              <a:off x="9346678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4" name="円/楕円 593"/>
            <p:cNvSpPr/>
            <p:nvPr/>
          </p:nvSpPr>
          <p:spPr>
            <a:xfrm>
              <a:off x="8872644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5" name="円/楕円 594"/>
            <p:cNvSpPr/>
            <p:nvPr/>
          </p:nvSpPr>
          <p:spPr>
            <a:xfrm>
              <a:off x="8550135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6" name="円/楕円 595"/>
            <p:cNvSpPr/>
            <p:nvPr/>
          </p:nvSpPr>
          <p:spPr>
            <a:xfrm>
              <a:off x="9524112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7" name="円/楕円 596"/>
            <p:cNvSpPr/>
            <p:nvPr/>
          </p:nvSpPr>
          <p:spPr>
            <a:xfrm>
              <a:off x="9671697" y="55060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8" name="円/楕円 597"/>
            <p:cNvSpPr/>
            <p:nvPr/>
          </p:nvSpPr>
          <p:spPr>
            <a:xfrm>
              <a:off x="9994206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599" name="円/楕円 598"/>
            <p:cNvSpPr/>
            <p:nvPr/>
          </p:nvSpPr>
          <p:spPr>
            <a:xfrm>
              <a:off x="10306740" y="5512668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00" name="円/楕円 599"/>
            <p:cNvSpPr/>
            <p:nvPr/>
          </p:nvSpPr>
          <p:spPr>
            <a:xfrm>
              <a:off x="10460726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01" name="円/楕円 600"/>
            <p:cNvSpPr/>
            <p:nvPr/>
          </p:nvSpPr>
          <p:spPr>
            <a:xfrm>
              <a:off x="9994206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02" name="円/楕円 601"/>
            <p:cNvSpPr/>
            <p:nvPr/>
          </p:nvSpPr>
          <p:spPr>
            <a:xfrm>
              <a:off x="9671697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03" name="円/楕円 602"/>
            <p:cNvSpPr/>
            <p:nvPr/>
          </p:nvSpPr>
          <p:spPr>
            <a:xfrm>
              <a:off x="1139914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cxnSp>
          <p:nvCxnSpPr>
            <p:cNvPr id="608" name="直線コネクタ 607"/>
            <p:cNvCxnSpPr/>
            <p:nvPr/>
          </p:nvCxnSpPr>
          <p:spPr>
            <a:xfrm>
              <a:off x="219499" y="925799"/>
              <a:ext cx="688977" cy="339590"/>
            </a:xfrm>
            <a:prstGeom prst="line">
              <a:avLst/>
            </a:prstGeom>
            <a:ln w="3175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9" name="テキスト ボックス 608"/>
            <p:cNvSpPr txBox="1"/>
            <p:nvPr/>
          </p:nvSpPr>
          <p:spPr>
            <a:xfrm>
              <a:off x="596087" y="899148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族</a:t>
              </a:r>
            </a:p>
          </p:txBody>
        </p:sp>
        <p:sp>
          <p:nvSpPr>
            <p:cNvPr id="610" name="テキスト ボックス 609"/>
            <p:cNvSpPr txBox="1"/>
            <p:nvPr/>
          </p:nvSpPr>
          <p:spPr>
            <a:xfrm>
              <a:off x="153930" y="101720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周期</a:t>
              </a:r>
            </a:p>
          </p:txBody>
        </p:sp>
        <p:sp>
          <p:nvSpPr>
            <p:cNvPr id="695" name="正方形/長方形 694"/>
            <p:cNvSpPr/>
            <p:nvPr/>
          </p:nvSpPr>
          <p:spPr>
            <a:xfrm>
              <a:off x="3196105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96" name="正方形/長方形 695"/>
            <p:cNvSpPr/>
            <p:nvPr/>
          </p:nvSpPr>
          <p:spPr>
            <a:xfrm>
              <a:off x="3552741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97" name="正方形/長方形 696"/>
            <p:cNvSpPr/>
            <p:nvPr/>
          </p:nvSpPr>
          <p:spPr>
            <a:xfrm>
              <a:off x="3909377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98" name="正方形/長方形 697"/>
            <p:cNvSpPr/>
            <p:nvPr/>
          </p:nvSpPr>
          <p:spPr>
            <a:xfrm>
              <a:off x="4266013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99" name="正方形/長方形 698"/>
            <p:cNvSpPr/>
            <p:nvPr/>
          </p:nvSpPr>
          <p:spPr>
            <a:xfrm>
              <a:off x="4622650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613" name="フリーフォーム 612"/>
            <p:cNvSpPr/>
            <p:nvPr/>
          </p:nvSpPr>
          <p:spPr>
            <a:xfrm>
              <a:off x="904875" y="2216156"/>
              <a:ext cx="6315075" cy="3861030"/>
            </a:xfrm>
            <a:custGeom>
              <a:avLst/>
              <a:gdLst>
                <a:gd name="connsiteX0" fmla="*/ 0 w 6315075"/>
                <a:gd name="connsiteY0" fmla="*/ 0 h 3886200"/>
                <a:gd name="connsiteX1" fmla="*/ 0 w 6315075"/>
                <a:gd name="connsiteY1" fmla="*/ 3886200 h 3886200"/>
                <a:gd name="connsiteX2" fmla="*/ 6315075 w 6315075"/>
                <a:gd name="connsiteY2" fmla="*/ 3886200 h 3886200"/>
                <a:gd name="connsiteX3" fmla="*/ 6315075 w 6315075"/>
                <a:gd name="connsiteY3" fmla="*/ 2362200 h 3886200"/>
                <a:gd name="connsiteX4" fmla="*/ 5191125 w 6315075"/>
                <a:gd name="connsiteY4" fmla="*/ 2362200 h 3886200"/>
                <a:gd name="connsiteX5" fmla="*/ 5191125 w 6315075"/>
                <a:gd name="connsiteY5" fmla="*/ 1095375 h 3886200"/>
                <a:gd name="connsiteX6" fmla="*/ 2247900 w 6315075"/>
                <a:gd name="connsiteY6" fmla="*/ 1095375 h 3886200"/>
                <a:gd name="connsiteX7" fmla="*/ 2247900 w 6315075"/>
                <a:gd name="connsiteY7" fmla="*/ 0 h 3886200"/>
                <a:gd name="connsiteX8" fmla="*/ 0 w 6315075"/>
                <a:gd name="connsiteY8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15075" h="3886200">
                  <a:moveTo>
                    <a:pt x="0" y="0"/>
                  </a:moveTo>
                  <a:lnTo>
                    <a:pt x="0" y="3886200"/>
                  </a:lnTo>
                  <a:lnTo>
                    <a:pt x="6315075" y="3886200"/>
                  </a:lnTo>
                  <a:lnTo>
                    <a:pt x="6315075" y="2362200"/>
                  </a:lnTo>
                  <a:lnTo>
                    <a:pt x="5191125" y="2362200"/>
                  </a:lnTo>
                  <a:lnTo>
                    <a:pt x="5191125" y="1095375"/>
                  </a:lnTo>
                  <a:lnTo>
                    <a:pt x="2247900" y="1095375"/>
                  </a:lnTo>
                  <a:lnTo>
                    <a:pt x="22479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859C">
                <a:alpha val="50196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4" name="フリーフォーム 613"/>
            <p:cNvSpPr/>
            <p:nvPr/>
          </p:nvSpPr>
          <p:spPr>
            <a:xfrm>
              <a:off x="904875" y="1294199"/>
              <a:ext cx="10791825" cy="4772025"/>
            </a:xfrm>
            <a:custGeom>
              <a:avLst/>
              <a:gdLst>
                <a:gd name="connsiteX0" fmla="*/ 0 w 10791825"/>
                <a:gd name="connsiteY0" fmla="*/ 904875 h 4772025"/>
                <a:gd name="connsiteX1" fmla="*/ 0 w 10791825"/>
                <a:gd name="connsiteY1" fmla="*/ 9525 h 4772025"/>
                <a:gd name="connsiteX2" fmla="*/ 1152525 w 10791825"/>
                <a:gd name="connsiteY2" fmla="*/ 9525 h 4772025"/>
                <a:gd name="connsiteX3" fmla="*/ 1152525 w 10791825"/>
                <a:gd name="connsiteY3" fmla="*/ 914400 h 4772025"/>
                <a:gd name="connsiteX4" fmla="*/ 9686925 w 10791825"/>
                <a:gd name="connsiteY4" fmla="*/ 914400 h 4772025"/>
                <a:gd name="connsiteX5" fmla="*/ 9686925 w 10791825"/>
                <a:gd name="connsiteY5" fmla="*/ 0 h 4772025"/>
                <a:gd name="connsiteX6" fmla="*/ 10791825 w 10791825"/>
                <a:gd name="connsiteY6" fmla="*/ 0 h 4772025"/>
                <a:gd name="connsiteX7" fmla="*/ 10791825 w 10791825"/>
                <a:gd name="connsiteY7" fmla="*/ 4772025 h 4772025"/>
                <a:gd name="connsiteX8" fmla="*/ 6334125 w 10791825"/>
                <a:gd name="connsiteY8" fmla="*/ 4772025 h 4772025"/>
                <a:gd name="connsiteX9" fmla="*/ 6334125 w 10791825"/>
                <a:gd name="connsiteY9" fmla="*/ 3276600 h 4772025"/>
                <a:gd name="connsiteX10" fmla="*/ 5191125 w 10791825"/>
                <a:gd name="connsiteY10" fmla="*/ 3276600 h 4772025"/>
                <a:gd name="connsiteX11" fmla="*/ 5191125 w 10791825"/>
                <a:gd name="connsiteY11" fmla="*/ 2009775 h 4772025"/>
                <a:gd name="connsiteX12" fmla="*/ 4086225 w 10791825"/>
                <a:gd name="connsiteY12" fmla="*/ 2009775 h 4772025"/>
                <a:gd name="connsiteX13" fmla="*/ 4086225 w 10791825"/>
                <a:gd name="connsiteY13" fmla="*/ 914400 h 4772025"/>
                <a:gd name="connsiteX14" fmla="*/ 0 w 10791825"/>
                <a:gd name="connsiteY14" fmla="*/ 904875 h 477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791825" h="4772025">
                  <a:moveTo>
                    <a:pt x="0" y="904875"/>
                  </a:moveTo>
                  <a:lnTo>
                    <a:pt x="0" y="9525"/>
                  </a:lnTo>
                  <a:lnTo>
                    <a:pt x="1152525" y="9525"/>
                  </a:lnTo>
                  <a:lnTo>
                    <a:pt x="1152525" y="914400"/>
                  </a:lnTo>
                  <a:lnTo>
                    <a:pt x="9686925" y="914400"/>
                  </a:lnTo>
                  <a:lnTo>
                    <a:pt x="9686925" y="0"/>
                  </a:lnTo>
                  <a:lnTo>
                    <a:pt x="10791825" y="0"/>
                  </a:lnTo>
                  <a:lnTo>
                    <a:pt x="10791825" y="4772025"/>
                  </a:lnTo>
                  <a:lnTo>
                    <a:pt x="6334125" y="4772025"/>
                  </a:lnTo>
                  <a:lnTo>
                    <a:pt x="6334125" y="3276600"/>
                  </a:lnTo>
                  <a:lnTo>
                    <a:pt x="5191125" y="3276600"/>
                  </a:lnTo>
                  <a:lnTo>
                    <a:pt x="5191125" y="2009775"/>
                  </a:lnTo>
                  <a:lnTo>
                    <a:pt x="4086225" y="2009775"/>
                  </a:lnTo>
                  <a:lnTo>
                    <a:pt x="4086225" y="914400"/>
                  </a:lnTo>
                  <a:lnTo>
                    <a:pt x="0" y="904875"/>
                  </a:lnTo>
                  <a:close/>
                </a:path>
              </a:pathLst>
            </a:custGeom>
            <a:solidFill>
              <a:srgbClr val="D9ED1F">
                <a:alpha val="50196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6" name="テキスト ボックス 605"/>
            <p:cNvSpPr txBox="1"/>
            <p:nvPr/>
          </p:nvSpPr>
          <p:spPr>
            <a:xfrm>
              <a:off x="1578279" y="4690941"/>
              <a:ext cx="326243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>
                  <a:solidFill>
                    <a:schemeClr val="accent1">
                      <a:lumMod val="50000"/>
                    </a:schemeClr>
                  </a:solidFill>
                </a:rPr>
                <a:t>金属元素</a:t>
              </a:r>
            </a:p>
          </p:txBody>
        </p:sp>
        <p:sp>
          <p:nvSpPr>
            <p:cNvPr id="607" name="テキスト ボックス 606"/>
            <p:cNvSpPr txBox="1"/>
            <p:nvPr/>
          </p:nvSpPr>
          <p:spPr>
            <a:xfrm>
              <a:off x="7614812" y="4690943"/>
              <a:ext cx="4031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j-ea"/>
                  <a:ea typeface="+mj-ea"/>
                </a:rPr>
                <a:t>非金属元素</a:t>
              </a:r>
            </a:p>
          </p:txBody>
        </p:sp>
      </p:grpSp>
      <p:grpSp>
        <p:nvGrpSpPr>
          <p:cNvPr id="605" name="グループ化 604"/>
          <p:cNvGrpSpPr/>
          <p:nvPr/>
        </p:nvGrpSpPr>
        <p:grpSpPr>
          <a:xfrm>
            <a:off x="-520472" y="2170336"/>
            <a:ext cx="2548593" cy="2530916"/>
            <a:chOff x="-520472" y="2170336"/>
            <a:chExt cx="2548593" cy="2530916"/>
          </a:xfrm>
        </p:grpSpPr>
        <p:grpSp>
          <p:nvGrpSpPr>
            <p:cNvPr id="636" name="グループ化 635"/>
            <p:cNvGrpSpPr/>
            <p:nvPr/>
          </p:nvGrpSpPr>
          <p:grpSpPr>
            <a:xfrm>
              <a:off x="931505" y="3317476"/>
              <a:ext cx="1096616" cy="1383776"/>
              <a:chOff x="1589002" y="3469876"/>
              <a:chExt cx="1096616" cy="1383776"/>
            </a:xfrm>
          </p:grpSpPr>
          <p:sp>
            <p:nvSpPr>
              <p:cNvPr id="616" name="正方形/長方形 615"/>
              <p:cNvSpPr/>
              <p:nvPr/>
            </p:nvSpPr>
            <p:spPr>
              <a:xfrm>
                <a:off x="1589002" y="3469876"/>
                <a:ext cx="1096616" cy="1243997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5715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17" name="テキスト ボックス 616"/>
              <p:cNvSpPr txBox="1"/>
              <p:nvPr/>
            </p:nvSpPr>
            <p:spPr>
              <a:xfrm>
                <a:off x="1738226" y="4330432"/>
                <a:ext cx="7970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11</a:t>
                </a:r>
                <a:r>
                  <a:rPr kumimoji="1" lang="en-US" altLang="ja-JP" sz="2800" dirty="0"/>
                  <a:t>Na</a:t>
                </a:r>
                <a:endParaRPr kumimoji="1" lang="ja-JP" altLang="en-US" sz="2800" dirty="0"/>
              </a:p>
            </p:txBody>
          </p:sp>
          <p:grpSp>
            <p:nvGrpSpPr>
              <p:cNvPr id="618" name="グループ化 617"/>
              <p:cNvGrpSpPr/>
              <p:nvPr/>
            </p:nvGrpSpPr>
            <p:grpSpPr>
              <a:xfrm>
                <a:off x="1742571" y="3558616"/>
                <a:ext cx="774076" cy="774076"/>
                <a:chOff x="1174038" y="3580873"/>
                <a:chExt cx="647182" cy="647182"/>
              </a:xfrm>
            </p:grpSpPr>
            <p:sp>
              <p:nvSpPr>
                <p:cNvPr id="619" name="円/楕円 618"/>
                <p:cNvSpPr/>
                <p:nvPr/>
              </p:nvSpPr>
              <p:spPr>
                <a:xfrm>
                  <a:off x="1405848" y="3812683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0" name="円/楕円 619"/>
                <p:cNvSpPr/>
                <p:nvPr/>
              </p:nvSpPr>
              <p:spPr>
                <a:xfrm>
                  <a:off x="1246398" y="3653233"/>
                  <a:ext cx="502462" cy="50246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1" name="円/楕円 620"/>
                <p:cNvSpPr/>
                <p:nvPr/>
              </p:nvSpPr>
              <p:spPr>
                <a:xfrm>
                  <a:off x="1174038" y="3580873"/>
                  <a:ext cx="647182" cy="64718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2" name="円/楕円 621"/>
                <p:cNvSpPr/>
                <p:nvPr/>
              </p:nvSpPr>
              <p:spPr>
                <a:xfrm>
                  <a:off x="1323352" y="3730187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3" name="円/楕円 622"/>
                <p:cNvSpPr/>
                <p:nvPr/>
              </p:nvSpPr>
              <p:spPr>
                <a:xfrm flipH="1" flipV="1">
                  <a:off x="1449184" y="3867371"/>
                  <a:ext cx="40029" cy="40029"/>
                </a:xfrm>
                <a:prstGeom prst="ellipse">
                  <a:avLst/>
                </a:prstGeom>
                <a:solidFill>
                  <a:srgbClr val="FFCCFF"/>
                </a:solidFill>
                <a:ln>
                  <a:noFill/>
                </a:ln>
                <a:effectLst>
                  <a:glow rad="101600">
                    <a:schemeClr val="bg1"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4" name="円/楕円 623"/>
                <p:cNvSpPr/>
                <p:nvPr/>
              </p:nvSpPr>
              <p:spPr>
                <a:xfrm>
                  <a:off x="1645397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5" name="円/楕円 624"/>
                <p:cNvSpPr/>
                <p:nvPr/>
              </p:nvSpPr>
              <p:spPr>
                <a:xfrm>
                  <a:off x="1296842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6" name="円/楕円 625"/>
                <p:cNvSpPr/>
                <p:nvPr/>
              </p:nvSpPr>
              <p:spPr>
                <a:xfrm>
                  <a:off x="1722350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7" name="円/楕円 626"/>
                <p:cNvSpPr/>
                <p:nvPr/>
              </p:nvSpPr>
              <p:spPr>
                <a:xfrm>
                  <a:off x="1221988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8" name="円/楕円 627"/>
                <p:cNvSpPr/>
                <p:nvPr/>
              </p:nvSpPr>
              <p:spPr>
                <a:xfrm>
                  <a:off x="1471119" y="4129185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29" name="円/楕円 628"/>
                <p:cNvSpPr/>
                <p:nvPr/>
              </p:nvSpPr>
              <p:spPr>
                <a:xfrm>
                  <a:off x="1471119" y="3626723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0" name="円/楕円 629"/>
                <p:cNvSpPr/>
                <p:nvPr/>
              </p:nvSpPr>
              <p:spPr>
                <a:xfrm>
                  <a:off x="1627021" y="3679743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1" name="円/楕円 630"/>
                <p:cNvSpPr/>
                <p:nvPr/>
              </p:nvSpPr>
              <p:spPr>
                <a:xfrm>
                  <a:off x="1302602" y="406291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2" name="円/楕円 631"/>
                <p:cNvSpPr/>
                <p:nvPr/>
              </p:nvSpPr>
              <p:spPr>
                <a:xfrm>
                  <a:off x="1302602" y="368230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3" name="円/楕円 632"/>
                <p:cNvSpPr/>
                <p:nvPr/>
              </p:nvSpPr>
              <p:spPr>
                <a:xfrm>
                  <a:off x="1640510" y="4062101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34" name="テキスト ボックス 633"/>
                <p:cNvSpPr txBox="1"/>
                <p:nvPr/>
              </p:nvSpPr>
              <p:spPr>
                <a:xfrm>
                  <a:off x="1328352" y="3784398"/>
                  <a:ext cx="333983" cy="2187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dirty="0"/>
                    <a:t>11+</a:t>
                  </a:r>
                  <a:endParaRPr kumimoji="1" lang="ja-JP" altLang="en-US" sz="1050" dirty="0"/>
                </a:p>
              </p:txBody>
            </p:sp>
          </p:grpSp>
          <p:sp>
            <p:nvSpPr>
              <p:cNvPr id="635" name="円/楕円 634"/>
              <p:cNvSpPr/>
              <p:nvPr/>
            </p:nvSpPr>
            <p:spPr>
              <a:xfrm>
                <a:off x="1707449" y="3916240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sp>
          <p:nvSpPr>
            <p:cNvPr id="690" name="円/楕円 689"/>
            <p:cNvSpPr/>
            <p:nvPr/>
          </p:nvSpPr>
          <p:spPr>
            <a:xfrm>
              <a:off x="-520472" y="2170336"/>
              <a:ext cx="471949" cy="471949"/>
            </a:xfrm>
            <a:prstGeom prst="ellipse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94" name="グループ化 693"/>
          <p:cNvGrpSpPr/>
          <p:nvPr/>
        </p:nvGrpSpPr>
        <p:grpSpPr>
          <a:xfrm>
            <a:off x="9473782" y="2150050"/>
            <a:ext cx="1962210" cy="2537829"/>
            <a:chOff x="8585736" y="2150050"/>
            <a:chExt cx="1962210" cy="2537829"/>
          </a:xfrm>
        </p:grpSpPr>
        <p:grpSp>
          <p:nvGrpSpPr>
            <p:cNvPr id="689" name="グループ化 688"/>
            <p:cNvGrpSpPr/>
            <p:nvPr/>
          </p:nvGrpSpPr>
          <p:grpSpPr>
            <a:xfrm>
              <a:off x="8585736" y="3318000"/>
              <a:ext cx="1096616" cy="1369879"/>
              <a:chOff x="8738136" y="3470400"/>
              <a:chExt cx="1096616" cy="1369879"/>
            </a:xfrm>
          </p:grpSpPr>
          <p:sp>
            <p:nvSpPr>
              <p:cNvPr id="663" name="正方形/長方形 662"/>
              <p:cNvSpPr/>
              <p:nvPr/>
            </p:nvSpPr>
            <p:spPr>
              <a:xfrm>
                <a:off x="8738136" y="3470400"/>
                <a:ext cx="1096616" cy="1243997"/>
              </a:xfrm>
              <a:prstGeom prst="rect">
                <a:avLst/>
              </a:prstGeom>
              <a:solidFill>
                <a:srgbClr val="FFFFB3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64" name="テキスト ボックス 663"/>
              <p:cNvSpPr txBox="1"/>
              <p:nvPr/>
            </p:nvSpPr>
            <p:spPr>
              <a:xfrm>
                <a:off x="8976542" y="4317059"/>
                <a:ext cx="66556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600" dirty="0"/>
                  <a:t>17</a:t>
                </a:r>
                <a:r>
                  <a:rPr lang="en-US" altLang="ja-JP" sz="2800" dirty="0"/>
                  <a:t>Cl</a:t>
                </a:r>
                <a:endParaRPr lang="ja-JP" altLang="en-US" sz="2800" dirty="0"/>
              </a:p>
            </p:txBody>
          </p:sp>
          <p:grpSp>
            <p:nvGrpSpPr>
              <p:cNvPr id="665" name="グループ化 664"/>
              <p:cNvGrpSpPr/>
              <p:nvPr/>
            </p:nvGrpSpPr>
            <p:grpSpPr>
              <a:xfrm>
                <a:off x="8903197" y="3558616"/>
                <a:ext cx="774076" cy="774076"/>
                <a:chOff x="7160821" y="3580873"/>
                <a:chExt cx="647182" cy="647182"/>
              </a:xfrm>
            </p:grpSpPr>
            <p:sp>
              <p:nvSpPr>
                <p:cNvPr id="666" name="円/楕円 665"/>
                <p:cNvSpPr/>
                <p:nvPr/>
              </p:nvSpPr>
              <p:spPr>
                <a:xfrm>
                  <a:off x="7392631" y="3812683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67" name="円/楕円 666"/>
                <p:cNvSpPr/>
                <p:nvPr/>
              </p:nvSpPr>
              <p:spPr>
                <a:xfrm>
                  <a:off x="7233181" y="3653233"/>
                  <a:ext cx="502462" cy="50246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68" name="円/楕円 667"/>
                <p:cNvSpPr/>
                <p:nvPr/>
              </p:nvSpPr>
              <p:spPr>
                <a:xfrm>
                  <a:off x="7160821" y="3580873"/>
                  <a:ext cx="647182" cy="64718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69" name="円/楕円 668"/>
                <p:cNvSpPr/>
                <p:nvPr/>
              </p:nvSpPr>
              <p:spPr>
                <a:xfrm>
                  <a:off x="7310135" y="3730187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0" name="円/楕円 669"/>
                <p:cNvSpPr/>
                <p:nvPr/>
              </p:nvSpPr>
              <p:spPr>
                <a:xfrm flipH="1" flipV="1">
                  <a:off x="7435967" y="3867371"/>
                  <a:ext cx="40029" cy="40029"/>
                </a:xfrm>
                <a:prstGeom prst="ellipse">
                  <a:avLst/>
                </a:prstGeom>
                <a:solidFill>
                  <a:srgbClr val="FFCCFF"/>
                </a:solidFill>
                <a:ln>
                  <a:noFill/>
                </a:ln>
                <a:effectLst>
                  <a:glow rad="101600">
                    <a:schemeClr val="bg1"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1" name="円/楕円 670"/>
                <p:cNvSpPr/>
                <p:nvPr/>
              </p:nvSpPr>
              <p:spPr>
                <a:xfrm>
                  <a:off x="7632180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2" name="円/楕円 671"/>
                <p:cNvSpPr/>
                <p:nvPr/>
              </p:nvSpPr>
              <p:spPr>
                <a:xfrm>
                  <a:off x="7283625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3" name="円/楕円 672"/>
                <p:cNvSpPr/>
                <p:nvPr/>
              </p:nvSpPr>
              <p:spPr>
                <a:xfrm>
                  <a:off x="7709133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4" name="円/楕円 673"/>
                <p:cNvSpPr/>
                <p:nvPr/>
              </p:nvSpPr>
              <p:spPr>
                <a:xfrm>
                  <a:off x="7208771" y="387944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5" name="円/楕円 674"/>
                <p:cNvSpPr/>
                <p:nvPr/>
              </p:nvSpPr>
              <p:spPr>
                <a:xfrm>
                  <a:off x="7457902" y="4129185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6" name="円/楕円 675"/>
                <p:cNvSpPr/>
                <p:nvPr/>
              </p:nvSpPr>
              <p:spPr>
                <a:xfrm>
                  <a:off x="7457902" y="3626723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7" name="円/楕円 676"/>
                <p:cNvSpPr/>
                <p:nvPr/>
              </p:nvSpPr>
              <p:spPr>
                <a:xfrm>
                  <a:off x="7613804" y="3679743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8" name="円/楕円 677"/>
                <p:cNvSpPr/>
                <p:nvPr/>
              </p:nvSpPr>
              <p:spPr>
                <a:xfrm>
                  <a:off x="7289385" y="406291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79" name="円/楕円 678"/>
                <p:cNvSpPr/>
                <p:nvPr/>
              </p:nvSpPr>
              <p:spPr>
                <a:xfrm>
                  <a:off x="7289385" y="368230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80" name="円/楕円 679"/>
                <p:cNvSpPr/>
                <p:nvPr/>
              </p:nvSpPr>
              <p:spPr>
                <a:xfrm>
                  <a:off x="7627293" y="4062101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681" name="テキスト ボックス 680"/>
                <p:cNvSpPr txBox="1"/>
                <p:nvPr/>
              </p:nvSpPr>
              <p:spPr>
                <a:xfrm>
                  <a:off x="7315135" y="3784398"/>
                  <a:ext cx="333983" cy="2187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dirty="0"/>
                    <a:t>17+</a:t>
                  </a:r>
                  <a:endParaRPr kumimoji="1" lang="ja-JP" altLang="en-US" sz="1050" dirty="0"/>
                </a:p>
              </p:txBody>
            </p:sp>
          </p:grpSp>
          <p:sp>
            <p:nvSpPr>
              <p:cNvPr id="682" name="円/楕円 681"/>
              <p:cNvSpPr/>
              <p:nvPr/>
            </p:nvSpPr>
            <p:spPr>
              <a:xfrm>
                <a:off x="8868504" y="3916240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83" name="円/楕円 682"/>
              <p:cNvSpPr/>
              <p:nvPr/>
            </p:nvSpPr>
            <p:spPr>
              <a:xfrm>
                <a:off x="8999467" y="4214436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84" name="円/楕円 683"/>
              <p:cNvSpPr/>
              <p:nvPr/>
            </p:nvSpPr>
            <p:spPr>
              <a:xfrm>
                <a:off x="9258560" y="4301070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85" name="円/楕円 684"/>
              <p:cNvSpPr/>
              <p:nvPr/>
            </p:nvSpPr>
            <p:spPr>
              <a:xfrm>
                <a:off x="9518357" y="4214436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86" name="円/楕円 685"/>
              <p:cNvSpPr/>
              <p:nvPr/>
            </p:nvSpPr>
            <p:spPr>
              <a:xfrm>
                <a:off x="9649862" y="3913519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87" name="円/楕円 686"/>
              <p:cNvSpPr/>
              <p:nvPr/>
            </p:nvSpPr>
            <p:spPr>
              <a:xfrm>
                <a:off x="9258560" y="3526520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88" name="円/楕円 687"/>
              <p:cNvSpPr/>
              <p:nvPr/>
            </p:nvSpPr>
            <p:spPr>
              <a:xfrm>
                <a:off x="8999467" y="3616516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sp>
          <p:nvSpPr>
            <p:cNvPr id="692" name="円/楕円 691"/>
            <p:cNvSpPr/>
            <p:nvPr/>
          </p:nvSpPr>
          <p:spPr>
            <a:xfrm>
              <a:off x="10075997" y="2150050"/>
              <a:ext cx="471949" cy="471949"/>
            </a:xfrm>
            <a:prstGeom prst="ellipse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7569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694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05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9827" y="829127"/>
            <a:ext cx="936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</a:rPr>
              <a:t>●イオン結合：金属原子と非金属原子間の結合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6111561" y="2552083"/>
            <a:ext cx="5598222" cy="3331412"/>
          </a:xfrm>
          <a:prstGeom prst="rect">
            <a:avLst/>
          </a:prstGeom>
          <a:solidFill>
            <a:srgbClr val="FFFFB3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415705" y="2552083"/>
            <a:ext cx="5560541" cy="3331412"/>
          </a:xfrm>
          <a:prstGeom prst="rect">
            <a:avLst/>
          </a:prstGeom>
          <a:solidFill>
            <a:srgbClr val="D7E4BD"/>
          </a:solidFill>
          <a:ln>
            <a:solidFill>
              <a:srgbClr val="21596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20353" y="1296319"/>
            <a:ext cx="10702775" cy="828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/>
              <a:t>理想的な電子配置は，</a:t>
            </a:r>
            <a:r>
              <a:rPr lang="ja-JP" altLang="en-US" sz="3600" dirty="0">
                <a:solidFill>
                  <a:srgbClr val="FF0000"/>
                </a:solidFill>
              </a:rPr>
              <a:t>安定な貴ガスと同じ電子配置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5879" y="2552083"/>
            <a:ext cx="1293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atin typeface="+mj-ea"/>
                <a:ea typeface="+mj-ea"/>
              </a:rPr>
              <a:t>11</a:t>
            </a:r>
            <a:r>
              <a:rPr kumimoji="1" lang="en-US" altLang="ja-JP" sz="4800" dirty="0">
                <a:latin typeface="+mj-ea"/>
                <a:ea typeface="+mj-ea"/>
              </a:rPr>
              <a:t>Na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111561" y="2569036"/>
            <a:ext cx="1133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atin typeface="+mj-ea"/>
                <a:ea typeface="+mj-ea"/>
              </a:rPr>
              <a:t>17</a:t>
            </a:r>
            <a:r>
              <a:rPr kumimoji="1" lang="en-US" altLang="ja-JP" sz="4800" dirty="0">
                <a:latin typeface="+mj-ea"/>
                <a:ea typeface="+mj-ea"/>
              </a:rPr>
              <a:t>Cl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958286" y="5072028"/>
            <a:ext cx="3026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１つ余っている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034599" y="5165319"/>
            <a:ext cx="2600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１つ足りない</a:t>
            </a:r>
          </a:p>
        </p:txBody>
      </p:sp>
      <p:grpSp>
        <p:nvGrpSpPr>
          <p:cNvPr id="103" name="グループ化 102"/>
          <p:cNvGrpSpPr/>
          <p:nvPr/>
        </p:nvGrpSpPr>
        <p:grpSpPr>
          <a:xfrm>
            <a:off x="566355" y="3428358"/>
            <a:ext cx="2094771" cy="1958030"/>
            <a:chOff x="566355" y="3428358"/>
            <a:chExt cx="2094771" cy="1958030"/>
          </a:xfrm>
        </p:grpSpPr>
        <p:sp>
          <p:nvSpPr>
            <p:cNvPr id="67" name="円/楕円 66"/>
            <p:cNvSpPr/>
            <p:nvPr/>
          </p:nvSpPr>
          <p:spPr>
            <a:xfrm rot="5400000">
              <a:off x="1480516" y="4205781"/>
              <a:ext cx="403191" cy="403185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 rot="5400000">
              <a:off x="947708" y="3672971"/>
              <a:ext cx="1468806" cy="1468805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 rot="5400000">
              <a:off x="1172660" y="3897922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 rot="5400000">
              <a:off x="1114134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 rot="5400000">
              <a:off x="2094628" y="433893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/>
          </p:nvSpPr>
          <p:spPr>
            <a:xfrm rot="5400000">
              <a:off x="867932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円/楕円 76"/>
            <p:cNvSpPr/>
            <p:nvPr/>
          </p:nvSpPr>
          <p:spPr>
            <a:xfrm rot="5400000">
              <a:off x="2344355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 rot="5400000">
              <a:off x="1604609" y="358902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円/楕円 78"/>
            <p:cNvSpPr/>
            <p:nvPr/>
          </p:nvSpPr>
          <p:spPr>
            <a:xfrm rot="5400000">
              <a:off x="1604609" y="505717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/>
          </p:nvSpPr>
          <p:spPr>
            <a:xfrm rot="5400000">
              <a:off x="1089819" y="484787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円/楕円 80"/>
            <p:cNvSpPr/>
            <p:nvPr/>
          </p:nvSpPr>
          <p:spPr>
            <a:xfrm rot="5400000">
              <a:off x="2112965" y="484787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円/楕円 81"/>
            <p:cNvSpPr/>
            <p:nvPr/>
          </p:nvSpPr>
          <p:spPr>
            <a:xfrm rot="5400000">
              <a:off x="1089819" y="377480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/>
            <p:cNvSpPr/>
            <p:nvPr/>
          </p:nvSpPr>
          <p:spPr>
            <a:xfrm rot="5400000">
              <a:off x="2112965" y="377480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 rot="5400000">
              <a:off x="703096" y="3428358"/>
              <a:ext cx="1958030" cy="1958030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円/楕円 101"/>
            <p:cNvSpPr/>
            <p:nvPr/>
          </p:nvSpPr>
          <p:spPr>
            <a:xfrm rot="5400000">
              <a:off x="566355" y="4289416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4" name="グループ化 103"/>
          <p:cNvGrpSpPr/>
          <p:nvPr/>
        </p:nvGrpSpPr>
        <p:grpSpPr>
          <a:xfrm>
            <a:off x="6205155" y="3305480"/>
            <a:ext cx="2224257" cy="2215233"/>
            <a:chOff x="566355" y="3305480"/>
            <a:chExt cx="2224257" cy="2215233"/>
          </a:xfrm>
        </p:grpSpPr>
        <p:sp>
          <p:nvSpPr>
            <p:cNvPr id="105" name="円/楕円 104"/>
            <p:cNvSpPr/>
            <p:nvPr/>
          </p:nvSpPr>
          <p:spPr>
            <a:xfrm rot="5400000">
              <a:off x="1480516" y="4205781"/>
              <a:ext cx="403191" cy="403185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105"/>
            <p:cNvSpPr/>
            <p:nvPr/>
          </p:nvSpPr>
          <p:spPr>
            <a:xfrm rot="5400000">
              <a:off x="947708" y="3672971"/>
              <a:ext cx="1468806" cy="1468805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円/楕円 106"/>
            <p:cNvSpPr/>
            <p:nvPr/>
          </p:nvSpPr>
          <p:spPr>
            <a:xfrm rot="5400000">
              <a:off x="1172660" y="3897922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円/楕円 107"/>
            <p:cNvSpPr/>
            <p:nvPr/>
          </p:nvSpPr>
          <p:spPr>
            <a:xfrm rot="5400000">
              <a:off x="1114134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円/楕円 108"/>
            <p:cNvSpPr/>
            <p:nvPr/>
          </p:nvSpPr>
          <p:spPr>
            <a:xfrm rot="5400000">
              <a:off x="2094628" y="433893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円/楕円 109"/>
            <p:cNvSpPr/>
            <p:nvPr/>
          </p:nvSpPr>
          <p:spPr>
            <a:xfrm rot="5400000">
              <a:off x="867932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円/楕円 110"/>
            <p:cNvSpPr/>
            <p:nvPr/>
          </p:nvSpPr>
          <p:spPr>
            <a:xfrm rot="5400000">
              <a:off x="2344355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円/楕円 111"/>
            <p:cNvSpPr/>
            <p:nvPr/>
          </p:nvSpPr>
          <p:spPr>
            <a:xfrm rot="5400000">
              <a:off x="1604609" y="358902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円/楕円 112"/>
            <p:cNvSpPr/>
            <p:nvPr/>
          </p:nvSpPr>
          <p:spPr>
            <a:xfrm rot="5400000">
              <a:off x="1604609" y="505717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円/楕円 113"/>
            <p:cNvSpPr/>
            <p:nvPr/>
          </p:nvSpPr>
          <p:spPr>
            <a:xfrm rot="5400000">
              <a:off x="1089819" y="484787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円/楕円 114"/>
            <p:cNvSpPr/>
            <p:nvPr/>
          </p:nvSpPr>
          <p:spPr>
            <a:xfrm rot="5400000">
              <a:off x="2112965" y="484787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/楕円 115"/>
            <p:cNvSpPr/>
            <p:nvPr/>
          </p:nvSpPr>
          <p:spPr>
            <a:xfrm rot="5400000">
              <a:off x="1089819" y="377480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円/楕円 116"/>
            <p:cNvSpPr/>
            <p:nvPr/>
          </p:nvSpPr>
          <p:spPr>
            <a:xfrm rot="5400000">
              <a:off x="2112965" y="377480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円/楕円 117"/>
            <p:cNvSpPr/>
            <p:nvPr/>
          </p:nvSpPr>
          <p:spPr>
            <a:xfrm rot="5400000">
              <a:off x="703096" y="3428358"/>
              <a:ext cx="1958030" cy="1958030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円/楕円 118"/>
            <p:cNvSpPr/>
            <p:nvPr/>
          </p:nvSpPr>
          <p:spPr>
            <a:xfrm rot="5400000">
              <a:off x="566355" y="4289416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円/楕円 119"/>
            <p:cNvSpPr/>
            <p:nvPr/>
          </p:nvSpPr>
          <p:spPr>
            <a:xfrm rot="5400000">
              <a:off x="2536614" y="4289416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円/楕円 120"/>
            <p:cNvSpPr/>
            <p:nvPr/>
          </p:nvSpPr>
          <p:spPr>
            <a:xfrm rot="5400000">
              <a:off x="1552171" y="5266715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円/楕円 121"/>
            <p:cNvSpPr/>
            <p:nvPr/>
          </p:nvSpPr>
          <p:spPr>
            <a:xfrm rot="5400000">
              <a:off x="1552171" y="3305480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円/楕円 122"/>
            <p:cNvSpPr/>
            <p:nvPr/>
          </p:nvSpPr>
          <p:spPr>
            <a:xfrm rot="5400000">
              <a:off x="860136" y="3552604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円/楕円 123"/>
            <p:cNvSpPr/>
            <p:nvPr/>
          </p:nvSpPr>
          <p:spPr>
            <a:xfrm rot="5400000">
              <a:off x="2240273" y="5014778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124"/>
            <p:cNvSpPr/>
            <p:nvPr/>
          </p:nvSpPr>
          <p:spPr>
            <a:xfrm rot="5400000">
              <a:off x="2240273" y="3548032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603250" y="439209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正方形/長方形 234"/>
          <p:cNvSpPr/>
          <p:nvPr/>
        </p:nvSpPr>
        <p:spPr>
          <a:xfrm>
            <a:off x="6236933" y="439209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正方形/長方形 235"/>
          <p:cNvSpPr/>
          <p:nvPr/>
        </p:nvSpPr>
        <p:spPr>
          <a:xfrm>
            <a:off x="8211822" y="439209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7" name="正方形/長方形 236"/>
          <p:cNvSpPr/>
          <p:nvPr/>
        </p:nvSpPr>
        <p:spPr>
          <a:xfrm>
            <a:off x="7913372" y="364914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8" name="正方形/長方形 237"/>
          <p:cNvSpPr/>
          <p:nvPr/>
        </p:nvSpPr>
        <p:spPr>
          <a:xfrm>
            <a:off x="7913372" y="5122270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9" name="正方形/長方形 238"/>
          <p:cNvSpPr/>
          <p:nvPr/>
        </p:nvSpPr>
        <p:spPr>
          <a:xfrm>
            <a:off x="6535748" y="364914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6502164" y="5023820"/>
            <a:ext cx="247542" cy="2475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1" name="正方形/長方形 240"/>
          <p:cNvSpPr/>
          <p:nvPr/>
        </p:nvSpPr>
        <p:spPr>
          <a:xfrm>
            <a:off x="7221678" y="3400033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正方形/長方形 242"/>
          <p:cNvSpPr/>
          <p:nvPr/>
        </p:nvSpPr>
        <p:spPr>
          <a:xfrm>
            <a:off x="7221678" y="5367931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62293" y="33811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1562293" y="4850112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1040507" y="464643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6" name="テキスト ボックス 245"/>
          <p:cNvSpPr txBox="1"/>
          <p:nvPr/>
        </p:nvSpPr>
        <p:spPr>
          <a:xfrm>
            <a:off x="2065967" y="464643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7" name="テキスト ボックス 246"/>
          <p:cNvSpPr txBox="1"/>
          <p:nvPr/>
        </p:nvSpPr>
        <p:spPr>
          <a:xfrm>
            <a:off x="1040507" y="357463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8" name="テキスト ボックス 247"/>
          <p:cNvSpPr txBox="1"/>
          <p:nvPr/>
        </p:nvSpPr>
        <p:spPr>
          <a:xfrm>
            <a:off x="2065967" y="357463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1" name="テキスト ボックス 250"/>
          <p:cNvSpPr txBox="1"/>
          <p:nvPr/>
        </p:nvSpPr>
        <p:spPr>
          <a:xfrm>
            <a:off x="1070520" y="41304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2" name="テキスト ボックス 251"/>
          <p:cNvSpPr txBox="1"/>
          <p:nvPr/>
        </p:nvSpPr>
        <p:spPr>
          <a:xfrm>
            <a:off x="2046291" y="413457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821945" y="41304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2307086" y="41304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7200173" y="33811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6" name="テキスト ボックス 255"/>
          <p:cNvSpPr txBox="1"/>
          <p:nvPr/>
        </p:nvSpPr>
        <p:spPr>
          <a:xfrm>
            <a:off x="7200173" y="4850112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6678387" y="464643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7703847" y="464643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6678387" y="357463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7703847" y="357463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6708400" y="41304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7684171" y="413457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6459825" y="41304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4" name="テキスト ボックス 263"/>
          <p:cNvSpPr txBox="1"/>
          <p:nvPr/>
        </p:nvSpPr>
        <p:spPr>
          <a:xfrm>
            <a:off x="7944966" y="41304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959844" y="2217022"/>
            <a:ext cx="3013410" cy="2422672"/>
            <a:chOff x="2959844" y="2217022"/>
            <a:chExt cx="3013410" cy="2422672"/>
          </a:xfrm>
        </p:grpSpPr>
        <p:grpSp>
          <p:nvGrpSpPr>
            <p:cNvPr id="127" name="グループ化 126"/>
            <p:cNvGrpSpPr/>
            <p:nvPr/>
          </p:nvGrpSpPr>
          <p:grpSpPr>
            <a:xfrm>
              <a:off x="2959844" y="2217022"/>
              <a:ext cx="3013410" cy="2422672"/>
              <a:chOff x="8997358" y="1697685"/>
              <a:chExt cx="3013410" cy="2422672"/>
            </a:xfrm>
          </p:grpSpPr>
          <p:sp>
            <p:nvSpPr>
              <p:cNvPr id="128" name="雲形吹き出し 127"/>
              <p:cNvSpPr/>
              <p:nvPr/>
            </p:nvSpPr>
            <p:spPr>
              <a:xfrm>
                <a:off x="8997358" y="1697685"/>
                <a:ext cx="3013410" cy="2422672"/>
              </a:xfrm>
              <a:prstGeom prst="cloudCallout">
                <a:avLst>
                  <a:gd name="adj1" fmla="val -79671"/>
                  <a:gd name="adj2" fmla="val 31428"/>
                </a:avLst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9" name="テキスト ボックス 128"/>
              <p:cNvSpPr txBox="1"/>
              <p:nvPr/>
            </p:nvSpPr>
            <p:spPr>
              <a:xfrm>
                <a:off x="10547026" y="2174739"/>
                <a:ext cx="119455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>
                    <a:latin typeface="+mj-ea"/>
                    <a:ea typeface="+mj-ea"/>
                  </a:rPr>
                  <a:t>10</a:t>
                </a:r>
                <a:r>
                  <a:rPr kumimoji="1" lang="en-US" altLang="ja-JP" sz="4400" dirty="0">
                    <a:latin typeface="+mj-ea"/>
                    <a:ea typeface="+mj-ea"/>
                  </a:rPr>
                  <a:t>Ne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grpSp>
            <p:nvGrpSpPr>
              <p:cNvPr id="130" name="グループ化 129"/>
              <p:cNvGrpSpPr/>
              <p:nvPr/>
            </p:nvGrpSpPr>
            <p:grpSpPr>
              <a:xfrm>
                <a:off x="9192265" y="2450781"/>
                <a:ext cx="1422927" cy="1428329"/>
                <a:chOff x="7587123" y="2687069"/>
                <a:chExt cx="553382" cy="555482"/>
              </a:xfrm>
            </p:grpSpPr>
            <p:sp>
              <p:nvSpPr>
                <p:cNvPr id="131" name="円/楕円 130"/>
                <p:cNvSpPr/>
                <p:nvPr/>
              </p:nvSpPr>
              <p:spPr>
                <a:xfrm>
                  <a:off x="7770983" y="2873463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2" name="円/楕円 131"/>
                <p:cNvSpPr/>
                <p:nvPr/>
              </p:nvSpPr>
              <p:spPr>
                <a:xfrm>
                  <a:off x="7611533" y="2714013"/>
                  <a:ext cx="502462" cy="50246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円/楕円 132"/>
                <p:cNvSpPr/>
                <p:nvPr/>
              </p:nvSpPr>
              <p:spPr>
                <a:xfrm>
                  <a:off x="7688487" y="2790967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円/楕円 133"/>
                <p:cNvSpPr/>
                <p:nvPr/>
              </p:nvSpPr>
              <p:spPr>
                <a:xfrm>
                  <a:off x="8010532" y="294022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円/楕円 134"/>
                <p:cNvSpPr/>
                <p:nvPr/>
              </p:nvSpPr>
              <p:spPr>
                <a:xfrm>
                  <a:off x="7661977" y="294022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" name="円/楕円 135"/>
                <p:cNvSpPr/>
                <p:nvPr/>
              </p:nvSpPr>
              <p:spPr>
                <a:xfrm>
                  <a:off x="8087485" y="293979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円/楕円 136"/>
                <p:cNvSpPr/>
                <p:nvPr/>
              </p:nvSpPr>
              <p:spPr>
                <a:xfrm>
                  <a:off x="7587123" y="293979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8" name="円/楕円 137"/>
                <p:cNvSpPr/>
                <p:nvPr/>
              </p:nvSpPr>
              <p:spPr>
                <a:xfrm>
                  <a:off x="7836254" y="3189531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9" name="円/楕円 138"/>
                <p:cNvSpPr/>
                <p:nvPr/>
              </p:nvSpPr>
              <p:spPr>
                <a:xfrm>
                  <a:off x="7836254" y="2687069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0" name="円/楕円 139"/>
                <p:cNvSpPr/>
                <p:nvPr/>
              </p:nvSpPr>
              <p:spPr>
                <a:xfrm>
                  <a:off x="7992156" y="2740089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1" name="円/楕円 140"/>
                <p:cNvSpPr/>
                <p:nvPr/>
              </p:nvSpPr>
              <p:spPr>
                <a:xfrm>
                  <a:off x="7667737" y="312325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2" name="円/楕円 141"/>
                <p:cNvSpPr/>
                <p:nvPr/>
              </p:nvSpPr>
              <p:spPr>
                <a:xfrm>
                  <a:off x="7667737" y="274264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" name="円/楕円 142"/>
                <p:cNvSpPr/>
                <p:nvPr/>
              </p:nvSpPr>
              <p:spPr>
                <a:xfrm>
                  <a:off x="8005645" y="3122447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65" name="テキスト ボックス 264"/>
            <p:cNvSpPr txBox="1"/>
            <p:nvPr/>
          </p:nvSpPr>
          <p:spPr>
            <a:xfrm>
              <a:off x="3738171" y="274552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66" name="テキスト ボックス 265"/>
            <p:cNvSpPr txBox="1"/>
            <p:nvPr/>
          </p:nvSpPr>
          <p:spPr>
            <a:xfrm>
              <a:off x="3742174" y="403789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67" name="テキスト ボックス 266"/>
            <p:cNvSpPr txBox="1"/>
            <p:nvPr/>
          </p:nvSpPr>
          <p:spPr>
            <a:xfrm>
              <a:off x="3306112" y="387708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68" name="テキスト ボックス 267"/>
            <p:cNvSpPr txBox="1"/>
            <p:nvPr/>
          </p:nvSpPr>
          <p:spPr>
            <a:xfrm>
              <a:off x="4176789" y="3867549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69" name="テキスト ボックス 268"/>
            <p:cNvSpPr txBox="1"/>
            <p:nvPr/>
          </p:nvSpPr>
          <p:spPr>
            <a:xfrm>
              <a:off x="3306109" y="288624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0" name="テキスト ボックス 269"/>
            <p:cNvSpPr txBox="1"/>
            <p:nvPr/>
          </p:nvSpPr>
          <p:spPr>
            <a:xfrm>
              <a:off x="4146086" y="288137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1" name="テキスト ボックス 270"/>
            <p:cNvSpPr txBox="1"/>
            <p:nvPr/>
          </p:nvSpPr>
          <p:spPr>
            <a:xfrm>
              <a:off x="3290880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2" name="テキスト ボックス 271"/>
            <p:cNvSpPr txBox="1"/>
            <p:nvPr/>
          </p:nvSpPr>
          <p:spPr>
            <a:xfrm>
              <a:off x="4198589" y="340331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3" name="テキスト ボックス 272"/>
            <p:cNvSpPr txBox="1"/>
            <p:nvPr/>
          </p:nvSpPr>
          <p:spPr>
            <a:xfrm>
              <a:off x="3094693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4" name="テキスト ボックス 273"/>
            <p:cNvSpPr txBox="1"/>
            <p:nvPr/>
          </p:nvSpPr>
          <p:spPr>
            <a:xfrm>
              <a:off x="4388999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4729897" y="2574079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貴ガス</a:t>
              </a: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8795227" y="2429205"/>
            <a:ext cx="3013410" cy="2422672"/>
            <a:chOff x="8795227" y="2429205"/>
            <a:chExt cx="3013410" cy="2422672"/>
          </a:xfrm>
        </p:grpSpPr>
        <p:grpSp>
          <p:nvGrpSpPr>
            <p:cNvPr id="173" name="グループ化 172"/>
            <p:cNvGrpSpPr/>
            <p:nvPr/>
          </p:nvGrpSpPr>
          <p:grpSpPr>
            <a:xfrm>
              <a:off x="8795227" y="2429205"/>
              <a:ext cx="3013410" cy="2422672"/>
              <a:chOff x="8795227" y="2429205"/>
              <a:chExt cx="3013410" cy="2422672"/>
            </a:xfrm>
          </p:grpSpPr>
          <p:sp>
            <p:nvSpPr>
              <p:cNvPr id="145" name="雲形吹き出し 144"/>
              <p:cNvSpPr/>
              <p:nvPr/>
            </p:nvSpPr>
            <p:spPr>
              <a:xfrm>
                <a:off x="8795227" y="2429205"/>
                <a:ext cx="3013410" cy="2422672"/>
              </a:xfrm>
              <a:prstGeom prst="cloudCallout">
                <a:avLst>
                  <a:gd name="adj1" fmla="val -78638"/>
                  <a:gd name="adj2" fmla="val 21231"/>
                </a:avLst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テキスト ボックス 145"/>
              <p:cNvSpPr txBox="1"/>
              <p:nvPr/>
            </p:nvSpPr>
            <p:spPr>
              <a:xfrm>
                <a:off x="10593713" y="2658345"/>
                <a:ext cx="109677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>
                    <a:latin typeface="+mj-ea"/>
                    <a:ea typeface="+mj-ea"/>
                  </a:rPr>
                  <a:t>18</a:t>
                </a:r>
                <a:r>
                  <a:rPr kumimoji="1" lang="en-US" altLang="ja-JP" sz="4400" dirty="0">
                    <a:latin typeface="+mj-ea"/>
                    <a:ea typeface="+mj-ea"/>
                  </a:rPr>
                  <a:t>Ar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grpSp>
            <p:nvGrpSpPr>
              <p:cNvPr id="172" name="グループ化 171"/>
              <p:cNvGrpSpPr/>
              <p:nvPr/>
            </p:nvGrpSpPr>
            <p:grpSpPr>
              <a:xfrm>
                <a:off x="9025490" y="2779486"/>
                <a:ext cx="1816315" cy="1806495"/>
                <a:chOff x="9025490" y="2779486"/>
                <a:chExt cx="1816315" cy="1806495"/>
              </a:xfrm>
            </p:grpSpPr>
            <p:sp>
              <p:nvSpPr>
                <p:cNvPr id="148" name="円/楕円 147"/>
                <p:cNvSpPr/>
                <p:nvPr/>
              </p:nvSpPr>
              <p:spPr>
                <a:xfrm>
                  <a:off x="9696118" y="3449403"/>
                  <a:ext cx="472004" cy="47200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9" name="円/楕円 148"/>
                <p:cNvSpPr/>
                <p:nvPr/>
              </p:nvSpPr>
              <p:spPr>
                <a:xfrm>
                  <a:off x="9286119" y="3039404"/>
                  <a:ext cx="1291994" cy="1291996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円/楕円 149"/>
                <p:cNvSpPr/>
                <p:nvPr/>
              </p:nvSpPr>
              <p:spPr>
                <a:xfrm>
                  <a:off x="9483994" y="3237278"/>
                  <a:ext cx="896248" cy="896250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" name="円/楕円 150"/>
                <p:cNvSpPr/>
                <p:nvPr/>
              </p:nvSpPr>
              <p:spPr>
                <a:xfrm>
                  <a:off x="10312078" y="362107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" name="円/楕円 151"/>
                <p:cNvSpPr/>
                <p:nvPr/>
              </p:nvSpPr>
              <p:spPr>
                <a:xfrm>
                  <a:off x="9415828" y="362107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3" name="円/楕円 152"/>
                <p:cNvSpPr/>
                <p:nvPr/>
              </p:nvSpPr>
              <p:spPr>
                <a:xfrm>
                  <a:off x="10509955" y="361995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4" name="円/楕円 153"/>
                <p:cNvSpPr/>
                <p:nvPr/>
              </p:nvSpPr>
              <p:spPr>
                <a:xfrm>
                  <a:off x="9223361" y="361995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5" name="円/楕円 154"/>
                <p:cNvSpPr/>
                <p:nvPr/>
              </p:nvSpPr>
              <p:spPr>
                <a:xfrm>
                  <a:off x="9863959" y="426211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6" name="円/楕円 155"/>
                <p:cNvSpPr/>
                <p:nvPr/>
              </p:nvSpPr>
              <p:spPr>
                <a:xfrm>
                  <a:off x="9863959" y="297011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7" name="円/楕円 156"/>
                <p:cNvSpPr/>
                <p:nvPr/>
              </p:nvSpPr>
              <p:spPr>
                <a:xfrm>
                  <a:off x="10309804" y="316380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円/楕円 157"/>
                <p:cNvSpPr/>
                <p:nvPr/>
              </p:nvSpPr>
              <p:spPr>
                <a:xfrm>
                  <a:off x="9420854" y="4073034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9" name="円/楕円 158"/>
                <p:cNvSpPr/>
                <p:nvPr/>
              </p:nvSpPr>
              <p:spPr>
                <a:xfrm>
                  <a:off x="9402294" y="3171374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0" name="円/楕円 159"/>
                <p:cNvSpPr/>
                <p:nvPr/>
              </p:nvSpPr>
              <p:spPr>
                <a:xfrm>
                  <a:off x="10306741" y="4073034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1" name="円/楕円 160"/>
                <p:cNvSpPr/>
                <p:nvPr/>
              </p:nvSpPr>
              <p:spPr>
                <a:xfrm>
                  <a:off x="9099167" y="2851331"/>
                  <a:ext cx="1665898" cy="1665900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円/楕円 161"/>
                <p:cNvSpPr/>
                <p:nvPr/>
              </p:nvSpPr>
              <p:spPr>
                <a:xfrm>
                  <a:off x="9863959" y="4449649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3" name="円/楕円 162"/>
                <p:cNvSpPr/>
                <p:nvPr/>
              </p:nvSpPr>
              <p:spPr>
                <a:xfrm>
                  <a:off x="9863959" y="2779486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円/楕円 163"/>
                <p:cNvSpPr/>
                <p:nvPr/>
              </p:nvSpPr>
              <p:spPr>
                <a:xfrm>
                  <a:off x="9025490" y="361995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" name="円/楕円 164"/>
                <p:cNvSpPr/>
                <p:nvPr/>
              </p:nvSpPr>
              <p:spPr>
                <a:xfrm>
                  <a:off x="10705473" y="362107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円/楕円 165"/>
                <p:cNvSpPr/>
                <p:nvPr/>
              </p:nvSpPr>
              <p:spPr>
                <a:xfrm>
                  <a:off x="9255009" y="303754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" name="円/楕円 166"/>
                <p:cNvSpPr/>
                <p:nvPr/>
              </p:nvSpPr>
              <p:spPr>
                <a:xfrm>
                  <a:off x="10451647" y="303754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円/楕円 167"/>
                <p:cNvSpPr/>
                <p:nvPr/>
              </p:nvSpPr>
              <p:spPr>
                <a:xfrm>
                  <a:off x="9255009" y="4198528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9" name="円/楕円 168"/>
                <p:cNvSpPr/>
                <p:nvPr/>
              </p:nvSpPr>
              <p:spPr>
                <a:xfrm>
                  <a:off x="10451647" y="4198528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75" name="テキスト ボックス 274"/>
            <p:cNvSpPr txBox="1"/>
            <p:nvPr/>
          </p:nvSpPr>
          <p:spPr>
            <a:xfrm>
              <a:off x="9804022" y="274552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6" name="テキスト ボックス 275"/>
            <p:cNvSpPr txBox="1"/>
            <p:nvPr/>
          </p:nvSpPr>
          <p:spPr>
            <a:xfrm>
              <a:off x="9808025" y="403789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7" name="テキスト ボックス 276"/>
            <p:cNvSpPr txBox="1"/>
            <p:nvPr/>
          </p:nvSpPr>
          <p:spPr>
            <a:xfrm>
              <a:off x="9364820" y="385565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8" name="テキスト ボックス 277"/>
            <p:cNvSpPr txBox="1"/>
            <p:nvPr/>
          </p:nvSpPr>
          <p:spPr>
            <a:xfrm>
              <a:off x="10254545" y="385564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9" name="テキスト ボックス 278"/>
            <p:cNvSpPr txBox="1"/>
            <p:nvPr/>
          </p:nvSpPr>
          <p:spPr>
            <a:xfrm>
              <a:off x="9348096" y="294711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0" name="テキスト ボックス 279"/>
            <p:cNvSpPr txBox="1"/>
            <p:nvPr/>
          </p:nvSpPr>
          <p:spPr>
            <a:xfrm>
              <a:off x="10255378" y="294341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1" name="テキスト ボックス 280"/>
            <p:cNvSpPr txBox="1"/>
            <p:nvPr/>
          </p:nvSpPr>
          <p:spPr>
            <a:xfrm>
              <a:off x="9359112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2" name="テキスト ボックス 281"/>
            <p:cNvSpPr txBox="1"/>
            <p:nvPr/>
          </p:nvSpPr>
          <p:spPr>
            <a:xfrm>
              <a:off x="10259678" y="339855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3" name="テキスト ボックス 282"/>
            <p:cNvSpPr txBox="1"/>
            <p:nvPr/>
          </p:nvSpPr>
          <p:spPr>
            <a:xfrm>
              <a:off x="9167687" y="339684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4" name="テキスト ボックス 283"/>
            <p:cNvSpPr txBox="1"/>
            <p:nvPr/>
          </p:nvSpPr>
          <p:spPr>
            <a:xfrm>
              <a:off x="10457231" y="339684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5" name="テキスト ボックス 284"/>
            <p:cNvSpPr txBox="1"/>
            <p:nvPr/>
          </p:nvSpPr>
          <p:spPr>
            <a:xfrm>
              <a:off x="9808025" y="4234846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6" name="テキスト ボックス 285"/>
            <p:cNvSpPr txBox="1"/>
            <p:nvPr/>
          </p:nvSpPr>
          <p:spPr>
            <a:xfrm>
              <a:off x="9202543" y="3979399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7" name="テキスト ボックス 286"/>
            <p:cNvSpPr txBox="1"/>
            <p:nvPr/>
          </p:nvSpPr>
          <p:spPr>
            <a:xfrm>
              <a:off x="8966823" y="339684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8" name="テキスト ボックス 287"/>
            <p:cNvSpPr txBox="1"/>
            <p:nvPr/>
          </p:nvSpPr>
          <p:spPr>
            <a:xfrm>
              <a:off x="9197898" y="281183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9" name="テキスト ボックス 288"/>
            <p:cNvSpPr txBox="1"/>
            <p:nvPr/>
          </p:nvSpPr>
          <p:spPr>
            <a:xfrm>
              <a:off x="9808025" y="255483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0" name="テキスト ボックス 289"/>
            <p:cNvSpPr txBox="1"/>
            <p:nvPr/>
          </p:nvSpPr>
          <p:spPr>
            <a:xfrm>
              <a:off x="10396755" y="281183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1" name="テキスト ボックス 290"/>
            <p:cNvSpPr txBox="1"/>
            <p:nvPr/>
          </p:nvSpPr>
          <p:spPr>
            <a:xfrm>
              <a:off x="10654845" y="339684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2" name="テキスト ボックス 291"/>
            <p:cNvSpPr txBox="1"/>
            <p:nvPr/>
          </p:nvSpPr>
          <p:spPr>
            <a:xfrm>
              <a:off x="10396755" y="397881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4" name="テキスト ボックス 293"/>
            <p:cNvSpPr txBox="1"/>
            <p:nvPr/>
          </p:nvSpPr>
          <p:spPr>
            <a:xfrm>
              <a:off x="10498705" y="2574079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貴ガス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44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1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グループ化 128"/>
          <p:cNvGrpSpPr/>
          <p:nvPr/>
        </p:nvGrpSpPr>
        <p:grpSpPr>
          <a:xfrm>
            <a:off x="1125822" y="901673"/>
            <a:ext cx="2682090" cy="2560896"/>
            <a:chOff x="1125822" y="901673"/>
            <a:chExt cx="2682090" cy="2560896"/>
          </a:xfrm>
        </p:grpSpPr>
        <p:sp>
          <p:nvSpPr>
            <p:cNvPr id="122" name="テキスト ボックス 121"/>
            <p:cNvSpPr txBox="1"/>
            <p:nvPr/>
          </p:nvSpPr>
          <p:spPr>
            <a:xfrm>
              <a:off x="3163184" y="901673"/>
              <a:ext cx="64472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200" dirty="0">
                  <a:solidFill>
                    <a:schemeClr val="accent2"/>
                  </a:solidFill>
                </a:rPr>
                <a:t>+</a:t>
              </a:r>
              <a:endParaRPr kumimoji="1" lang="ja-JP" altLang="en-US" sz="7200" dirty="0">
                <a:solidFill>
                  <a:schemeClr val="accent2"/>
                </a:solidFill>
              </a:endParaRPr>
            </a:p>
          </p:txBody>
        </p:sp>
        <p:sp>
          <p:nvSpPr>
            <p:cNvPr id="118" name="大かっこ 117"/>
            <p:cNvSpPr/>
            <p:nvPr/>
          </p:nvSpPr>
          <p:spPr>
            <a:xfrm>
              <a:off x="1125822" y="1424337"/>
              <a:ext cx="2116737" cy="2038232"/>
            </a:xfrm>
            <a:prstGeom prst="bracketPair">
              <a:avLst/>
            </a:prstGeom>
            <a:solidFill>
              <a:schemeClr val="accent2">
                <a:lumMod val="20000"/>
                <a:lumOff val="80000"/>
                <a:alpha val="70000"/>
              </a:schemeClr>
            </a:solidFill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8" name="グループ化 127"/>
          <p:cNvGrpSpPr/>
          <p:nvPr/>
        </p:nvGrpSpPr>
        <p:grpSpPr>
          <a:xfrm>
            <a:off x="8054171" y="3860647"/>
            <a:ext cx="2737926" cy="2430082"/>
            <a:chOff x="7661561" y="2911043"/>
            <a:chExt cx="2737926" cy="2430082"/>
          </a:xfrm>
        </p:grpSpPr>
        <p:sp>
          <p:nvSpPr>
            <p:cNvPr id="123" name="テキスト ボックス 122"/>
            <p:cNvSpPr txBox="1"/>
            <p:nvPr/>
          </p:nvSpPr>
          <p:spPr>
            <a:xfrm>
              <a:off x="9754759" y="2911043"/>
              <a:ext cx="64472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200" dirty="0">
                  <a:solidFill>
                    <a:schemeClr val="accent2"/>
                  </a:solidFill>
                </a:rPr>
                <a:t>+</a:t>
              </a:r>
              <a:endParaRPr kumimoji="1" lang="ja-JP" altLang="en-US" sz="7200" dirty="0">
                <a:solidFill>
                  <a:schemeClr val="accent2"/>
                </a:solidFill>
              </a:endParaRPr>
            </a:p>
          </p:txBody>
        </p:sp>
        <p:sp>
          <p:nvSpPr>
            <p:cNvPr id="119" name="大かっこ 118"/>
            <p:cNvSpPr/>
            <p:nvPr/>
          </p:nvSpPr>
          <p:spPr>
            <a:xfrm>
              <a:off x="7661561" y="3302893"/>
              <a:ext cx="2116737" cy="2038232"/>
            </a:xfrm>
            <a:prstGeom prst="bracketPair">
              <a:avLst/>
            </a:prstGeom>
            <a:solidFill>
              <a:schemeClr val="accent2">
                <a:lumMod val="20000"/>
                <a:lumOff val="80000"/>
                <a:alpha val="70000"/>
              </a:schemeClr>
            </a:solidFill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7" name="グループ化 126"/>
          <p:cNvGrpSpPr/>
          <p:nvPr/>
        </p:nvGrpSpPr>
        <p:grpSpPr>
          <a:xfrm>
            <a:off x="5177633" y="809618"/>
            <a:ext cx="2982466" cy="2635657"/>
            <a:chOff x="5177633" y="809618"/>
            <a:chExt cx="2982466" cy="2635657"/>
          </a:xfrm>
        </p:grpSpPr>
        <p:sp>
          <p:nvSpPr>
            <p:cNvPr id="124" name="テキスト ボックス 123"/>
            <p:cNvSpPr txBox="1"/>
            <p:nvPr/>
          </p:nvSpPr>
          <p:spPr>
            <a:xfrm>
              <a:off x="7693305" y="809618"/>
              <a:ext cx="46679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200" dirty="0">
                  <a:solidFill>
                    <a:schemeClr val="accent1"/>
                  </a:solidFill>
                </a:rPr>
                <a:t>‐</a:t>
              </a:r>
              <a:endParaRPr kumimoji="1" lang="ja-JP" altLang="en-US" sz="7200" dirty="0">
                <a:solidFill>
                  <a:schemeClr val="accent1"/>
                </a:solidFill>
              </a:endParaRPr>
            </a:p>
          </p:txBody>
        </p:sp>
        <p:sp>
          <p:nvSpPr>
            <p:cNvPr id="120" name="大かっこ 119"/>
            <p:cNvSpPr/>
            <p:nvPr/>
          </p:nvSpPr>
          <p:spPr>
            <a:xfrm>
              <a:off x="5177633" y="1264629"/>
              <a:ext cx="2531813" cy="2180646"/>
            </a:xfrm>
            <a:prstGeom prst="bracketPair">
              <a:avLst/>
            </a:prstGeom>
            <a:solidFill>
              <a:schemeClr val="accent5">
                <a:lumMod val="20000"/>
                <a:lumOff val="80000"/>
                <a:alpha val="70000"/>
              </a:schemeClr>
            </a:solidFill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6" name="グループ化 125"/>
          <p:cNvGrpSpPr/>
          <p:nvPr/>
        </p:nvGrpSpPr>
        <p:grpSpPr>
          <a:xfrm>
            <a:off x="3329357" y="3904665"/>
            <a:ext cx="2985956" cy="2469830"/>
            <a:chOff x="2926471" y="3144305"/>
            <a:chExt cx="2985956" cy="2469830"/>
          </a:xfrm>
        </p:grpSpPr>
        <p:sp>
          <p:nvSpPr>
            <p:cNvPr id="125" name="テキスト ボックス 124"/>
            <p:cNvSpPr txBox="1"/>
            <p:nvPr/>
          </p:nvSpPr>
          <p:spPr>
            <a:xfrm>
              <a:off x="5445633" y="3144305"/>
              <a:ext cx="46679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200" dirty="0">
                  <a:solidFill>
                    <a:schemeClr val="accent1"/>
                  </a:solidFill>
                </a:rPr>
                <a:t>‐</a:t>
              </a:r>
              <a:endParaRPr kumimoji="1" lang="ja-JP" altLang="en-US" sz="7200" dirty="0">
                <a:solidFill>
                  <a:schemeClr val="accent1"/>
                </a:solidFill>
              </a:endParaRPr>
            </a:p>
          </p:txBody>
        </p:sp>
        <p:sp>
          <p:nvSpPr>
            <p:cNvPr id="121" name="大かっこ 120"/>
            <p:cNvSpPr/>
            <p:nvPr/>
          </p:nvSpPr>
          <p:spPr>
            <a:xfrm>
              <a:off x="2926471" y="3433489"/>
              <a:ext cx="2531813" cy="2180646"/>
            </a:xfrm>
            <a:prstGeom prst="bracketPair">
              <a:avLst/>
            </a:prstGeom>
            <a:solidFill>
              <a:schemeClr val="accent5">
                <a:lumMod val="20000"/>
                <a:lumOff val="80000"/>
                <a:alpha val="70000"/>
              </a:schemeClr>
            </a:solidFill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円/楕円 2"/>
          <p:cNvSpPr/>
          <p:nvPr/>
        </p:nvSpPr>
        <p:spPr>
          <a:xfrm rot="5400000">
            <a:off x="1976197" y="2230840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 rot="5400000">
            <a:off x="1443389" y="1698030"/>
            <a:ext cx="1468806" cy="1468805"/>
          </a:xfrm>
          <a:prstGeom prst="ellips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 rot="5400000">
            <a:off x="1668341" y="1922981"/>
            <a:ext cx="1018902" cy="1018902"/>
          </a:xfrm>
          <a:prstGeom prst="ellips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 rot="5400000">
            <a:off x="1609815" y="2354952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 rot="5400000">
            <a:off x="2590309" y="2363994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 rot="5400000">
            <a:off x="1363613" y="2354952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 rot="5400000">
            <a:off x="2840036" y="2354952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rot="5400000">
            <a:off x="2100290" y="1614080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 rot="5400000">
            <a:off x="2100290" y="3082231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 rot="5400000">
            <a:off x="1585500" y="2872934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 rot="5400000">
            <a:off x="2608646" y="2872934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 rot="5400000">
            <a:off x="1585500" y="1799868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 rot="5400000">
            <a:off x="2608646" y="1799868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 rot="5400000">
            <a:off x="1198777" y="1453417"/>
            <a:ext cx="1958030" cy="1958030"/>
          </a:xfrm>
          <a:prstGeom prst="ellips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5331285" y="1247335"/>
            <a:ext cx="2224257" cy="2215233"/>
            <a:chOff x="566355" y="3305480"/>
            <a:chExt cx="2224257" cy="2215233"/>
          </a:xfrm>
        </p:grpSpPr>
        <p:sp>
          <p:nvSpPr>
            <p:cNvPr id="19" name="円/楕円 18"/>
            <p:cNvSpPr/>
            <p:nvPr/>
          </p:nvSpPr>
          <p:spPr>
            <a:xfrm rot="5400000">
              <a:off x="1480516" y="4205781"/>
              <a:ext cx="403191" cy="403185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 rot="5400000">
              <a:off x="947708" y="3672971"/>
              <a:ext cx="1468806" cy="1468805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 rot="5400000">
              <a:off x="1172660" y="3897922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 rot="5400000">
              <a:off x="1114134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 rot="5400000">
              <a:off x="2094628" y="433893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 rot="5400000">
              <a:off x="867932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 rot="5400000">
              <a:off x="2344355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 rot="5400000">
              <a:off x="1604609" y="358902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 rot="5400000">
              <a:off x="1604609" y="505717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 rot="5400000">
              <a:off x="1089819" y="484787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 rot="5400000">
              <a:off x="2112965" y="484787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 rot="5400000">
              <a:off x="1089819" y="377480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 rot="5400000">
              <a:off x="2112965" y="377480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 rot="5400000">
              <a:off x="703096" y="3428358"/>
              <a:ext cx="1958030" cy="1958030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 rot="5400000">
              <a:off x="566355" y="4289416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 rot="5400000">
              <a:off x="2536614" y="4289416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 rot="5400000">
              <a:off x="1552171" y="5266715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 rot="5400000">
              <a:off x="1552171" y="3305480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 rot="5400000">
              <a:off x="860136" y="3552604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 rot="5400000">
              <a:off x="2240273" y="5014778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円/楕円 38"/>
            <p:cNvSpPr/>
            <p:nvPr/>
          </p:nvSpPr>
          <p:spPr>
            <a:xfrm rot="5400000">
              <a:off x="2240273" y="3548032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159827" y="829127"/>
            <a:ext cx="2779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</a:rPr>
              <a:t>●イオン結合</a:t>
            </a:r>
          </a:p>
        </p:txBody>
      </p:sp>
      <p:grpSp>
        <p:nvGrpSpPr>
          <p:cNvPr id="41" name="グループ化 40"/>
          <p:cNvGrpSpPr/>
          <p:nvPr/>
        </p:nvGrpSpPr>
        <p:grpSpPr>
          <a:xfrm>
            <a:off x="3500462" y="4171807"/>
            <a:ext cx="2224257" cy="2215233"/>
            <a:chOff x="566355" y="3305480"/>
            <a:chExt cx="2224257" cy="2215233"/>
          </a:xfrm>
        </p:grpSpPr>
        <p:sp>
          <p:nvSpPr>
            <p:cNvPr id="42" name="円/楕円 41"/>
            <p:cNvSpPr/>
            <p:nvPr/>
          </p:nvSpPr>
          <p:spPr>
            <a:xfrm rot="5400000">
              <a:off x="1480516" y="4205781"/>
              <a:ext cx="403191" cy="403185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 rot="5400000">
              <a:off x="947708" y="3672971"/>
              <a:ext cx="1468806" cy="1468805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43"/>
            <p:cNvSpPr/>
            <p:nvPr/>
          </p:nvSpPr>
          <p:spPr>
            <a:xfrm rot="5400000">
              <a:off x="1172660" y="3897922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 rot="5400000">
              <a:off x="1114134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45"/>
            <p:cNvSpPr/>
            <p:nvPr/>
          </p:nvSpPr>
          <p:spPr>
            <a:xfrm rot="5400000">
              <a:off x="2094628" y="433893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 rot="5400000">
              <a:off x="867932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/楕円 47"/>
            <p:cNvSpPr/>
            <p:nvPr/>
          </p:nvSpPr>
          <p:spPr>
            <a:xfrm rot="5400000">
              <a:off x="2344355" y="432989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 rot="5400000">
              <a:off x="1604609" y="358902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49"/>
            <p:cNvSpPr/>
            <p:nvPr/>
          </p:nvSpPr>
          <p:spPr>
            <a:xfrm rot="5400000">
              <a:off x="1604609" y="505717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 rot="5400000">
              <a:off x="1089819" y="484787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 rot="5400000">
              <a:off x="2112965" y="4847875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円/楕円 52"/>
            <p:cNvSpPr/>
            <p:nvPr/>
          </p:nvSpPr>
          <p:spPr>
            <a:xfrm rot="5400000">
              <a:off x="1089819" y="377480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 rot="5400000">
              <a:off x="2112965" y="377480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 rot="5400000">
              <a:off x="703096" y="3428358"/>
              <a:ext cx="1958030" cy="1958030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 rot="5400000">
              <a:off x="566355" y="4289416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 rot="5400000">
              <a:off x="2536614" y="4289416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 rot="5400000">
              <a:off x="1552171" y="5266715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 rot="5400000">
              <a:off x="1552171" y="3305480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 rot="5400000">
              <a:off x="860136" y="3552604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 rot="5400000">
              <a:off x="2240273" y="5014778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 rot="5400000">
              <a:off x="2240273" y="3548032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" name="円/楕円 63"/>
          <p:cNvSpPr/>
          <p:nvPr/>
        </p:nvSpPr>
        <p:spPr>
          <a:xfrm rot="5400000">
            <a:off x="8910953" y="5060979"/>
            <a:ext cx="403191" cy="403185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/楕円 64"/>
          <p:cNvSpPr/>
          <p:nvPr/>
        </p:nvSpPr>
        <p:spPr>
          <a:xfrm rot="5400000">
            <a:off x="8378145" y="4528169"/>
            <a:ext cx="1468806" cy="1468805"/>
          </a:xfrm>
          <a:prstGeom prst="ellips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/>
          <p:cNvSpPr/>
          <p:nvPr/>
        </p:nvSpPr>
        <p:spPr>
          <a:xfrm rot="5400000">
            <a:off x="8603097" y="4753120"/>
            <a:ext cx="1018902" cy="1018902"/>
          </a:xfrm>
          <a:prstGeom prst="ellips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/楕円 66"/>
          <p:cNvSpPr/>
          <p:nvPr/>
        </p:nvSpPr>
        <p:spPr>
          <a:xfrm rot="5400000">
            <a:off x="8544571" y="5185091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 rot="5400000">
            <a:off x="9525065" y="5194133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 rot="5400000">
            <a:off x="8298369" y="5185091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円/楕円 69"/>
          <p:cNvSpPr/>
          <p:nvPr/>
        </p:nvSpPr>
        <p:spPr>
          <a:xfrm rot="5400000">
            <a:off x="9774792" y="5185091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 rot="5400000">
            <a:off x="9035046" y="4444219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円/楕円 71"/>
          <p:cNvSpPr/>
          <p:nvPr/>
        </p:nvSpPr>
        <p:spPr>
          <a:xfrm rot="5400000">
            <a:off x="9035046" y="5912370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/楕円 72"/>
          <p:cNvSpPr/>
          <p:nvPr/>
        </p:nvSpPr>
        <p:spPr>
          <a:xfrm rot="5400000">
            <a:off x="8520256" y="5703073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 rot="5400000">
            <a:off x="9543402" y="5703073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 rot="5400000">
            <a:off x="8520256" y="4630007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 rot="5400000">
            <a:off x="9543402" y="4630007"/>
            <a:ext cx="154989" cy="154989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 rot="5400000">
            <a:off x="8133533" y="4283556"/>
            <a:ext cx="1958030" cy="1958030"/>
          </a:xfrm>
          <a:prstGeom prst="ellips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5" name="グループ化 174"/>
          <p:cNvGrpSpPr/>
          <p:nvPr/>
        </p:nvGrpSpPr>
        <p:grpSpPr>
          <a:xfrm>
            <a:off x="-45320" y="3570470"/>
            <a:ext cx="3013410" cy="2422672"/>
            <a:chOff x="2959844" y="2217022"/>
            <a:chExt cx="3013410" cy="2422672"/>
          </a:xfrm>
        </p:grpSpPr>
        <p:grpSp>
          <p:nvGrpSpPr>
            <p:cNvPr id="176" name="グループ化 175"/>
            <p:cNvGrpSpPr/>
            <p:nvPr/>
          </p:nvGrpSpPr>
          <p:grpSpPr>
            <a:xfrm>
              <a:off x="2959844" y="2217022"/>
              <a:ext cx="3013410" cy="2422672"/>
              <a:chOff x="8997358" y="1697685"/>
              <a:chExt cx="3013410" cy="2422672"/>
            </a:xfrm>
          </p:grpSpPr>
          <p:sp>
            <p:nvSpPr>
              <p:cNvPr id="188" name="雲形吹き出し 187"/>
              <p:cNvSpPr/>
              <p:nvPr/>
            </p:nvSpPr>
            <p:spPr>
              <a:xfrm>
                <a:off x="8997358" y="1697685"/>
                <a:ext cx="3013410" cy="2422672"/>
              </a:xfrm>
              <a:prstGeom prst="cloudCallout">
                <a:avLst>
                  <a:gd name="adj1" fmla="val 17824"/>
                  <a:gd name="adj2" fmla="val -82851"/>
                </a:avLst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" name="テキスト ボックス 188"/>
              <p:cNvSpPr txBox="1"/>
              <p:nvPr/>
            </p:nvSpPr>
            <p:spPr>
              <a:xfrm>
                <a:off x="10547026" y="2174739"/>
                <a:ext cx="119455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>
                    <a:latin typeface="+mj-ea"/>
                    <a:ea typeface="+mj-ea"/>
                  </a:rPr>
                  <a:t>10</a:t>
                </a:r>
                <a:r>
                  <a:rPr kumimoji="1" lang="en-US" altLang="ja-JP" sz="4400" dirty="0">
                    <a:latin typeface="+mj-ea"/>
                    <a:ea typeface="+mj-ea"/>
                  </a:rPr>
                  <a:t>Ne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grpSp>
            <p:nvGrpSpPr>
              <p:cNvPr id="190" name="グループ化 189"/>
              <p:cNvGrpSpPr/>
              <p:nvPr/>
            </p:nvGrpSpPr>
            <p:grpSpPr>
              <a:xfrm>
                <a:off x="9192265" y="2450781"/>
                <a:ext cx="1422927" cy="1428329"/>
                <a:chOff x="7587123" y="2687069"/>
                <a:chExt cx="553382" cy="555482"/>
              </a:xfrm>
            </p:grpSpPr>
            <p:sp>
              <p:nvSpPr>
                <p:cNvPr id="191" name="円/楕円 190"/>
                <p:cNvSpPr/>
                <p:nvPr/>
              </p:nvSpPr>
              <p:spPr>
                <a:xfrm>
                  <a:off x="7770983" y="2873463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2" name="円/楕円 191"/>
                <p:cNvSpPr/>
                <p:nvPr/>
              </p:nvSpPr>
              <p:spPr>
                <a:xfrm>
                  <a:off x="7611533" y="2714013"/>
                  <a:ext cx="502462" cy="50246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3" name="円/楕円 192"/>
                <p:cNvSpPr/>
                <p:nvPr/>
              </p:nvSpPr>
              <p:spPr>
                <a:xfrm>
                  <a:off x="7688487" y="2790967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4" name="円/楕円 193"/>
                <p:cNvSpPr/>
                <p:nvPr/>
              </p:nvSpPr>
              <p:spPr>
                <a:xfrm>
                  <a:off x="8010532" y="294022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5" name="円/楕円 194"/>
                <p:cNvSpPr/>
                <p:nvPr/>
              </p:nvSpPr>
              <p:spPr>
                <a:xfrm>
                  <a:off x="7661977" y="294022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6" name="円/楕円 195"/>
                <p:cNvSpPr/>
                <p:nvPr/>
              </p:nvSpPr>
              <p:spPr>
                <a:xfrm>
                  <a:off x="8087485" y="293979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7" name="円/楕円 196"/>
                <p:cNvSpPr/>
                <p:nvPr/>
              </p:nvSpPr>
              <p:spPr>
                <a:xfrm>
                  <a:off x="7587123" y="293979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8" name="円/楕円 197"/>
                <p:cNvSpPr/>
                <p:nvPr/>
              </p:nvSpPr>
              <p:spPr>
                <a:xfrm>
                  <a:off x="7836254" y="3189531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9" name="円/楕円 198"/>
                <p:cNvSpPr/>
                <p:nvPr/>
              </p:nvSpPr>
              <p:spPr>
                <a:xfrm>
                  <a:off x="7836254" y="2687069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0" name="円/楕円 199"/>
                <p:cNvSpPr/>
                <p:nvPr/>
              </p:nvSpPr>
              <p:spPr>
                <a:xfrm>
                  <a:off x="7992156" y="2740089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1" name="円/楕円 200"/>
                <p:cNvSpPr/>
                <p:nvPr/>
              </p:nvSpPr>
              <p:spPr>
                <a:xfrm>
                  <a:off x="7667737" y="312325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" name="円/楕円 201"/>
                <p:cNvSpPr/>
                <p:nvPr/>
              </p:nvSpPr>
              <p:spPr>
                <a:xfrm>
                  <a:off x="7667737" y="274264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" name="円/楕円 202"/>
                <p:cNvSpPr/>
                <p:nvPr/>
              </p:nvSpPr>
              <p:spPr>
                <a:xfrm>
                  <a:off x="8005645" y="3122447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77" name="テキスト ボックス 176"/>
            <p:cNvSpPr txBox="1"/>
            <p:nvPr/>
          </p:nvSpPr>
          <p:spPr>
            <a:xfrm>
              <a:off x="3738171" y="274552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78" name="テキスト ボックス 177"/>
            <p:cNvSpPr txBox="1"/>
            <p:nvPr/>
          </p:nvSpPr>
          <p:spPr>
            <a:xfrm>
              <a:off x="3742174" y="403789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79" name="テキスト ボックス 178"/>
            <p:cNvSpPr txBox="1"/>
            <p:nvPr/>
          </p:nvSpPr>
          <p:spPr>
            <a:xfrm>
              <a:off x="3306112" y="387708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80" name="テキスト ボックス 179"/>
            <p:cNvSpPr txBox="1"/>
            <p:nvPr/>
          </p:nvSpPr>
          <p:spPr>
            <a:xfrm>
              <a:off x="4176789" y="3867549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81" name="テキスト ボックス 180"/>
            <p:cNvSpPr txBox="1"/>
            <p:nvPr/>
          </p:nvSpPr>
          <p:spPr>
            <a:xfrm>
              <a:off x="3306109" y="288624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82" name="テキスト ボックス 181"/>
            <p:cNvSpPr txBox="1"/>
            <p:nvPr/>
          </p:nvSpPr>
          <p:spPr>
            <a:xfrm>
              <a:off x="4146086" y="288137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83" name="テキスト ボックス 182"/>
            <p:cNvSpPr txBox="1"/>
            <p:nvPr/>
          </p:nvSpPr>
          <p:spPr>
            <a:xfrm>
              <a:off x="3290880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84" name="テキスト ボックス 183"/>
            <p:cNvSpPr txBox="1"/>
            <p:nvPr/>
          </p:nvSpPr>
          <p:spPr>
            <a:xfrm>
              <a:off x="4198589" y="340331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85" name="テキスト ボックス 184"/>
            <p:cNvSpPr txBox="1"/>
            <p:nvPr/>
          </p:nvSpPr>
          <p:spPr>
            <a:xfrm>
              <a:off x="3094693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86" name="テキスト ボックス 185"/>
            <p:cNvSpPr txBox="1"/>
            <p:nvPr/>
          </p:nvSpPr>
          <p:spPr>
            <a:xfrm>
              <a:off x="4388999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87" name="テキスト ボックス 186"/>
            <p:cNvSpPr txBox="1"/>
            <p:nvPr/>
          </p:nvSpPr>
          <p:spPr>
            <a:xfrm>
              <a:off x="4729897" y="2574079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貴ガス</a:t>
              </a:r>
            </a:p>
          </p:txBody>
        </p:sp>
      </p:grpSp>
      <p:sp>
        <p:nvSpPr>
          <p:cNvPr id="173" name="テキスト ボックス 172"/>
          <p:cNvSpPr txBox="1"/>
          <p:nvPr/>
        </p:nvSpPr>
        <p:spPr>
          <a:xfrm>
            <a:off x="335086" y="5761306"/>
            <a:ext cx="3267241" cy="646331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latin typeface="+mj-ea"/>
                <a:ea typeface="+mj-ea"/>
              </a:rPr>
              <a:t>Ne</a:t>
            </a:r>
            <a:r>
              <a:rPr lang="ja-JP" altLang="en-US" sz="3600" dirty="0"/>
              <a:t>と同じ配置！</a:t>
            </a:r>
            <a:endParaRPr kumimoji="1" lang="ja-JP" altLang="en-US" sz="3600" dirty="0"/>
          </a:p>
        </p:txBody>
      </p:sp>
      <p:grpSp>
        <p:nvGrpSpPr>
          <p:cNvPr id="204" name="グループ化 203"/>
          <p:cNvGrpSpPr/>
          <p:nvPr/>
        </p:nvGrpSpPr>
        <p:grpSpPr>
          <a:xfrm>
            <a:off x="8754687" y="971709"/>
            <a:ext cx="3013410" cy="2422672"/>
            <a:chOff x="8795227" y="2429205"/>
            <a:chExt cx="3013410" cy="2422672"/>
          </a:xfrm>
        </p:grpSpPr>
        <p:grpSp>
          <p:nvGrpSpPr>
            <p:cNvPr id="205" name="グループ化 204"/>
            <p:cNvGrpSpPr/>
            <p:nvPr/>
          </p:nvGrpSpPr>
          <p:grpSpPr>
            <a:xfrm>
              <a:off x="8795227" y="2429205"/>
              <a:ext cx="3013410" cy="2422672"/>
              <a:chOff x="8795227" y="2429205"/>
              <a:chExt cx="3013410" cy="2422672"/>
            </a:xfrm>
          </p:grpSpPr>
          <p:sp>
            <p:nvSpPr>
              <p:cNvPr id="225" name="雲形吹き出し 224"/>
              <p:cNvSpPr/>
              <p:nvPr/>
            </p:nvSpPr>
            <p:spPr>
              <a:xfrm>
                <a:off x="8795227" y="2429205"/>
                <a:ext cx="3013410" cy="2422672"/>
              </a:xfrm>
              <a:prstGeom prst="cloudCallout">
                <a:avLst>
                  <a:gd name="adj1" fmla="val -85100"/>
                  <a:gd name="adj2" fmla="val 12145"/>
                </a:avLst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6" name="テキスト ボックス 225"/>
              <p:cNvSpPr txBox="1"/>
              <p:nvPr/>
            </p:nvSpPr>
            <p:spPr>
              <a:xfrm>
                <a:off x="10593713" y="2658345"/>
                <a:ext cx="109677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>
                    <a:latin typeface="+mj-ea"/>
                    <a:ea typeface="+mj-ea"/>
                  </a:rPr>
                  <a:t>18</a:t>
                </a:r>
                <a:r>
                  <a:rPr kumimoji="1" lang="en-US" altLang="ja-JP" sz="4400" dirty="0">
                    <a:latin typeface="+mj-ea"/>
                    <a:ea typeface="+mj-ea"/>
                  </a:rPr>
                  <a:t>Ar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grpSp>
            <p:nvGrpSpPr>
              <p:cNvPr id="227" name="グループ化 226"/>
              <p:cNvGrpSpPr/>
              <p:nvPr/>
            </p:nvGrpSpPr>
            <p:grpSpPr>
              <a:xfrm>
                <a:off x="9025490" y="2779486"/>
                <a:ext cx="1816315" cy="1806495"/>
                <a:chOff x="9025490" y="2779486"/>
                <a:chExt cx="1816315" cy="1806495"/>
              </a:xfrm>
            </p:grpSpPr>
            <p:sp>
              <p:nvSpPr>
                <p:cNvPr id="228" name="円/楕円 227"/>
                <p:cNvSpPr/>
                <p:nvPr/>
              </p:nvSpPr>
              <p:spPr>
                <a:xfrm>
                  <a:off x="9696118" y="3449403"/>
                  <a:ext cx="472004" cy="47200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9" name="円/楕円 228"/>
                <p:cNvSpPr/>
                <p:nvPr/>
              </p:nvSpPr>
              <p:spPr>
                <a:xfrm>
                  <a:off x="9286119" y="3039404"/>
                  <a:ext cx="1291994" cy="1291996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0" name="円/楕円 229"/>
                <p:cNvSpPr/>
                <p:nvPr/>
              </p:nvSpPr>
              <p:spPr>
                <a:xfrm>
                  <a:off x="9483994" y="3237278"/>
                  <a:ext cx="896248" cy="896250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1" name="円/楕円 230"/>
                <p:cNvSpPr/>
                <p:nvPr/>
              </p:nvSpPr>
              <p:spPr>
                <a:xfrm>
                  <a:off x="10312078" y="362107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2" name="円/楕円 231"/>
                <p:cNvSpPr/>
                <p:nvPr/>
              </p:nvSpPr>
              <p:spPr>
                <a:xfrm>
                  <a:off x="9415828" y="362107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3" name="円/楕円 232"/>
                <p:cNvSpPr/>
                <p:nvPr/>
              </p:nvSpPr>
              <p:spPr>
                <a:xfrm>
                  <a:off x="10509955" y="361995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4" name="円/楕円 233"/>
                <p:cNvSpPr/>
                <p:nvPr/>
              </p:nvSpPr>
              <p:spPr>
                <a:xfrm>
                  <a:off x="9223361" y="361995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5" name="円/楕円 234"/>
                <p:cNvSpPr/>
                <p:nvPr/>
              </p:nvSpPr>
              <p:spPr>
                <a:xfrm>
                  <a:off x="9863959" y="426211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6" name="円/楕円 235"/>
                <p:cNvSpPr/>
                <p:nvPr/>
              </p:nvSpPr>
              <p:spPr>
                <a:xfrm>
                  <a:off x="9863959" y="297011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7" name="円/楕円 236"/>
                <p:cNvSpPr/>
                <p:nvPr/>
              </p:nvSpPr>
              <p:spPr>
                <a:xfrm>
                  <a:off x="10309804" y="316380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8" name="円/楕円 237"/>
                <p:cNvSpPr/>
                <p:nvPr/>
              </p:nvSpPr>
              <p:spPr>
                <a:xfrm>
                  <a:off x="9420854" y="4073034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" name="円/楕円 238"/>
                <p:cNvSpPr/>
                <p:nvPr/>
              </p:nvSpPr>
              <p:spPr>
                <a:xfrm>
                  <a:off x="9402294" y="3171374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" name="円/楕円 239"/>
                <p:cNvSpPr/>
                <p:nvPr/>
              </p:nvSpPr>
              <p:spPr>
                <a:xfrm>
                  <a:off x="10306741" y="4073034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1" name="円/楕円 240"/>
                <p:cNvSpPr/>
                <p:nvPr/>
              </p:nvSpPr>
              <p:spPr>
                <a:xfrm>
                  <a:off x="9099167" y="2851331"/>
                  <a:ext cx="1665898" cy="1665900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" name="円/楕円 241"/>
                <p:cNvSpPr/>
                <p:nvPr/>
              </p:nvSpPr>
              <p:spPr>
                <a:xfrm>
                  <a:off x="9863959" y="4449649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3" name="円/楕円 242"/>
                <p:cNvSpPr/>
                <p:nvPr/>
              </p:nvSpPr>
              <p:spPr>
                <a:xfrm>
                  <a:off x="9863959" y="2779486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" name="円/楕円 243"/>
                <p:cNvSpPr/>
                <p:nvPr/>
              </p:nvSpPr>
              <p:spPr>
                <a:xfrm>
                  <a:off x="9025490" y="361995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5" name="円/楕円 244"/>
                <p:cNvSpPr/>
                <p:nvPr/>
              </p:nvSpPr>
              <p:spPr>
                <a:xfrm>
                  <a:off x="10705473" y="3621073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" name="円/楕円 245"/>
                <p:cNvSpPr/>
                <p:nvPr/>
              </p:nvSpPr>
              <p:spPr>
                <a:xfrm>
                  <a:off x="9255009" y="303754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" name="円/楕円 246"/>
                <p:cNvSpPr/>
                <p:nvPr/>
              </p:nvSpPr>
              <p:spPr>
                <a:xfrm>
                  <a:off x="10451647" y="3037547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" name="円/楕円 247"/>
                <p:cNvSpPr/>
                <p:nvPr/>
              </p:nvSpPr>
              <p:spPr>
                <a:xfrm>
                  <a:off x="9255009" y="4198528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9" name="円/楕円 248"/>
                <p:cNvSpPr/>
                <p:nvPr/>
              </p:nvSpPr>
              <p:spPr>
                <a:xfrm>
                  <a:off x="10451647" y="4198528"/>
                  <a:ext cx="136332" cy="13633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06" name="テキスト ボックス 205"/>
            <p:cNvSpPr txBox="1"/>
            <p:nvPr/>
          </p:nvSpPr>
          <p:spPr>
            <a:xfrm>
              <a:off x="9804022" y="274552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07" name="テキスト ボックス 206"/>
            <p:cNvSpPr txBox="1"/>
            <p:nvPr/>
          </p:nvSpPr>
          <p:spPr>
            <a:xfrm>
              <a:off x="9808025" y="403789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08" name="テキスト ボックス 207"/>
            <p:cNvSpPr txBox="1"/>
            <p:nvPr/>
          </p:nvSpPr>
          <p:spPr>
            <a:xfrm>
              <a:off x="9364820" y="385565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09" name="テキスト ボックス 208"/>
            <p:cNvSpPr txBox="1"/>
            <p:nvPr/>
          </p:nvSpPr>
          <p:spPr>
            <a:xfrm>
              <a:off x="10254545" y="385564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0" name="テキスト ボックス 209"/>
            <p:cNvSpPr txBox="1"/>
            <p:nvPr/>
          </p:nvSpPr>
          <p:spPr>
            <a:xfrm>
              <a:off x="9348096" y="294711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10255378" y="294341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2" name="テキスト ボックス 211"/>
            <p:cNvSpPr txBox="1"/>
            <p:nvPr/>
          </p:nvSpPr>
          <p:spPr>
            <a:xfrm>
              <a:off x="9359112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3" name="テキスト ボックス 212"/>
            <p:cNvSpPr txBox="1"/>
            <p:nvPr/>
          </p:nvSpPr>
          <p:spPr>
            <a:xfrm>
              <a:off x="10259678" y="339855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4" name="テキスト ボックス 213"/>
            <p:cNvSpPr txBox="1"/>
            <p:nvPr/>
          </p:nvSpPr>
          <p:spPr>
            <a:xfrm>
              <a:off x="9167687" y="339684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5" name="テキスト ボックス 214"/>
            <p:cNvSpPr txBox="1"/>
            <p:nvPr/>
          </p:nvSpPr>
          <p:spPr>
            <a:xfrm>
              <a:off x="10457231" y="339684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6" name="テキスト ボックス 215"/>
            <p:cNvSpPr txBox="1"/>
            <p:nvPr/>
          </p:nvSpPr>
          <p:spPr>
            <a:xfrm>
              <a:off x="9808025" y="4234846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7" name="テキスト ボックス 216"/>
            <p:cNvSpPr txBox="1"/>
            <p:nvPr/>
          </p:nvSpPr>
          <p:spPr>
            <a:xfrm>
              <a:off x="9202543" y="3979399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8" name="テキスト ボックス 217"/>
            <p:cNvSpPr txBox="1"/>
            <p:nvPr/>
          </p:nvSpPr>
          <p:spPr>
            <a:xfrm>
              <a:off x="8966823" y="339684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9" name="テキスト ボックス 218"/>
            <p:cNvSpPr txBox="1"/>
            <p:nvPr/>
          </p:nvSpPr>
          <p:spPr>
            <a:xfrm>
              <a:off x="9197898" y="281183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0" name="テキスト ボックス 219"/>
            <p:cNvSpPr txBox="1"/>
            <p:nvPr/>
          </p:nvSpPr>
          <p:spPr>
            <a:xfrm>
              <a:off x="9808025" y="255483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1" name="テキスト ボックス 220"/>
            <p:cNvSpPr txBox="1"/>
            <p:nvPr/>
          </p:nvSpPr>
          <p:spPr>
            <a:xfrm>
              <a:off x="10396755" y="281183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2" name="テキスト ボックス 221"/>
            <p:cNvSpPr txBox="1"/>
            <p:nvPr/>
          </p:nvSpPr>
          <p:spPr>
            <a:xfrm>
              <a:off x="10654845" y="339684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3" name="テキスト ボックス 222"/>
            <p:cNvSpPr txBox="1"/>
            <p:nvPr/>
          </p:nvSpPr>
          <p:spPr>
            <a:xfrm>
              <a:off x="10396755" y="397881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4" name="テキスト ボックス 223"/>
            <p:cNvSpPr txBox="1"/>
            <p:nvPr/>
          </p:nvSpPr>
          <p:spPr>
            <a:xfrm>
              <a:off x="10498705" y="2574079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貴ガス</a:t>
              </a:r>
            </a:p>
          </p:txBody>
        </p:sp>
      </p:grpSp>
      <p:sp>
        <p:nvSpPr>
          <p:cNvPr id="174" name="テキスト ボックス 173"/>
          <p:cNvSpPr txBox="1"/>
          <p:nvPr/>
        </p:nvSpPr>
        <p:spPr>
          <a:xfrm>
            <a:off x="8817689" y="2542677"/>
            <a:ext cx="3167855" cy="646331"/>
          </a:xfrm>
          <a:prstGeom prst="rect">
            <a:avLst/>
          </a:prstGeom>
          <a:solidFill>
            <a:schemeClr val="bg1">
              <a:alpha val="56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ja-JP" sz="3600" dirty="0" err="1">
                <a:latin typeface="+mj-ea"/>
                <a:ea typeface="+mj-ea"/>
              </a:rPr>
              <a:t>Ar</a:t>
            </a:r>
            <a:r>
              <a:rPr lang="ja-JP" altLang="en-US" sz="3600" dirty="0"/>
              <a:t>と同じ配置！</a:t>
            </a:r>
            <a:endParaRPr kumimoji="1" lang="ja-JP" altLang="en-US" sz="3600" dirty="0"/>
          </a:p>
        </p:txBody>
      </p:sp>
      <p:sp>
        <p:nvSpPr>
          <p:cNvPr id="250" name="テキスト ボックス 249"/>
          <p:cNvSpPr txBox="1"/>
          <p:nvPr/>
        </p:nvSpPr>
        <p:spPr>
          <a:xfrm>
            <a:off x="2056330" y="140164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1" name="テキスト ボックス 250"/>
          <p:cNvSpPr txBox="1"/>
          <p:nvPr/>
        </p:nvSpPr>
        <p:spPr>
          <a:xfrm>
            <a:off x="2056330" y="287056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2" name="テキスト ボックス 251"/>
          <p:cNvSpPr txBox="1"/>
          <p:nvPr/>
        </p:nvSpPr>
        <p:spPr>
          <a:xfrm>
            <a:off x="1534544" y="2666890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2560004" y="2666890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1534544" y="159509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2560004" y="159509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6" name="テキスト ボックス 255"/>
          <p:cNvSpPr txBox="1"/>
          <p:nvPr/>
        </p:nvSpPr>
        <p:spPr>
          <a:xfrm>
            <a:off x="1564557" y="215094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2540328" y="2155027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1315982" y="215094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2801123" y="215094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6315819" y="130322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6315819" y="277215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5794033" y="2568473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6819493" y="2568473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4" name="テキスト ボックス 263"/>
          <p:cNvSpPr txBox="1"/>
          <p:nvPr/>
        </p:nvSpPr>
        <p:spPr>
          <a:xfrm>
            <a:off x="5794033" y="1496677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5" name="テキスト ボックス 264"/>
          <p:cNvSpPr txBox="1"/>
          <p:nvPr/>
        </p:nvSpPr>
        <p:spPr>
          <a:xfrm>
            <a:off x="6819493" y="1496677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6" name="テキスト ボックス 265"/>
          <p:cNvSpPr txBox="1"/>
          <p:nvPr/>
        </p:nvSpPr>
        <p:spPr>
          <a:xfrm>
            <a:off x="5824046" y="205252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7" name="テキスト ボックス 266"/>
          <p:cNvSpPr txBox="1"/>
          <p:nvPr/>
        </p:nvSpPr>
        <p:spPr>
          <a:xfrm>
            <a:off x="6799817" y="2056610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8" name="テキスト ボックス 267"/>
          <p:cNvSpPr txBox="1"/>
          <p:nvPr/>
        </p:nvSpPr>
        <p:spPr>
          <a:xfrm>
            <a:off x="5575471" y="205252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69" name="テキスト ボックス 268"/>
          <p:cNvSpPr txBox="1"/>
          <p:nvPr/>
        </p:nvSpPr>
        <p:spPr>
          <a:xfrm>
            <a:off x="7060612" y="205252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0" name="テキスト ボックス 269"/>
          <p:cNvSpPr txBox="1"/>
          <p:nvPr/>
        </p:nvSpPr>
        <p:spPr>
          <a:xfrm>
            <a:off x="4493623" y="4230433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1" name="テキスト ボックス 270"/>
          <p:cNvSpPr txBox="1"/>
          <p:nvPr/>
        </p:nvSpPr>
        <p:spPr>
          <a:xfrm>
            <a:off x="4493623" y="5699360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2" name="テキスト ボックス 271"/>
          <p:cNvSpPr txBox="1"/>
          <p:nvPr/>
        </p:nvSpPr>
        <p:spPr>
          <a:xfrm>
            <a:off x="3971837" y="5495682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4997297" y="5495682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3971837" y="4423886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4997297" y="4423886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4001850" y="4979733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7" name="テキスト ボックス 276"/>
          <p:cNvSpPr txBox="1"/>
          <p:nvPr/>
        </p:nvSpPr>
        <p:spPr>
          <a:xfrm>
            <a:off x="4977621" y="4983819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8" name="テキスト ボックス 277"/>
          <p:cNvSpPr txBox="1"/>
          <p:nvPr/>
        </p:nvSpPr>
        <p:spPr>
          <a:xfrm>
            <a:off x="3753275" y="4979733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5238416" y="4979733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0" name="テキスト ボックス 279"/>
          <p:cNvSpPr txBox="1"/>
          <p:nvPr/>
        </p:nvSpPr>
        <p:spPr>
          <a:xfrm>
            <a:off x="8987614" y="422757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1" name="テキスト ボックス 280"/>
          <p:cNvSpPr txBox="1"/>
          <p:nvPr/>
        </p:nvSpPr>
        <p:spPr>
          <a:xfrm>
            <a:off x="8987614" y="569650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2" name="テキスト ボックス 281"/>
          <p:cNvSpPr txBox="1"/>
          <p:nvPr/>
        </p:nvSpPr>
        <p:spPr>
          <a:xfrm>
            <a:off x="8465828" y="5492827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9491288" y="5492827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4" name="テキスト ボックス 283"/>
          <p:cNvSpPr txBox="1"/>
          <p:nvPr/>
        </p:nvSpPr>
        <p:spPr>
          <a:xfrm>
            <a:off x="8465828" y="442103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5" name="テキスト ボックス 284"/>
          <p:cNvSpPr txBox="1"/>
          <p:nvPr/>
        </p:nvSpPr>
        <p:spPr>
          <a:xfrm>
            <a:off x="9491288" y="4421031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6" name="テキスト ボックス 285"/>
          <p:cNvSpPr txBox="1"/>
          <p:nvPr/>
        </p:nvSpPr>
        <p:spPr>
          <a:xfrm>
            <a:off x="8495841" y="497687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9471612" y="498096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8" name="テキスト ボックス 287"/>
          <p:cNvSpPr txBox="1"/>
          <p:nvPr/>
        </p:nvSpPr>
        <p:spPr>
          <a:xfrm>
            <a:off x="8247266" y="497687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89" name="テキスト ボックス 288"/>
          <p:cNvSpPr txBox="1"/>
          <p:nvPr/>
        </p:nvSpPr>
        <p:spPr>
          <a:xfrm>
            <a:off x="9732407" y="4976878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90" name="正方形/長方形 289"/>
          <p:cNvSpPr/>
          <p:nvPr/>
        </p:nvSpPr>
        <p:spPr>
          <a:xfrm>
            <a:off x="5381411" y="2324166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正方形/長方形 290"/>
          <p:cNvSpPr/>
          <p:nvPr/>
        </p:nvSpPr>
        <p:spPr>
          <a:xfrm>
            <a:off x="7356300" y="2324166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2" name="正方形/長方形 291"/>
          <p:cNvSpPr/>
          <p:nvPr/>
        </p:nvSpPr>
        <p:spPr>
          <a:xfrm>
            <a:off x="7057850" y="1581216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正方形/長方形 292"/>
          <p:cNvSpPr/>
          <p:nvPr/>
        </p:nvSpPr>
        <p:spPr>
          <a:xfrm>
            <a:off x="7057850" y="3054341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4" name="正方形/長方形 293"/>
          <p:cNvSpPr/>
          <p:nvPr/>
        </p:nvSpPr>
        <p:spPr>
          <a:xfrm>
            <a:off x="5680226" y="1581216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正方形/長方形 294"/>
          <p:cNvSpPr/>
          <p:nvPr/>
        </p:nvSpPr>
        <p:spPr>
          <a:xfrm>
            <a:off x="6366156" y="1332104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6" name="正方形/長方形 295"/>
          <p:cNvSpPr/>
          <p:nvPr/>
        </p:nvSpPr>
        <p:spPr>
          <a:xfrm>
            <a:off x="6366156" y="3300002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正方形/長方形 296"/>
          <p:cNvSpPr/>
          <p:nvPr/>
        </p:nvSpPr>
        <p:spPr>
          <a:xfrm>
            <a:off x="3543806" y="5265867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8" name="正方形/長方形 297"/>
          <p:cNvSpPr/>
          <p:nvPr/>
        </p:nvSpPr>
        <p:spPr>
          <a:xfrm>
            <a:off x="5518695" y="5265867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正方形/長方形 298"/>
          <p:cNvSpPr/>
          <p:nvPr/>
        </p:nvSpPr>
        <p:spPr>
          <a:xfrm>
            <a:off x="5220245" y="4522917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0" name="正方形/長方形 299"/>
          <p:cNvSpPr/>
          <p:nvPr/>
        </p:nvSpPr>
        <p:spPr>
          <a:xfrm>
            <a:off x="5220245" y="5996042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正方形/長方形 300"/>
          <p:cNvSpPr/>
          <p:nvPr/>
        </p:nvSpPr>
        <p:spPr>
          <a:xfrm>
            <a:off x="3842621" y="4522917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正方形/長方形 301"/>
          <p:cNvSpPr/>
          <p:nvPr/>
        </p:nvSpPr>
        <p:spPr>
          <a:xfrm>
            <a:off x="4528551" y="427380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正方形/長方形 302"/>
          <p:cNvSpPr/>
          <p:nvPr/>
        </p:nvSpPr>
        <p:spPr>
          <a:xfrm>
            <a:off x="4528551" y="6241703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1062036" y="2314475"/>
            <a:ext cx="253998" cy="253998"/>
            <a:chOff x="1062036" y="2314475"/>
            <a:chExt cx="253998" cy="253998"/>
          </a:xfrm>
        </p:grpSpPr>
        <p:sp>
          <p:nvSpPr>
            <p:cNvPr id="17" name="円/楕円 16"/>
            <p:cNvSpPr/>
            <p:nvPr/>
          </p:nvSpPr>
          <p:spPr>
            <a:xfrm rot="5400000">
              <a:off x="1062036" y="2314475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5" name="正方形/長方形 304"/>
            <p:cNvSpPr/>
            <p:nvPr/>
          </p:nvSpPr>
          <p:spPr>
            <a:xfrm>
              <a:off x="1096680" y="2419799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6" name="グループ化 305"/>
          <p:cNvGrpSpPr/>
          <p:nvPr/>
        </p:nvGrpSpPr>
        <p:grpSpPr>
          <a:xfrm>
            <a:off x="-483853" y="5886504"/>
            <a:ext cx="253998" cy="253998"/>
            <a:chOff x="1062036" y="2314475"/>
            <a:chExt cx="253998" cy="253998"/>
          </a:xfrm>
        </p:grpSpPr>
        <p:sp>
          <p:nvSpPr>
            <p:cNvPr id="307" name="円/楕円 306"/>
            <p:cNvSpPr/>
            <p:nvPr/>
          </p:nvSpPr>
          <p:spPr>
            <a:xfrm rot="5400000">
              <a:off x="1062036" y="2314475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8" name="正方形/長方形 307"/>
            <p:cNvSpPr/>
            <p:nvPr/>
          </p:nvSpPr>
          <p:spPr>
            <a:xfrm>
              <a:off x="1096680" y="2419799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9" name="グループ化 308"/>
          <p:cNvGrpSpPr/>
          <p:nvPr/>
        </p:nvGrpSpPr>
        <p:grpSpPr>
          <a:xfrm>
            <a:off x="7970972" y="5144614"/>
            <a:ext cx="253998" cy="253998"/>
            <a:chOff x="1062036" y="2314475"/>
            <a:chExt cx="253998" cy="253998"/>
          </a:xfrm>
        </p:grpSpPr>
        <p:sp>
          <p:nvSpPr>
            <p:cNvPr id="310" name="円/楕円 309"/>
            <p:cNvSpPr/>
            <p:nvPr/>
          </p:nvSpPr>
          <p:spPr>
            <a:xfrm rot="5400000">
              <a:off x="1062036" y="2314475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1" name="正方形/長方形 310"/>
            <p:cNvSpPr/>
            <p:nvPr/>
          </p:nvSpPr>
          <p:spPr>
            <a:xfrm>
              <a:off x="1096680" y="2419799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2" name="グループ化 311"/>
          <p:cNvGrpSpPr/>
          <p:nvPr/>
        </p:nvGrpSpPr>
        <p:grpSpPr>
          <a:xfrm>
            <a:off x="12717893" y="2960664"/>
            <a:ext cx="253998" cy="253998"/>
            <a:chOff x="1062036" y="2314475"/>
            <a:chExt cx="253998" cy="253998"/>
          </a:xfrm>
        </p:grpSpPr>
        <p:sp>
          <p:nvSpPr>
            <p:cNvPr id="313" name="円/楕円 312"/>
            <p:cNvSpPr/>
            <p:nvPr/>
          </p:nvSpPr>
          <p:spPr>
            <a:xfrm rot="5400000">
              <a:off x="1062036" y="2314475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4" name="正方形/長方形 313"/>
            <p:cNvSpPr/>
            <p:nvPr/>
          </p:nvSpPr>
          <p:spPr>
            <a:xfrm>
              <a:off x="1096680" y="2419799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066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48148E-6 C -0.00326 -0.01898 -0.00704 -0.03704 -0.01472 -0.03704 C -0.02344 -0.03704 -0.02644 -0.01898 -0.0293 1.48148E-6 C -0.03295 0.02106 -0.0362 0.0419 -0.04597 0.0419 C -0.05443 0.0419 -0.05743 0.02106 -0.0612 1.48148E-6 C -0.06315 -0.01898 -0.06693 -0.03704 -0.07565 -0.03704 C -0.08334 -0.03704 -0.08737 -0.01898 -0.09024 1.48148E-6 C -0.0931 0.02106 -0.09714 0.0419 -0.10547 0.0419 C -0.11433 0.0419 -0.12097 1.48148E-6 -0.12097 0.00023 C -0.12409 -0.01898 -0.12683 -0.03704 -0.13555 -0.03704 C -0.14414 -0.03704 -0.14701 -0.01898 -0.14987 1.48148E-6 C -0.15365 0.02106 -0.15664 0.0419 -0.16615 0.0419 C -0.17487 0.0419 -0.17761 0.02106 -0.1806 1.48148E-6 C -0.18438 -0.01898 -0.18737 -0.03704 -0.19584 -0.03704 C -0.20378 -0.03704 -0.20782 -0.01898 -0.21055 1.48148E-6 C -0.21355 0.02106 -0.21732 0.0419 -0.22605 0.0419 C -0.23477 0.0419 -0.23776 0.02106 -0.2418 1.48148E-6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83" y="2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0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3.125E-6 0.0007 C 0.00287 0.02454 0.01016 0.0581 0.03529 0.05764 C 0.07227 0.05764 0.075 -0.0544 0.11888 -0.05463 C 0.1586 -0.05463 0.13737 0.04306 0.17565 0.04259 C 0.21537 0.04259 0.19414 -0.02801 0.23672 -0.02801 C 0.27487 -0.02801 0.25378 0.01968 0.28763 0.01968 C 0.32045 0.01968 0.30339 -0.0169 0.33321 -0.0169 C 0.35026 -0.0169 0.3517 -0.00694 0.353 0.0007 " pathEditMode="relative" rAng="0" ptsTypes="AAAAAAAA">
                                      <p:cBhvr>
                                        <p:cTn id="8" dur="2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43" y="6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0" presetClass="path" presetSubtype="0" accel="50000" decel="5000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2.70833E-6 1.11022E-16 C 0.00495 -0.01898 0.01081 -0.03704 0.02279 -0.03704 C 0.03633 -0.03704 0.04102 -0.01898 0.04545 1.11022E-16 C 0.05104 0.02106 0.05612 0.0419 0.07136 0.0419 C 0.08438 0.0419 0.08907 0.02106 0.09492 1.11022E-16 C 0.09792 -0.01898 0.10378 -0.03704 0.11745 -0.03704 C 0.1293 -0.03704 0.13555 -0.01898 0.13998 1.11022E-16 C 0.14453 0.02106 0.15078 0.0419 0.16367 0.0419 C 0.17748 0.0419 0.18776 1.11022E-16 0.18776 0.00023 C 0.19258 -0.01898 0.19688 -0.03704 0.21042 -0.03704 C 0.2237 -0.03704 0.22813 -0.01898 0.23255 1.11022E-16 C 0.23841 0.02106 0.2431 0.0419 0.25782 0.0419 C 0.27149 0.0419 0.27565 0.02106 0.28034 1.11022E-16 C 0.2862 -0.01898 0.29089 -0.03704 0.30391 -0.03704 C 0.31628 -0.03704 0.32253 -0.01898 0.32683 1.11022E-16 C 0.33151 0.02106 0.33737 0.0419 0.35091 0.0419 C 0.36446 0.0419 0.36901 0.02106 0.37539 1.11022E-16 " pathEditMode="relative" rAng="0" ptsTypes="AAAAAAAAAAAAAAAAA">
                                      <p:cBhvr>
                                        <p:cTn id="10" dur="2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63" y="2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0" presetClass="path" presetSubtype="0" accel="50000" decel="5000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animMotion origin="layout" path="M 4.375E-6 0.0007 C -0.00443 0.02454 -0.01628 0.0581 -0.05795 0.05764 C -0.11875 0.05764 -0.12305 -0.0544 -0.19519 -0.05463 C -0.26029 -0.05463 -0.22553 0.04306 -0.28803 0.04259 C -0.35313 0.04259 -0.31836 -0.02801 -0.38842 -0.02801 C -0.45092 -0.02801 -0.41615 0.01968 -0.47175 0.01968 C -0.52553 0.01968 -0.49753 -0.0169 -0.54636 -0.0169 C -0.57422 -0.0169 -0.57657 -0.00694 -0.57878 0.0007 " pathEditMode="relative" rAng="0" ptsTypes="AAAAAAAA">
                                      <p:cBhvr>
                                        <p:cTn id="12" dur="2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45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200"/>
                            </p:stCondLst>
                            <p:childTnLst>
                              <p:par>
                                <p:cTn id="1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77" grpId="1" animBg="1"/>
      <p:bldP spid="173" grpId="0" animBg="1"/>
      <p:bldP spid="1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グループ化 156"/>
          <p:cNvGrpSpPr/>
          <p:nvPr/>
        </p:nvGrpSpPr>
        <p:grpSpPr>
          <a:xfrm>
            <a:off x="-2894215" y="-819124"/>
            <a:ext cx="2985956" cy="2482375"/>
            <a:chOff x="3329357" y="3904665"/>
            <a:chExt cx="2985956" cy="2482375"/>
          </a:xfrm>
        </p:grpSpPr>
        <p:grpSp>
          <p:nvGrpSpPr>
            <p:cNvPr id="158" name="グループ化 157"/>
            <p:cNvGrpSpPr/>
            <p:nvPr/>
          </p:nvGrpSpPr>
          <p:grpSpPr>
            <a:xfrm>
              <a:off x="3329357" y="3904665"/>
              <a:ext cx="2985956" cy="2469830"/>
              <a:chOff x="2926471" y="3144305"/>
              <a:chExt cx="2985956" cy="2469830"/>
            </a:xfrm>
          </p:grpSpPr>
          <p:sp>
            <p:nvSpPr>
              <p:cNvPr id="200" name="テキスト ボックス 199"/>
              <p:cNvSpPr txBox="1"/>
              <p:nvPr/>
            </p:nvSpPr>
            <p:spPr>
              <a:xfrm>
                <a:off x="5445633" y="3144305"/>
                <a:ext cx="46679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7200" dirty="0">
                    <a:solidFill>
                      <a:schemeClr val="accent1"/>
                    </a:solidFill>
                  </a:rPr>
                  <a:t>‐</a:t>
                </a:r>
                <a:endParaRPr kumimoji="1" lang="ja-JP" altLang="en-US" sz="72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01" name="大かっこ 200"/>
              <p:cNvSpPr/>
              <p:nvPr/>
            </p:nvSpPr>
            <p:spPr>
              <a:xfrm>
                <a:off x="2926471" y="3433489"/>
                <a:ext cx="2531813" cy="2180646"/>
              </a:xfrm>
              <a:prstGeom prst="bracketPair">
                <a:avLst/>
              </a:prstGeom>
              <a:solidFill>
                <a:schemeClr val="accent5">
                  <a:lumMod val="20000"/>
                  <a:lumOff val="80000"/>
                  <a:alpha val="70000"/>
                </a:schemeClr>
              </a:solidFill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59" name="グループ化 158"/>
            <p:cNvGrpSpPr/>
            <p:nvPr/>
          </p:nvGrpSpPr>
          <p:grpSpPr>
            <a:xfrm>
              <a:off x="3500462" y="4171807"/>
              <a:ext cx="2224257" cy="2215233"/>
              <a:chOff x="566355" y="3305480"/>
              <a:chExt cx="2224257" cy="2215233"/>
            </a:xfrm>
          </p:grpSpPr>
          <p:sp>
            <p:nvSpPr>
              <p:cNvPr id="179" name="円/楕円 178"/>
              <p:cNvSpPr/>
              <p:nvPr/>
            </p:nvSpPr>
            <p:spPr>
              <a:xfrm rot="5400000">
                <a:off x="1480516" y="4205781"/>
                <a:ext cx="403191" cy="403185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0" name="円/楕円 179"/>
              <p:cNvSpPr/>
              <p:nvPr/>
            </p:nvSpPr>
            <p:spPr>
              <a:xfrm rot="5400000">
                <a:off x="947708" y="3672971"/>
                <a:ext cx="1468806" cy="146880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1" name="円/楕円 180"/>
              <p:cNvSpPr/>
              <p:nvPr/>
            </p:nvSpPr>
            <p:spPr>
              <a:xfrm rot="5400000">
                <a:off x="1172660" y="3897922"/>
                <a:ext cx="1018902" cy="101890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2" name="円/楕円 181"/>
              <p:cNvSpPr/>
              <p:nvPr/>
            </p:nvSpPr>
            <p:spPr>
              <a:xfrm rot="5400000">
                <a:off x="1114134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3" name="円/楕円 182"/>
              <p:cNvSpPr/>
              <p:nvPr/>
            </p:nvSpPr>
            <p:spPr>
              <a:xfrm rot="5400000">
                <a:off x="2094628" y="433893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4" name="円/楕円 183"/>
              <p:cNvSpPr/>
              <p:nvPr/>
            </p:nvSpPr>
            <p:spPr>
              <a:xfrm rot="5400000">
                <a:off x="867932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5" name="円/楕円 184"/>
              <p:cNvSpPr/>
              <p:nvPr/>
            </p:nvSpPr>
            <p:spPr>
              <a:xfrm rot="5400000">
                <a:off x="2344355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6" name="円/楕円 185"/>
              <p:cNvSpPr/>
              <p:nvPr/>
            </p:nvSpPr>
            <p:spPr>
              <a:xfrm rot="5400000">
                <a:off x="1604609" y="3589021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7" name="円/楕円 186"/>
              <p:cNvSpPr/>
              <p:nvPr/>
            </p:nvSpPr>
            <p:spPr>
              <a:xfrm rot="5400000">
                <a:off x="1604609" y="5057172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8" name="円/楕円 187"/>
              <p:cNvSpPr/>
              <p:nvPr/>
            </p:nvSpPr>
            <p:spPr>
              <a:xfrm rot="5400000">
                <a:off x="1089819" y="484787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9" name="円/楕円 188"/>
              <p:cNvSpPr/>
              <p:nvPr/>
            </p:nvSpPr>
            <p:spPr>
              <a:xfrm rot="5400000">
                <a:off x="2112965" y="484787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0" name="円/楕円 189"/>
              <p:cNvSpPr/>
              <p:nvPr/>
            </p:nvSpPr>
            <p:spPr>
              <a:xfrm rot="5400000">
                <a:off x="1089819" y="3774809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円/楕円 190"/>
              <p:cNvSpPr/>
              <p:nvPr/>
            </p:nvSpPr>
            <p:spPr>
              <a:xfrm rot="5400000">
                <a:off x="2112965" y="3774809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2" name="円/楕円 191"/>
              <p:cNvSpPr/>
              <p:nvPr/>
            </p:nvSpPr>
            <p:spPr>
              <a:xfrm rot="5400000">
                <a:off x="703096" y="3428358"/>
                <a:ext cx="1958030" cy="195803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3" name="円/楕円 192"/>
              <p:cNvSpPr/>
              <p:nvPr/>
            </p:nvSpPr>
            <p:spPr>
              <a:xfrm rot="5400000">
                <a:off x="566355" y="4289416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円/楕円 193"/>
              <p:cNvSpPr/>
              <p:nvPr/>
            </p:nvSpPr>
            <p:spPr>
              <a:xfrm rot="5400000">
                <a:off x="2536614" y="4289416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5" name="円/楕円 194"/>
              <p:cNvSpPr/>
              <p:nvPr/>
            </p:nvSpPr>
            <p:spPr>
              <a:xfrm rot="5400000">
                <a:off x="1552171" y="5266715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6" name="円/楕円 195"/>
              <p:cNvSpPr/>
              <p:nvPr/>
            </p:nvSpPr>
            <p:spPr>
              <a:xfrm rot="5400000">
                <a:off x="1552171" y="3305480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7" name="円/楕円 196"/>
              <p:cNvSpPr/>
              <p:nvPr/>
            </p:nvSpPr>
            <p:spPr>
              <a:xfrm rot="5400000">
                <a:off x="860136" y="3552604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8" name="円/楕円 197"/>
              <p:cNvSpPr/>
              <p:nvPr/>
            </p:nvSpPr>
            <p:spPr>
              <a:xfrm rot="5400000">
                <a:off x="2240273" y="5014778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円/楕円 198"/>
              <p:cNvSpPr/>
              <p:nvPr/>
            </p:nvSpPr>
            <p:spPr>
              <a:xfrm rot="5400000">
                <a:off x="2240273" y="3548032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0" name="テキスト ボックス 159"/>
            <p:cNvSpPr txBox="1"/>
            <p:nvPr/>
          </p:nvSpPr>
          <p:spPr>
            <a:xfrm>
              <a:off x="4493623" y="423043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4493623" y="569936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3971837" y="549568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3" name="テキスト ボックス 162"/>
            <p:cNvSpPr txBox="1"/>
            <p:nvPr/>
          </p:nvSpPr>
          <p:spPr>
            <a:xfrm>
              <a:off x="4997297" y="549568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3971837" y="4423886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5" name="テキスト ボックス 164"/>
            <p:cNvSpPr txBox="1"/>
            <p:nvPr/>
          </p:nvSpPr>
          <p:spPr>
            <a:xfrm>
              <a:off x="4997297" y="4423886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6" name="テキスト ボックス 165"/>
            <p:cNvSpPr txBox="1"/>
            <p:nvPr/>
          </p:nvSpPr>
          <p:spPr>
            <a:xfrm>
              <a:off x="4001850" y="497973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7" name="テキスト ボックス 166"/>
            <p:cNvSpPr txBox="1"/>
            <p:nvPr/>
          </p:nvSpPr>
          <p:spPr>
            <a:xfrm>
              <a:off x="4977621" y="4983819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3753275" y="497973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69" name="テキスト ボックス 168"/>
            <p:cNvSpPr txBox="1"/>
            <p:nvPr/>
          </p:nvSpPr>
          <p:spPr>
            <a:xfrm>
              <a:off x="5238416" y="497973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3543806" y="5265867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5518695" y="5265867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5220245" y="4522917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5220245" y="5996042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正方形/長方形 173"/>
            <p:cNvSpPr/>
            <p:nvPr/>
          </p:nvSpPr>
          <p:spPr>
            <a:xfrm>
              <a:off x="3842621" y="4522917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4528551" y="4273805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正方形/長方形 175"/>
            <p:cNvSpPr/>
            <p:nvPr/>
          </p:nvSpPr>
          <p:spPr>
            <a:xfrm>
              <a:off x="4528551" y="6241703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円/楕円 176"/>
            <p:cNvSpPr/>
            <p:nvPr/>
          </p:nvSpPr>
          <p:spPr>
            <a:xfrm rot="5400000">
              <a:off x="3795807" y="5881105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3830101" y="5980525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-2632331" y="4697662"/>
            <a:ext cx="2682090" cy="2560896"/>
            <a:chOff x="1125822" y="901673"/>
            <a:chExt cx="2682090" cy="2560896"/>
          </a:xfrm>
        </p:grpSpPr>
        <p:grpSp>
          <p:nvGrpSpPr>
            <p:cNvPr id="203" name="グループ化 202"/>
            <p:cNvGrpSpPr/>
            <p:nvPr/>
          </p:nvGrpSpPr>
          <p:grpSpPr>
            <a:xfrm>
              <a:off x="1125822" y="901673"/>
              <a:ext cx="2682090" cy="2560896"/>
              <a:chOff x="1125822" y="901673"/>
              <a:chExt cx="2682090" cy="2560896"/>
            </a:xfrm>
          </p:grpSpPr>
          <p:sp>
            <p:nvSpPr>
              <p:cNvPr id="227" name="テキスト ボックス 226"/>
              <p:cNvSpPr txBox="1"/>
              <p:nvPr/>
            </p:nvSpPr>
            <p:spPr>
              <a:xfrm>
                <a:off x="3163184" y="901673"/>
                <a:ext cx="64472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7200" dirty="0">
                    <a:solidFill>
                      <a:schemeClr val="accent2"/>
                    </a:solidFill>
                  </a:rPr>
                  <a:t>+</a:t>
                </a:r>
                <a:endParaRPr kumimoji="1" lang="ja-JP" altLang="en-US" sz="7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28" name="大かっこ 227"/>
              <p:cNvSpPr/>
              <p:nvPr/>
            </p:nvSpPr>
            <p:spPr>
              <a:xfrm>
                <a:off x="1125822" y="1424337"/>
                <a:ext cx="2116737" cy="2038232"/>
              </a:xfrm>
              <a:prstGeom prst="bracketPair">
                <a:avLst/>
              </a:prstGeom>
              <a:solidFill>
                <a:schemeClr val="accent2">
                  <a:lumMod val="20000"/>
                  <a:lumOff val="80000"/>
                  <a:alpha val="70000"/>
                </a:schemeClr>
              </a:solidFill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4" name="円/楕円 203"/>
            <p:cNvSpPr/>
            <p:nvPr/>
          </p:nvSpPr>
          <p:spPr>
            <a:xfrm rot="5400000">
              <a:off x="1976197" y="2230840"/>
              <a:ext cx="403191" cy="403185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円/楕円 204"/>
            <p:cNvSpPr/>
            <p:nvPr/>
          </p:nvSpPr>
          <p:spPr>
            <a:xfrm rot="5400000">
              <a:off x="1443389" y="1698030"/>
              <a:ext cx="1468806" cy="1468805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円/楕円 205"/>
            <p:cNvSpPr/>
            <p:nvPr/>
          </p:nvSpPr>
          <p:spPr>
            <a:xfrm rot="5400000">
              <a:off x="1668341" y="1922981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7" name="円/楕円 206"/>
            <p:cNvSpPr/>
            <p:nvPr/>
          </p:nvSpPr>
          <p:spPr>
            <a:xfrm rot="5400000">
              <a:off x="1609815" y="235495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8" name="円/楕円 207"/>
            <p:cNvSpPr/>
            <p:nvPr/>
          </p:nvSpPr>
          <p:spPr>
            <a:xfrm rot="5400000">
              <a:off x="2590309" y="2363994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9" name="円/楕円 208"/>
            <p:cNvSpPr/>
            <p:nvPr/>
          </p:nvSpPr>
          <p:spPr>
            <a:xfrm rot="5400000">
              <a:off x="1363613" y="235495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0" name="円/楕円 209"/>
            <p:cNvSpPr/>
            <p:nvPr/>
          </p:nvSpPr>
          <p:spPr>
            <a:xfrm rot="5400000">
              <a:off x="2840036" y="235495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1" name="円/楕円 210"/>
            <p:cNvSpPr/>
            <p:nvPr/>
          </p:nvSpPr>
          <p:spPr>
            <a:xfrm rot="5400000">
              <a:off x="2100290" y="1614080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2" name="円/楕円 211"/>
            <p:cNvSpPr/>
            <p:nvPr/>
          </p:nvSpPr>
          <p:spPr>
            <a:xfrm rot="5400000">
              <a:off x="2100290" y="308223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3" name="円/楕円 212"/>
            <p:cNvSpPr/>
            <p:nvPr/>
          </p:nvSpPr>
          <p:spPr>
            <a:xfrm rot="5400000">
              <a:off x="1585500" y="2872934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4" name="円/楕円 213"/>
            <p:cNvSpPr/>
            <p:nvPr/>
          </p:nvSpPr>
          <p:spPr>
            <a:xfrm rot="5400000">
              <a:off x="2608646" y="2872934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円/楕円 214"/>
            <p:cNvSpPr/>
            <p:nvPr/>
          </p:nvSpPr>
          <p:spPr>
            <a:xfrm rot="5400000">
              <a:off x="1585500" y="1799868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6" name="円/楕円 215"/>
            <p:cNvSpPr/>
            <p:nvPr/>
          </p:nvSpPr>
          <p:spPr>
            <a:xfrm rot="5400000">
              <a:off x="2608646" y="1799868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7" name="テキスト ボックス 216"/>
            <p:cNvSpPr txBox="1"/>
            <p:nvPr/>
          </p:nvSpPr>
          <p:spPr>
            <a:xfrm>
              <a:off x="2056330" y="140164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8" name="テキスト ボックス 217"/>
            <p:cNvSpPr txBox="1"/>
            <p:nvPr/>
          </p:nvSpPr>
          <p:spPr>
            <a:xfrm>
              <a:off x="2056330" y="287056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19" name="テキスト ボックス 218"/>
            <p:cNvSpPr txBox="1"/>
            <p:nvPr/>
          </p:nvSpPr>
          <p:spPr>
            <a:xfrm>
              <a:off x="1534544" y="266689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0" name="テキスト ボックス 219"/>
            <p:cNvSpPr txBox="1"/>
            <p:nvPr/>
          </p:nvSpPr>
          <p:spPr>
            <a:xfrm>
              <a:off x="2560004" y="266689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1" name="テキスト ボックス 220"/>
            <p:cNvSpPr txBox="1"/>
            <p:nvPr/>
          </p:nvSpPr>
          <p:spPr>
            <a:xfrm>
              <a:off x="1534544" y="159509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2" name="テキスト ボックス 221"/>
            <p:cNvSpPr txBox="1"/>
            <p:nvPr/>
          </p:nvSpPr>
          <p:spPr>
            <a:xfrm>
              <a:off x="2560004" y="159509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3" name="テキスト ボックス 222"/>
            <p:cNvSpPr txBox="1"/>
            <p:nvPr/>
          </p:nvSpPr>
          <p:spPr>
            <a:xfrm>
              <a:off x="1564557" y="215094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4" name="テキスト ボックス 223"/>
            <p:cNvSpPr txBox="1"/>
            <p:nvPr/>
          </p:nvSpPr>
          <p:spPr>
            <a:xfrm>
              <a:off x="2540328" y="215502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5" name="テキスト ボックス 224"/>
            <p:cNvSpPr txBox="1"/>
            <p:nvPr/>
          </p:nvSpPr>
          <p:spPr>
            <a:xfrm>
              <a:off x="1315982" y="215094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6" name="テキスト ボックス 225"/>
            <p:cNvSpPr txBox="1"/>
            <p:nvPr/>
          </p:nvSpPr>
          <p:spPr>
            <a:xfrm>
              <a:off x="2801123" y="215094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1125822" y="901673"/>
            <a:ext cx="2682090" cy="2560896"/>
            <a:chOff x="1125822" y="901673"/>
            <a:chExt cx="2682090" cy="2560896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1125822" y="901673"/>
              <a:ext cx="2682090" cy="2560896"/>
              <a:chOff x="1125822" y="901673"/>
              <a:chExt cx="2682090" cy="2560896"/>
            </a:xfrm>
          </p:grpSpPr>
          <p:sp>
            <p:nvSpPr>
              <p:cNvPr id="5" name="テキスト ボックス 4"/>
              <p:cNvSpPr txBox="1"/>
              <p:nvPr/>
            </p:nvSpPr>
            <p:spPr>
              <a:xfrm>
                <a:off x="3163184" y="901673"/>
                <a:ext cx="64472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7200" dirty="0">
                    <a:solidFill>
                      <a:schemeClr val="accent2"/>
                    </a:solidFill>
                  </a:rPr>
                  <a:t>+</a:t>
                </a:r>
                <a:endParaRPr kumimoji="1" lang="ja-JP" altLang="en-US" sz="7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" name="大かっこ 5"/>
              <p:cNvSpPr/>
              <p:nvPr/>
            </p:nvSpPr>
            <p:spPr>
              <a:xfrm>
                <a:off x="1125822" y="1424337"/>
                <a:ext cx="2116737" cy="2038232"/>
              </a:xfrm>
              <a:prstGeom prst="bracketPair">
                <a:avLst/>
              </a:prstGeom>
              <a:solidFill>
                <a:schemeClr val="accent2">
                  <a:lumMod val="20000"/>
                  <a:lumOff val="80000"/>
                  <a:alpha val="70000"/>
                </a:schemeClr>
              </a:solidFill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" name="円/楕円 6"/>
            <p:cNvSpPr/>
            <p:nvPr/>
          </p:nvSpPr>
          <p:spPr>
            <a:xfrm rot="5400000">
              <a:off x="1976197" y="2230840"/>
              <a:ext cx="403191" cy="403185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 rot="5400000">
              <a:off x="1443389" y="1698030"/>
              <a:ext cx="1468806" cy="1468805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 rot="5400000">
              <a:off x="1668341" y="1922981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 rot="5400000">
              <a:off x="1609815" y="235495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 rot="5400000">
              <a:off x="2590309" y="2363994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 rot="5400000">
              <a:off x="1363613" y="235495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 rot="5400000">
              <a:off x="2840036" y="2354952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 rot="5400000">
              <a:off x="2100290" y="1614080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 rot="5400000">
              <a:off x="2100290" y="308223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 rot="5400000">
              <a:off x="1585500" y="2872934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 rot="5400000">
              <a:off x="2608646" y="2872934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 rot="5400000">
              <a:off x="1585500" y="1799868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 rot="5400000">
              <a:off x="2608646" y="1799868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056330" y="140164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056330" y="287056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534544" y="266689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560004" y="266689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534544" y="159509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560004" y="159509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64557" y="215094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540328" y="215502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315982" y="215094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801123" y="215094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5177633" y="809618"/>
            <a:ext cx="2982466" cy="2652950"/>
            <a:chOff x="5177633" y="809618"/>
            <a:chExt cx="2982466" cy="2652950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5177633" y="809618"/>
              <a:ext cx="2982466" cy="2635657"/>
              <a:chOff x="5177633" y="809618"/>
              <a:chExt cx="2982466" cy="2635657"/>
            </a:xfrm>
          </p:grpSpPr>
          <p:sp>
            <p:nvSpPr>
              <p:cNvPr id="35" name="テキスト ボックス 34"/>
              <p:cNvSpPr txBox="1"/>
              <p:nvPr/>
            </p:nvSpPr>
            <p:spPr>
              <a:xfrm>
                <a:off x="7693305" y="809618"/>
                <a:ext cx="46679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7200" dirty="0">
                    <a:solidFill>
                      <a:schemeClr val="accent1"/>
                    </a:solidFill>
                  </a:rPr>
                  <a:t>‐</a:t>
                </a:r>
                <a:endParaRPr kumimoji="1" lang="ja-JP" altLang="en-US" sz="72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6" name="大かっこ 35"/>
              <p:cNvSpPr/>
              <p:nvPr/>
            </p:nvSpPr>
            <p:spPr>
              <a:xfrm>
                <a:off x="5177633" y="1264629"/>
                <a:ext cx="2531813" cy="2180646"/>
              </a:xfrm>
              <a:prstGeom prst="bracketPair">
                <a:avLst/>
              </a:prstGeom>
              <a:solidFill>
                <a:schemeClr val="accent5">
                  <a:lumMod val="20000"/>
                  <a:lumOff val="80000"/>
                  <a:alpha val="70000"/>
                </a:schemeClr>
              </a:solidFill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" name="グループ化 36"/>
            <p:cNvGrpSpPr/>
            <p:nvPr/>
          </p:nvGrpSpPr>
          <p:grpSpPr>
            <a:xfrm>
              <a:off x="5331285" y="1247335"/>
              <a:ext cx="2224257" cy="2215233"/>
              <a:chOff x="566355" y="3305480"/>
              <a:chExt cx="2224257" cy="2215233"/>
            </a:xfrm>
          </p:grpSpPr>
          <p:sp>
            <p:nvSpPr>
              <p:cNvPr id="38" name="円/楕円 37"/>
              <p:cNvSpPr/>
              <p:nvPr/>
            </p:nvSpPr>
            <p:spPr>
              <a:xfrm rot="5400000">
                <a:off x="1480516" y="4205781"/>
                <a:ext cx="403191" cy="403185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円/楕円 38"/>
              <p:cNvSpPr/>
              <p:nvPr/>
            </p:nvSpPr>
            <p:spPr>
              <a:xfrm rot="5400000">
                <a:off x="947708" y="3672971"/>
                <a:ext cx="1468806" cy="146880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/楕円 39"/>
              <p:cNvSpPr/>
              <p:nvPr/>
            </p:nvSpPr>
            <p:spPr>
              <a:xfrm rot="5400000">
                <a:off x="1172660" y="3897922"/>
                <a:ext cx="1018902" cy="101890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円/楕円 40"/>
              <p:cNvSpPr/>
              <p:nvPr/>
            </p:nvSpPr>
            <p:spPr>
              <a:xfrm rot="5400000">
                <a:off x="1114134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円/楕円 41"/>
              <p:cNvSpPr/>
              <p:nvPr/>
            </p:nvSpPr>
            <p:spPr>
              <a:xfrm rot="5400000">
                <a:off x="2094628" y="433893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円/楕円 42"/>
              <p:cNvSpPr/>
              <p:nvPr/>
            </p:nvSpPr>
            <p:spPr>
              <a:xfrm rot="5400000">
                <a:off x="867932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円/楕円 43"/>
              <p:cNvSpPr/>
              <p:nvPr/>
            </p:nvSpPr>
            <p:spPr>
              <a:xfrm rot="5400000">
                <a:off x="2344355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円/楕円 44"/>
              <p:cNvSpPr/>
              <p:nvPr/>
            </p:nvSpPr>
            <p:spPr>
              <a:xfrm rot="5400000">
                <a:off x="1604609" y="3589021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円/楕円 45"/>
              <p:cNvSpPr/>
              <p:nvPr/>
            </p:nvSpPr>
            <p:spPr>
              <a:xfrm rot="5400000">
                <a:off x="1604609" y="5057172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円/楕円 46"/>
              <p:cNvSpPr/>
              <p:nvPr/>
            </p:nvSpPr>
            <p:spPr>
              <a:xfrm rot="5400000">
                <a:off x="1089819" y="484787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円/楕円 47"/>
              <p:cNvSpPr/>
              <p:nvPr/>
            </p:nvSpPr>
            <p:spPr>
              <a:xfrm rot="5400000">
                <a:off x="2112965" y="484787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円/楕円 48"/>
              <p:cNvSpPr/>
              <p:nvPr/>
            </p:nvSpPr>
            <p:spPr>
              <a:xfrm rot="5400000">
                <a:off x="1089819" y="3774809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円/楕円 49"/>
              <p:cNvSpPr/>
              <p:nvPr/>
            </p:nvSpPr>
            <p:spPr>
              <a:xfrm rot="5400000">
                <a:off x="2112965" y="3774809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円/楕円 50"/>
              <p:cNvSpPr/>
              <p:nvPr/>
            </p:nvSpPr>
            <p:spPr>
              <a:xfrm rot="5400000">
                <a:off x="703096" y="3428358"/>
                <a:ext cx="1958030" cy="195803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円/楕円 51"/>
              <p:cNvSpPr/>
              <p:nvPr/>
            </p:nvSpPr>
            <p:spPr>
              <a:xfrm rot="5400000">
                <a:off x="566355" y="4289416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円/楕円 52"/>
              <p:cNvSpPr/>
              <p:nvPr/>
            </p:nvSpPr>
            <p:spPr>
              <a:xfrm rot="5400000">
                <a:off x="2536614" y="4289416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円/楕円 53"/>
              <p:cNvSpPr/>
              <p:nvPr/>
            </p:nvSpPr>
            <p:spPr>
              <a:xfrm rot="5400000">
                <a:off x="1552171" y="5266715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円/楕円 54"/>
              <p:cNvSpPr/>
              <p:nvPr/>
            </p:nvSpPr>
            <p:spPr>
              <a:xfrm rot="5400000">
                <a:off x="1552171" y="3305480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円/楕円 55"/>
              <p:cNvSpPr/>
              <p:nvPr/>
            </p:nvSpPr>
            <p:spPr>
              <a:xfrm rot="5400000">
                <a:off x="860136" y="3552604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円/楕円 56"/>
              <p:cNvSpPr/>
              <p:nvPr/>
            </p:nvSpPr>
            <p:spPr>
              <a:xfrm rot="5400000">
                <a:off x="2240273" y="5014778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円/楕円 57"/>
              <p:cNvSpPr/>
              <p:nvPr/>
            </p:nvSpPr>
            <p:spPr>
              <a:xfrm rot="5400000">
                <a:off x="2240273" y="3548032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9" name="テキスト ボックス 58"/>
            <p:cNvSpPr txBox="1"/>
            <p:nvPr/>
          </p:nvSpPr>
          <p:spPr>
            <a:xfrm>
              <a:off x="6315819" y="130322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6315819" y="277215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5794033" y="256847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6819493" y="256847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5794033" y="149667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6819493" y="149667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824046" y="205252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6799817" y="205661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5575471" y="205252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7060612" y="205252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5381411" y="232416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7356300" y="232416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7057850" y="158121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7057850" y="3054341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5680226" y="158121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6366156" y="1332104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6366156" y="3300002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円/楕円 75"/>
            <p:cNvSpPr/>
            <p:nvPr/>
          </p:nvSpPr>
          <p:spPr>
            <a:xfrm rot="5400000">
              <a:off x="5665348" y="2968843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5705399" y="307818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3329357" y="3904665"/>
            <a:ext cx="2985956" cy="2482375"/>
            <a:chOff x="3329357" y="3904665"/>
            <a:chExt cx="2985956" cy="2482375"/>
          </a:xfrm>
        </p:grpSpPr>
        <p:grpSp>
          <p:nvGrpSpPr>
            <p:cNvPr id="79" name="グループ化 78"/>
            <p:cNvGrpSpPr/>
            <p:nvPr/>
          </p:nvGrpSpPr>
          <p:grpSpPr>
            <a:xfrm>
              <a:off x="3329357" y="3904665"/>
              <a:ext cx="2985956" cy="2469830"/>
              <a:chOff x="2926471" y="3144305"/>
              <a:chExt cx="2985956" cy="2469830"/>
            </a:xfrm>
          </p:grpSpPr>
          <p:sp>
            <p:nvSpPr>
              <p:cNvPr id="80" name="テキスト ボックス 79"/>
              <p:cNvSpPr txBox="1"/>
              <p:nvPr/>
            </p:nvSpPr>
            <p:spPr>
              <a:xfrm>
                <a:off x="5445633" y="3144305"/>
                <a:ext cx="46679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7200" dirty="0">
                    <a:solidFill>
                      <a:schemeClr val="accent1"/>
                    </a:solidFill>
                  </a:rPr>
                  <a:t>‐</a:t>
                </a:r>
                <a:endParaRPr kumimoji="1" lang="ja-JP" altLang="en-US" sz="72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1" name="大かっこ 80"/>
              <p:cNvSpPr/>
              <p:nvPr/>
            </p:nvSpPr>
            <p:spPr>
              <a:xfrm>
                <a:off x="2926471" y="3433489"/>
                <a:ext cx="2531813" cy="2180646"/>
              </a:xfrm>
              <a:prstGeom prst="bracketPair">
                <a:avLst/>
              </a:prstGeom>
              <a:solidFill>
                <a:schemeClr val="accent5">
                  <a:lumMod val="20000"/>
                  <a:lumOff val="80000"/>
                  <a:alpha val="70000"/>
                </a:schemeClr>
              </a:solidFill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2" name="グループ化 81"/>
            <p:cNvGrpSpPr/>
            <p:nvPr/>
          </p:nvGrpSpPr>
          <p:grpSpPr>
            <a:xfrm>
              <a:off x="3500462" y="4171807"/>
              <a:ext cx="2224257" cy="2215233"/>
              <a:chOff x="566355" y="3305480"/>
              <a:chExt cx="2224257" cy="2215233"/>
            </a:xfrm>
          </p:grpSpPr>
          <p:sp>
            <p:nvSpPr>
              <p:cNvPr id="83" name="円/楕円 82"/>
              <p:cNvSpPr/>
              <p:nvPr/>
            </p:nvSpPr>
            <p:spPr>
              <a:xfrm rot="5400000">
                <a:off x="1480516" y="4205781"/>
                <a:ext cx="403191" cy="403185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" name="円/楕円 83"/>
              <p:cNvSpPr/>
              <p:nvPr/>
            </p:nvSpPr>
            <p:spPr>
              <a:xfrm rot="5400000">
                <a:off x="947708" y="3672971"/>
                <a:ext cx="1468806" cy="146880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円/楕円 84"/>
              <p:cNvSpPr/>
              <p:nvPr/>
            </p:nvSpPr>
            <p:spPr>
              <a:xfrm rot="5400000">
                <a:off x="1172660" y="3897922"/>
                <a:ext cx="1018902" cy="101890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円/楕円 85"/>
              <p:cNvSpPr/>
              <p:nvPr/>
            </p:nvSpPr>
            <p:spPr>
              <a:xfrm rot="5400000">
                <a:off x="1114134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円/楕円 86"/>
              <p:cNvSpPr/>
              <p:nvPr/>
            </p:nvSpPr>
            <p:spPr>
              <a:xfrm rot="5400000">
                <a:off x="2094628" y="433893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円/楕円 87"/>
              <p:cNvSpPr/>
              <p:nvPr/>
            </p:nvSpPr>
            <p:spPr>
              <a:xfrm rot="5400000">
                <a:off x="867932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円/楕円 88"/>
              <p:cNvSpPr/>
              <p:nvPr/>
            </p:nvSpPr>
            <p:spPr>
              <a:xfrm rot="5400000">
                <a:off x="2344355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" name="円/楕円 89"/>
              <p:cNvSpPr/>
              <p:nvPr/>
            </p:nvSpPr>
            <p:spPr>
              <a:xfrm rot="5400000">
                <a:off x="1604609" y="3589021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円/楕円 90"/>
              <p:cNvSpPr/>
              <p:nvPr/>
            </p:nvSpPr>
            <p:spPr>
              <a:xfrm rot="5400000">
                <a:off x="1604609" y="5057172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2" name="円/楕円 91"/>
              <p:cNvSpPr/>
              <p:nvPr/>
            </p:nvSpPr>
            <p:spPr>
              <a:xfrm rot="5400000">
                <a:off x="1089819" y="484787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3" name="円/楕円 92"/>
              <p:cNvSpPr/>
              <p:nvPr/>
            </p:nvSpPr>
            <p:spPr>
              <a:xfrm rot="5400000">
                <a:off x="2112965" y="484787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円/楕円 93"/>
              <p:cNvSpPr/>
              <p:nvPr/>
            </p:nvSpPr>
            <p:spPr>
              <a:xfrm rot="5400000">
                <a:off x="1089819" y="3774809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円/楕円 94"/>
              <p:cNvSpPr/>
              <p:nvPr/>
            </p:nvSpPr>
            <p:spPr>
              <a:xfrm rot="5400000">
                <a:off x="2112965" y="3774809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6" name="円/楕円 95"/>
              <p:cNvSpPr/>
              <p:nvPr/>
            </p:nvSpPr>
            <p:spPr>
              <a:xfrm rot="5400000">
                <a:off x="703096" y="3428358"/>
                <a:ext cx="1958030" cy="195803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円/楕円 96"/>
              <p:cNvSpPr/>
              <p:nvPr/>
            </p:nvSpPr>
            <p:spPr>
              <a:xfrm rot="5400000">
                <a:off x="566355" y="4289416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円/楕円 97"/>
              <p:cNvSpPr/>
              <p:nvPr/>
            </p:nvSpPr>
            <p:spPr>
              <a:xfrm rot="5400000">
                <a:off x="2536614" y="4289416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9" name="円/楕円 98"/>
              <p:cNvSpPr/>
              <p:nvPr/>
            </p:nvSpPr>
            <p:spPr>
              <a:xfrm rot="5400000">
                <a:off x="1552171" y="5266715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円/楕円 99"/>
              <p:cNvSpPr/>
              <p:nvPr/>
            </p:nvSpPr>
            <p:spPr>
              <a:xfrm rot="5400000">
                <a:off x="1552171" y="3305480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>
              <a:xfrm rot="5400000">
                <a:off x="860136" y="3552604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円/楕円 101"/>
              <p:cNvSpPr/>
              <p:nvPr/>
            </p:nvSpPr>
            <p:spPr>
              <a:xfrm rot="5400000">
                <a:off x="2240273" y="5014778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 rot="5400000">
                <a:off x="2240273" y="3548032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4" name="テキスト ボックス 103"/>
            <p:cNvSpPr txBox="1"/>
            <p:nvPr/>
          </p:nvSpPr>
          <p:spPr>
            <a:xfrm>
              <a:off x="4493623" y="423043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4493623" y="569936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3971837" y="549568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4997297" y="549568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3971837" y="4423886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4997297" y="4423886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4001850" y="497973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4977621" y="4983819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3753275" y="497973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5238416" y="497973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3543806" y="5265867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5518695" y="5265867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5220245" y="4522917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5220245" y="5996042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3842621" y="4522917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4528551" y="4273805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4528551" y="6241703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円/楕円 120"/>
            <p:cNvSpPr/>
            <p:nvPr/>
          </p:nvSpPr>
          <p:spPr>
            <a:xfrm rot="5400000">
              <a:off x="3814026" y="5893690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3848320" y="5993110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5" name="グループ化 154"/>
          <p:cNvGrpSpPr/>
          <p:nvPr/>
        </p:nvGrpSpPr>
        <p:grpSpPr>
          <a:xfrm>
            <a:off x="8054171" y="3860647"/>
            <a:ext cx="2737926" cy="2430082"/>
            <a:chOff x="8054171" y="3860647"/>
            <a:chExt cx="2737926" cy="2430082"/>
          </a:xfrm>
        </p:grpSpPr>
        <p:grpSp>
          <p:nvGrpSpPr>
            <p:cNvPr id="125" name="グループ化 124"/>
            <p:cNvGrpSpPr/>
            <p:nvPr/>
          </p:nvGrpSpPr>
          <p:grpSpPr>
            <a:xfrm>
              <a:off x="8054171" y="3860647"/>
              <a:ext cx="2737926" cy="2430082"/>
              <a:chOff x="7661561" y="2911043"/>
              <a:chExt cx="2737926" cy="2430082"/>
            </a:xfrm>
          </p:grpSpPr>
          <p:sp>
            <p:nvSpPr>
              <p:cNvPr id="126" name="テキスト ボックス 125"/>
              <p:cNvSpPr txBox="1"/>
              <p:nvPr/>
            </p:nvSpPr>
            <p:spPr>
              <a:xfrm>
                <a:off x="9754759" y="2911043"/>
                <a:ext cx="64472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7200" dirty="0">
                    <a:solidFill>
                      <a:schemeClr val="accent2"/>
                    </a:solidFill>
                  </a:rPr>
                  <a:t>+</a:t>
                </a:r>
                <a:endParaRPr kumimoji="1" lang="ja-JP" altLang="en-US" sz="7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27" name="大かっこ 126"/>
              <p:cNvSpPr/>
              <p:nvPr/>
            </p:nvSpPr>
            <p:spPr>
              <a:xfrm>
                <a:off x="7661561" y="3302893"/>
                <a:ext cx="2116737" cy="2038232"/>
              </a:xfrm>
              <a:prstGeom prst="bracketPair">
                <a:avLst/>
              </a:prstGeom>
              <a:solidFill>
                <a:schemeClr val="accent2">
                  <a:lumMod val="20000"/>
                  <a:lumOff val="80000"/>
                  <a:alpha val="70000"/>
                </a:schemeClr>
              </a:solidFill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8" name="円/楕円 127"/>
            <p:cNvSpPr/>
            <p:nvPr/>
          </p:nvSpPr>
          <p:spPr>
            <a:xfrm rot="5400000">
              <a:off x="8910953" y="5060979"/>
              <a:ext cx="403191" cy="403185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円/楕円 128"/>
            <p:cNvSpPr/>
            <p:nvPr/>
          </p:nvSpPr>
          <p:spPr>
            <a:xfrm rot="5400000">
              <a:off x="8378145" y="4528169"/>
              <a:ext cx="1468806" cy="1468805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円/楕円 129"/>
            <p:cNvSpPr/>
            <p:nvPr/>
          </p:nvSpPr>
          <p:spPr>
            <a:xfrm rot="5400000">
              <a:off x="8603097" y="4753120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円/楕円 130"/>
            <p:cNvSpPr/>
            <p:nvPr/>
          </p:nvSpPr>
          <p:spPr>
            <a:xfrm rot="5400000">
              <a:off x="8544571" y="518509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円/楕円 131"/>
            <p:cNvSpPr/>
            <p:nvPr/>
          </p:nvSpPr>
          <p:spPr>
            <a:xfrm rot="5400000">
              <a:off x="9525065" y="519413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円/楕円 132"/>
            <p:cNvSpPr/>
            <p:nvPr/>
          </p:nvSpPr>
          <p:spPr>
            <a:xfrm rot="5400000">
              <a:off x="8298369" y="518509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円/楕円 133"/>
            <p:cNvSpPr/>
            <p:nvPr/>
          </p:nvSpPr>
          <p:spPr>
            <a:xfrm rot="5400000">
              <a:off x="9774792" y="518509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円/楕円 134"/>
            <p:cNvSpPr/>
            <p:nvPr/>
          </p:nvSpPr>
          <p:spPr>
            <a:xfrm rot="5400000">
              <a:off x="9035046" y="444421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/楕円 135"/>
            <p:cNvSpPr/>
            <p:nvPr/>
          </p:nvSpPr>
          <p:spPr>
            <a:xfrm rot="5400000">
              <a:off x="9035046" y="5912370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/>
            <p:cNvSpPr/>
            <p:nvPr/>
          </p:nvSpPr>
          <p:spPr>
            <a:xfrm rot="5400000">
              <a:off x="8520256" y="570307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円/楕円 137"/>
            <p:cNvSpPr/>
            <p:nvPr/>
          </p:nvSpPr>
          <p:spPr>
            <a:xfrm rot="5400000">
              <a:off x="9543402" y="570307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円/楕円 138"/>
            <p:cNvSpPr/>
            <p:nvPr/>
          </p:nvSpPr>
          <p:spPr>
            <a:xfrm rot="5400000">
              <a:off x="8520256" y="4630007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円/楕円 139"/>
            <p:cNvSpPr/>
            <p:nvPr/>
          </p:nvSpPr>
          <p:spPr>
            <a:xfrm rot="5400000">
              <a:off x="9543402" y="4630007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テキスト ボックス 141"/>
            <p:cNvSpPr txBox="1"/>
            <p:nvPr/>
          </p:nvSpPr>
          <p:spPr>
            <a:xfrm>
              <a:off x="8987614" y="422757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3" name="テキスト ボックス 142"/>
            <p:cNvSpPr txBox="1"/>
            <p:nvPr/>
          </p:nvSpPr>
          <p:spPr>
            <a:xfrm>
              <a:off x="8987614" y="5696505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4" name="テキスト ボックス 143"/>
            <p:cNvSpPr txBox="1"/>
            <p:nvPr/>
          </p:nvSpPr>
          <p:spPr>
            <a:xfrm>
              <a:off x="8465828" y="549282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5" name="テキスト ボックス 144"/>
            <p:cNvSpPr txBox="1"/>
            <p:nvPr/>
          </p:nvSpPr>
          <p:spPr>
            <a:xfrm>
              <a:off x="9491288" y="549282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8465828" y="442103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7" name="テキスト ボックス 146"/>
            <p:cNvSpPr txBox="1"/>
            <p:nvPr/>
          </p:nvSpPr>
          <p:spPr>
            <a:xfrm>
              <a:off x="9491288" y="442103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8" name="テキスト ボックス 147"/>
            <p:cNvSpPr txBox="1"/>
            <p:nvPr/>
          </p:nvSpPr>
          <p:spPr>
            <a:xfrm>
              <a:off x="8495841" y="497687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9471612" y="498096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8247266" y="497687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51" name="テキスト ボックス 150"/>
            <p:cNvSpPr txBox="1"/>
            <p:nvPr/>
          </p:nvSpPr>
          <p:spPr>
            <a:xfrm>
              <a:off x="9732407" y="497687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9" name="グループ化 228"/>
          <p:cNvGrpSpPr/>
          <p:nvPr/>
        </p:nvGrpSpPr>
        <p:grpSpPr>
          <a:xfrm>
            <a:off x="13122128" y="5206512"/>
            <a:ext cx="2982466" cy="2652950"/>
            <a:chOff x="5177633" y="809618"/>
            <a:chExt cx="2982466" cy="2652950"/>
          </a:xfrm>
        </p:grpSpPr>
        <p:grpSp>
          <p:nvGrpSpPr>
            <p:cNvPr id="230" name="グループ化 229"/>
            <p:cNvGrpSpPr/>
            <p:nvPr/>
          </p:nvGrpSpPr>
          <p:grpSpPr>
            <a:xfrm>
              <a:off x="5177633" y="809618"/>
              <a:ext cx="2982466" cy="2635657"/>
              <a:chOff x="5177633" y="809618"/>
              <a:chExt cx="2982466" cy="2635657"/>
            </a:xfrm>
          </p:grpSpPr>
          <p:sp>
            <p:nvSpPr>
              <p:cNvPr id="272" name="テキスト ボックス 271"/>
              <p:cNvSpPr txBox="1"/>
              <p:nvPr/>
            </p:nvSpPr>
            <p:spPr>
              <a:xfrm>
                <a:off x="7693305" y="809618"/>
                <a:ext cx="46679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7200" dirty="0">
                    <a:solidFill>
                      <a:schemeClr val="accent1"/>
                    </a:solidFill>
                  </a:rPr>
                  <a:t>‐</a:t>
                </a:r>
                <a:endParaRPr kumimoji="1" lang="ja-JP" altLang="en-US" sz="72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73" name="大かっこ 272"/>
              <p:cNvSpPr/>
              <p:nvPr/>
            </p:nvSpPr>
            <p:spPr>
              <a:xfrm>
                <a:off x="5177633" y="1264629"/>
                <a:ext cx="2531813" cy="2180646"/>
              </a:xfrm>
              <a:prstGeom prst="bracketPair">
                <a:avLst/>
              </a:prstGeom>
              <a:solidFill>
                <a:schemeClr val="accent5">
                  <a:lumMod val="20000"/>
                  <a:lumOff val="80000"/>
                  <a:alpha val="70000"/>
                </a:schemeClr>
              </a:solidFill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1" name="グループ化 230"/>
            <p:cNvGrpSpPr/>
            <p:nvPr/>
          </p:nvGrpSpPr>
          <p:grpSpPr>
            <a:xfrm>
              <a:off x="5331285" y="1247335"/>
              <a:ext cx="2224257" cy="2215233"/>
              <a:chOff x="566355" y="3305480"/>
              <a:chExt cx="2224257" cy="2215233"/>
            </a:xfrm>
          </p:grpSpPr>
          <p:sp>
            <p:nvSpPr>
              <p:cNvPr id="251" name="円/楕円 250"/>
              <p:cNvSpPr/>
              <p:nvPr/>
            </p:nvSpPr>
            <p:spPr>
              <a:xfrm rot="5400000">
                <a:off x="1480516" y="4205781"/>
                <a:ext cx="403191" cy="403185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" name="円/楕円 251"/>
              <p:cNvSpPr/>
              <p:nvPr/>
            </p:nvSpPr>
            <p:spPr>
              <a:xfrm rot="5400000">
                <a:off x="947708" y="3672971"/>
                <a:ext cx="1468806" cy="146880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3" name="円/楕円 252"/>
              <p:cNvSpPr/>
              <p:nvPr/>
            </p:nvSpPr>
            <p:spPr>
              <a:xfrm rot="5400000">
                <a:off x="1172660" y="3897922"/>
                <a:ext cx="1018902" cy="101890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4" name="円/楕円 253"/>
              <p:cNvSpPr/>
              <p:nvPr/>
            </p:nvSpPr>
            <p:spPr>
              <a:xfrm rot="5400000">
                <a:off x="1114134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5" name="円/楕円 254"/>
              <p:cNvSpPr/>
              <p:nvPr/>
            </p:nvSpPr>
            <p:spPr>
              <a:xfrm rot="5400000">
                <a:off x="2094628" y="433893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6" name="円/楕円 255"/>
              <p:cNvSpPr/>
              <p:nvPr/>
            </p:nvSpPr>
            <p:spPr>
              <a:xfrm rot="5400000">
                <a:off x="867932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7" name="円/楕円 256"/>
              <p:cNvSpPr/>
              <p:nvPr/>
            </p:nvSpPr>
            <p:spPr>
              <a:xfrm rot="5400000">
                <a:off x="2344355" y="4329893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8" name="円/楕円 257"/>
              <p:cNvSpPr/>
              <p:nvPr/>
            </p:nvSpPr>
            <p:spPr>
              <a:xfrm rot="5400000">
                <a:off x="1604609" y="3589021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9" name="円/楕円 258"/>
              <p:cNvSpPr/>
              <p:nvPr/>
            </p:nvSpPr>
            <p:spPr>
              <a:xfrm rot="5400000">
                <a:off x="1604609" y="5057172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0" name="円/楕円 259"/>
              <p:cNvSpPr/>
              <p:nvPr/>
            </p:nvSpPr>
            <p:spPr>
              <a:xfrm rot="5400000">
                <a:off x="1089819" y="484787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1" name="円/楕円 260"/>
              <p:cNvSpPr/>
              <p:nvPr/>
            </p:nvSpPr>
            <p:spPr>
              <a:xfrm rot="5400000">
                <a:off x="2112965" y="4847875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2" name="円/楕円 261"/>
              <p:cNvSpPr/>
              <p:nvPr/>
            </p:nvSpPr>
            <p:spPr>
              <a:xfrm rot="5400000">
                <a:off x="1089819" y="3774809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3" name="円/楕円 262"/>
              <p:cNvSpPr/>
              <p:nvPr/>
            </p:nvSpPr>
            <p:spPr>
              <a:xfrm rot="5400000">
                <a:off x="2112965" y="3774809"/>
                <a:ext cx="154989" cy="154989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4" name="円/楕円 263"/>
              <p:cNvSpPr/>
              <p:nvPr/>
            </p:nvSpPr>
            <p:spPr>
              <a:xfrm rot="5400000">
                <a:off x="703096" y="3428358"/>
                <a:ext cx="1958030" cy="1958030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5" name="円/楕円 264"/>
              <p:cNvSpPr/>
              <p:nvPr/>
            </p:nvSpPr>
            <p:spPr>
              <a:xfrm rot="5400000">
                <a:off x="566355" y="4289416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6" name="円/楕円 265"/>
              <p:cNvSpPr/>
              <p:nvPr/>
            </p:nvSpPr>
            <p:spPr>
              <a:xfrm rot="5400000">
                <a:off x="2536614" y="4289416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7" name="円/楕円 266"/>
              <p:cNvSpPr/>
              <p:nvPr/>
            </p:nvSpPr>
            <p:spPr>
              <a:xfrm rot="5400000">
                <a:off x="1552171" y="5266715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8" name="円/楕円 267"/>
              <p:cNvSpPr/>
              <p:nvPr/>
            </p:nvSpPr>
            <p:spPr>
              <a:xfrm rot="5400000">
                <a:off x="1552171" y="3305480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9" name="円/楕円 268"/>
              <p:cNvSpPr/>
              <p:nvPr/>
            </p:nvSpPr>
            <p:spPr>
              <a:xfrm rot="5400000">
                <a:off x="860136" y="3552604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0" name="円/楕円 269"/>
              <p:cNvSpPr/>
              <p:nvPr/>
            </p:nvSpPr>
            <p:spPr>
              <a:xfrm rot="5400000">
                <a:off x="2240273" y="5014778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1" name="円/楕円 270"/>
              <p:cNvSpPr/>
              <p:nvPr/>
            </p:nvSpPr>
            <p:spPr>
              <a:xfrm rot="5400000">
                <a:off x="2240273" y="3548032"/>
                <a:ext cx="253998" cy="2539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2" name="テキスト ボックス 231"/>
            <p:cNvSpPr txBox="1"/>
            <p:nvPr/>
          </p:nvSpPr>
          <p:spPr>
            <a:xfrm>
              <a:off x="6315819" y="130322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33" name="テキスト ボックス 232"/>
            <p:cNvSpPr txBox="1"/>
            <p:nvPr/>
          </p:nvSpPr>
          <p:spPr>
            <a:xfrm>
              <a:off x="6315819" y="277215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34" name="テキスト ボックス 233"/>
            <p:cNvSpPr txBox="1"/>
            <p:nvPr/>
          </p:nvSpPr>
          <p:spPr>
            <a:xfrm>
              <a:off x="5794033" y="256847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35" name="テキスト ボックス 234"/>
            <p:cNvSpPr txBox="1"/>
            <p:nvPr/>
          </p:nvSpPr>
          <p:spPr>
            <a:xfrm>
              <a:off x="6819493" y="256847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36" name="テキスト ボックス 235"/>
            <p:cNvSpPr txBox="1"/>
            <p:nvPr/>
          </p:nvSpPr>
          <p:spPr>
            <a:xfrm>
              <a:off x="5794033" y="149667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37" name="テキスト ボックス 236"/>
            <p:cNvSpPr txBox="1"/>
            <p:nvPr/>
          </p:nvSpPr>
          <p:spPr>
            <a:xfrm>
              <a:off x="6819493" y="149667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38" name="テキスト ボックス 237"/>
            <p:cNvSpPr txBox="1"/>
            <p:nvPr/>
          </p:nvSpPr>
          <p:spPr>
            <a:xfrm>
              <a:off x="5824046" y="205252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6799817" y="205661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40" name="テキスト ボックス 239"/>
            <p:cNvSpPr txBox="1"/>
            <p:nvPr/>
          </p:nvSpPr>
          <p:spPr>
            <a:xfrm>
              <a:off x="5575471" y="205252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41" name="テキスト ボックス 240"/>
            <p:cNvSpPr txBox="1"/>
            <p:nvPr/>
          </p:nvSpPr>
          <p:spPr>
            <a:xfrm>
              <a:off x="7060612" y="205252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42" name="正方形/長方形 241"/>
            <p:cNvSpPr/>
            <p:nvPr/>
          </p:nvSpPr>
          <p:spPr>
            <a:xfrm>
              <a:off x="5381411" y="232416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/>
            <p:cNvSpPr/>
            <p:nvPr/>
          </p:nvSpPr>
          <p:spPr>
            <a:xfrm>
              <a:off x="7356300" y="232416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4" name="正方形/長方形 243"/>
            <p:cNvSpPr/>
            <p:nvPr/>
          </p:nvSpPr>
          <p:spPr>
            <a:xfrm>
              <a:off x="7057850" y="158121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5" name="正方形/長方形 244"/>
            <p:cNvSpPr/>
            <p:nvPr/>
          </p:nvSpPr>
          <p:spPr>
            <a:xfrm>
              <a:off x="7057850" y="3054341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6" name="正方形/長方形 245"/>
            <p:cNvSpPr/>
            <p:nvPr/>
          </p:nvSpPr>
          <p:spPr>
            <a:xfrm>
              <a:off x="5680226" y="1581216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" name="正方形/長方形 246"/>
            <p:cNvSpPr/>
            <p:nvPr/>
          </p:nvSpPr>
          <p:spPr>
            <a:xfrm>
              <a:off x="6366156" y="1332104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8" name="正方形/長方形 247"/>
            <p:cNvSpPr/>
            <p:nvPr/>
          </p:nvSpPr>
          <p:spPr>
            <a:xfrm>
              <a:off x="6366156" y="3300002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9" name="円/楕円 248"/>
            <p:cNvSpPr/>
            <p:nvPr/>
          </p:nvSpPr>
          <p:spPr>
            <a:xfrm rot="5400000">
              <a:off x="5640174" y="2950028"/>
              <a:ext cx="253998" cy="25399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正方形/長方形 249"/>
            <p:cNvSpPr/>
            <p:nvPr/>
          </p:nvSpPr>
          <p:spPr>
            <a:xfrm>
              <a:off x="5680225" y="3059371"/>
              <a:ext cx="18097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4" name="グループ化 273"/>
          <p:cNvGrpSpPr/>
          <p:nvPr/>
        </p:nvGrpSpPr>
        <p:grpSpPr>
          <a:xfrm>
            <a:off x="12578549" y="-1335456"/>
            <a:ext cx="2737926" cy="2430082"/>
            <a:chOff x="8054171" y="3860647"/>
            <a:chExt cx="2737926" cy="2430082"/>
          </a:xfrm>
        </p:grpSpPr>
        <p:grpSp>
          <p:nvGrpSpPr>
            <p:cNvPr id="275" name="グループ化 274"/>
            <p:cNvGrpSpPr/>
            <p:nvPr/>
          </p:nvGrpSpPr>
          <p:grpSpPr>
            <a:xfrm>
              <a:off x="8054171" y="3860647"/>
              <a:ext cx="2737926" cy="2430082"/>
              <a:chOff x="7661561" y="2911043"/>
              <a:chExt cx="2737926" cy="2430082"/>
            </a:xfrm>
          </p:grpSpPr>
          <p:sp>
            <p:nvSpPr>
              <p:cNvPr id="299" name="テキスト ボックス 298"/>
              <p:cNvSpPr txBox="1"/>
              <p:nvPr/>
            </p:nvSpPr>
            <p:spPr>
              <a:xfrm>
                <a:off x="9754759" y="2911043"/>
                <a:ext cx="64472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7200" dirty="0">
                    <a:solidFill>
                      <a:schemeClr val="accent2"/>
                    </a:solidFill>
                  </a:rPr>
                  <a:t>+</a:t>
                </a:r>
                <a:endParaRPr kumimoji="1" lang="ja-JP" altLang="en-US" sz="72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00" name="大かっこ 299"/>
              <p:cNvSpPr/>
              <p:nvPr/>
            </p:nvSpPr>
            <p:spPr>
              <a:xfrm>
                <a:off x="7661561" y="3302893"/>
                <a:ext cx="2116737" cy="2038232"/>
              </a:xfrm>
              <a:prstGeom prst="bracketPair">
                <a:avLst/>
              </a:prstGeom>
              <a:solidFill>
                <a:schemeClr val="accent2">
                  <a:lumMod val="20000"/>
                  <a:lumOff val="80000"/>
                  <a:alpha val="70000"/>
                </a:schemeClr>
              </a:solidFill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76" name="円/楕円 275"/>
            <p:cNvSpPr/>
            <p:nvPr/>
          </p:nvSpPr>
          <p:spPr>
            <a:xfrm rot="5400000">
              <a:off x="8910953" y="5060979"/>
              <a:ext cx="403191" cy="403185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7" name="円/楕円 276"/>
            <p:cNvSpPr/>
            <p:nvPr/>
          </p:nvSpPr>
          <p:spPr>
            <a:xfrm rot="5400000">
              <a:off x="8378145" y="4528169"/>
              <a:ext cx="1468806" cy="1468805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8" name="円/楕円 277"/>
            <p:cNvSpPr/>
            <p:nvPr/>
          </p:nvSpPr>
          <p:spPr>
            <a:xfrm rot="5400000">
              <a:off x="8603097" y="4753120"/>
              <a:ext cx="1018902" cy="1018902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9" name="円/楕円 278"/>
            <p:cNvSpPr/>
            <p:nvPr/>
          </p:nvSpPr>
          <p:spPr>
            <a:xfrm rot="5400000">
              <a:off x="8544571" y="518509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0" name="円/楕円 279"/>
            <p:cNvSpPr/>
            <p:nvPr/>
          </p:nvSpPr>
          <p:spPr>
            <a:xfrm rot="5400000">
              <a:off x="9525065" y="519413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円/楕円 280"/>
            <p:cNvSpPr/>
            <p:nvPr/>
          </p:nvSpPr>
          <p:spPr>
            <a:xfrm rot="5400000">
              <a:off x="8298369" y="518509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" name="円/楕円 281"/>
            <p:cNvSpPr/>
            <p:nvPr/>
          </p:nvSpPr>
          <p:spPr>
            <a:xfrm rot="5400000">
              <a:off x="9774792" y="5185091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円/楕円 282"/>
            <p:cNvSpPr/>
            <p:nvPr/>
          </p:nvSpPr>
          <p:spPr>
            <a:xfrm rot="5400000">
              <a:off x="9035046" y="4444219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4" name="円/楕円 283"/>
            <p:cNvSpPr/>
            <p:nvPr/>
          </p:nvSpPr>
          <p:spPr>
            <a:xfrm rot="5400000">
              <a:off x="9035046" y="5912370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" name="円/楕円 284"/>
            <p:cNvSpPr/>
            <p:nvPr/>
          </p:nvSpPr>
          <p:spPr>
            <a:xfrm rot="5400000">
              <a:off x="8520256" y="570307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" name="円/楕円 285"/>
            <p:cNvSpPr/>
            <p:nvPr/>
          </p:nvSpPr>
          <p:spPr>
            <a:xfrm rot="5400000">
              <a:off x="9543402" y="5703073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円/楕円 286"/>
            <p:cNvSpPr/>
            <p:nvPr/>
          </p:nvSpPr>
          <p:spPr>
            <a:xfrm rot="5400000">
              <a:off x="8520256" y="4630007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8" name="円/楕円 287"/>
            <p:cNvSpPr/>
            <p:nvPr/>
          </p:nvSpPr>
          <p:spPr>
            <a:xfrm rot="5400000">
              <a:off x="9543402" y="4630007"/>
              <a:ext cx="154989" cy="154989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" name="テキスト ボックス 288"/>
            <p:cNvSpPr txBox="1"/>
            <p:nvPr/>
          </p:nvSpPr>
          <p:spPr>
            <a:xfrm>
              <a:off x="8987614" y="422757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0" name="テキスト ボックス 289"/>
            <p:cNvSpPr txBox="1"/>
            <p:nvPr/>
          </p:nvSpPr>
          <p:spPr>
            <a:xfrm>
              <a:off x="8987614" y="5696505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1" name="テキスト ボックス 290"/>
            <p:cNvSpPr txBox="1"/>
            <p:nvPr/>
          </p:nvSpPr>
          <p:spPr>
            <a:xfrm>
              <a:off x="8465828" y="549282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2" name="テキスト ボックス 291"/>
            <p:cNvSpPr txBox="1"/>
            <p:nvPr/>
          </p:nvSpPr>
          <p:spPr>
            <a:xfrm>
              <a:off x="9491288" y="5492827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3" name="テキスト ボックス 292"/>
            <p:cNvSpPr txBox="1"/>
            <p:nvPr/>
          </p:nvSpPr>
          <p:spPr>
            <a:xfrm>
              <a:off x="8465828" y="442103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4" name="テキスト ボックス 293"/>
            <p:cNvSpPr txBox="1"/>
            <p:nvPr/>
          </p:nvSpPr>
          <p:spPr>
            <a:xfrm>
              <a:off x="9491288" y="442103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5" name="テキスト ボックス 294"/>
            <p:cNvSpPr txBox="1"/>
            <p:nvPr/>
          </p:nvSpPr>
          <p:spPr>
            <a:xfrm>
              <a:off x="8495841" y="497687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6" name="テキスト ボックス 295"/>
            <p:cNvSpPr txBox="1"/>
            <p:nvPr/>
          </p:nvSpPr>
          <p:spPr>
            <a:xfrm>
              <a:off x="9471612" y="498096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7" name="テキスト ボックス 296"/>
            <p:cNvSpPr txBox="1"/>
            <p:nvPr/>
          </p:nvSpPr>
          <p:spPr>
            <a:xfrm>
              <a:off x="8247266" y="497687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298" name="テキスト ボックス 297"/>
            <p:cNvSpPr txBox="1"/>
            <p:nvPr/>
          </p:nvSpPr>
          <p:spPr>
            <a:xfrm>
              <a:off x="9732407" y="497687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301" name="テキスト ボックス 300"/>
          <p:cNvSpPr txBox="1"/>
          <p:nvPr/>
        </p:nvSpPr>
        <p:spPr>
          <a:xfrm>
            <a:off x="159827" y="829127"/>
            <a:ext cx="2779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</a:rPr>
              <a:t>●イオン結合</a:t>
            </a:r>
          </a:p>
        </p:txBody>
      </p:sp>
      <p:sp>
        <p:nvSpPr>
          <p:cNvPr id="302" name="テキスト ボックス 301"/>
          <p:cNvSpPr txBox="1"/>
          <p:nvPr/>
        </p:nvSpPr>
        <p:spPr>
          <a:xfrm>
            <a:off x="1110816" y="5821813"/>
            <a:ext cx="10872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</a:rPr>
              <a:t>イオン</a:t>
            </a:r>
            <a:r>
              <a:rPr kumimoji="1" lang="ja-JP" altLang="en-US" sz="3200" dirty="0"/>
              <a:t>粒子がクーロン力で</a:t>
            </a:r>
            <a:r>
              <a:rPr kumimoji="1" lang="ja-JP" altLang="en-US" sz="4400" dirty="0">
                <a:solidFill>
                  <a:srgbClr val="FF0000"/>
                </a:solidFill>
              </a:rPr>
              <a:t>結合</a:t>
            </a:r>
            <a:r>
              <a:rPr kumimoji="1" lang="ja-JP" altLang="en-US" sz="3200" dirty="0"/>
              <a:t>するのが，</a:t>
            </a:r>
            <a:r>
              <a:rPr kumimoji="1" lang="ja-JP" altLang="en-US" sz="4400" dirty="0">
                <a:solidFill>
                  <a:srgbClr val="FF0000"/>
                </a:solidFill>
              </a:rPr>
              <a:t>イオン結合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5724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5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2.70833E-6 -1.48148E-6 L -0.05794 -0.0539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4" y="-270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3.75E-6 4.44444E-6 L 0.15534 0.0474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60" y="236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6.25E-7 2.22222E-6 L 0.25443 -0.1974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21" y="-988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3.75E-6 -4.07407E-6 L 0.27461 0.3187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4" y="1592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4.58333E-6 1.85185E-6 L -0.00118 0.0511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259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3.54167E-6 3.7037E-6 L -0.23386 -0.0615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93" y="-307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2.08333E-7 1.11111E-6 L -0.39544 0.3847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79" y="19236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2.29167E-6 3.7037E-6 L -0.47526 -0.2773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63" y="-1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0" name="グループ化 639"/>
          <p:cNvGrpSpPr/>
          <p:nvPr/>
        </p:nvGrpSpPr>
        <p:grpSpPr>
          <a:xfrm>
            <a:off x="153930" y="899148"/>
            <a:ext cx="11542770" cy="5536954"/>
            <a:chOff x="153930" y="899148"/>
            <a:chExt cx="11542770" cy="5536954"/>
          </a:xfrm>
        </p:grpSpPr>
        <p:sp>
          <p:nvSpPr>
            <p:cNvPr id="641" name="正方形/長方形 640"/>
            <p:cNvSpPr/>
            <p:nvPr/>
          </p:nvSpPr>
          <p:spPr>
            <a:xfrm>
              <a:off x="931505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42" name="正方形/長方形 641"/>
            <p:cNvSpPr/>
            <p:nvPr/>
          </p:nvSpPr>
          <p:spPr>
            <a:xfrm>
              <a:off x="2053069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43" name="正方形/長方形 642"/>
            <p:cNvSpPr/>
            <p:nvPr/>
          </p:nvSpPr>
          <p:spPr>
            <a:xfrm>
              <a:off x="4995191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44" name="正方形/長方形 643"/>
            <p:cNvSpPr/>
            <p:nvPr/>
          </p:nvSpPr>
          <p:spPr>
            <a:xfrm>
              <a:off x="6114839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45" name="正方形/長方形 644"/>
            <p:cNvSpPr/>
            <p:nvPr/>
          </p:nvSpPr>
          <p:spPr>
            <a:xfrm>
              <a:off x="7234488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46" name="正方形/長方形 645"/>
            <p:cNvSpPr/>
            <p:nvPr/>
          </p:nvSpPr>
          <p:spPr>
            <a:xfrm>
              <a:off x="8354134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47" name="正方形/長方形 646"/>
            <p:cNvSpPr/>
            <p:nvPr/>
          </p:nvSpPr>
          <p:spPr>
            <a:xfrm>
              <a:off x="9473782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48" name="正方形/長方形 647"/>
            <p:cNvSpPr/>
            <p:nvPr/>
          </p:nvSpPr>
          <p:spPr>
            <a:xfrm>
              <a:off x="10593430" y="2208457"/>
              <a:ext cx="1096616" cy="107826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49" name="正方形/長方形 648"/>
            <p:cNvSpPr/>
            <p:nvPr/>
          </p:nvSpPr>
          <p:spPr>
            <a:xfrm>
              <a:off x="931505" y="1297988"/>
              <a:ext cx="1096616" cy="87868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0" name="正方形/長方形 649"/>
            <p:cNvSpPr/>
            <p:nvPr/>
          </p:nvSpPr>
          <p:spPr>
            <a:xfrm>
              <a:off x="10593430" y="1297988"/>
              <a:ext cx="1096616" cy="87868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1" name="正方形/長方形 650"/>
            <p:cNvSpPr/>
            <p:nvPr/>
          </p:nvSpPr>
          <p:spPr>
            <a:xfrm>
              <a:off x="931505" y="3317476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2" name="正方形/長方形 651"/>
            <p:cNvSpPr/>
            <p:nvPr/>
          </p:nvSpPr>
          <p:spPr>
            <a:xfrm>
              <a:off x="2051153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3" name="正方形/長方形 652"/>
            <p:cNvSpPr/>
            <p:nvPr/>
          </p:nvSpPr>
          <p:spPr>
            <a:xfrm>
              <a:off x="4995191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4" name="正方形/長方形 653"/>
            <p:cNvSpPr/>
            <p:nvPr/>
          </p:nvSpPr>
          <p:spPr>
            <a:xfrm>
              <a:off x="6114839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5" name="正方形/長方形 654"/>
            <p:cNvSpPr/>
            <p:nvPr/>
          </p:nvSpPr>
          <p:spPr>
            <a:xfrm>
              <a:off x="9473782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6" name="正方形/長方形 655"/>
            <p:cNvSpPr/>
            <p:nvPr/>
          </p:nvSpPr>
          <p:spPr>
            <a:xfrm>
              <a:off x="7234488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7" name="正方形/長方形 656"/>
            <p:cNvSpPr/>
            <p:nvPr/>
          </p:nvSpPr>
          <p:spPr>
            <a:xfrm>
              <a:off x="8354134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8" name="正方形/長方形 657"/>
            <p:cNvSpPr/>
            <p:nvPr/>
          </p:nvSpPr>
          <p:spPr>
            <a:xfrm>
              <a:off x="10593430" y="3318000"/>
              <a:ext cx="1096616" cy="1243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59" name="正方形/長方形 658"/>
            <p:cNvSpPr/>
            <p:nvPr/>
          </p:nvSpPr>
          <p:spPr>
            <a:xfrm>
              <a:off x="931505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60" name="正方形/長方形 659"/>
            <p:cNvSpPr/>
            <p:nvPr/>
          </p:nvSpPr>
          <p:spPr>
            <a:xfrm>
              <a:off x="2051153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61" name="正方形/長方形 660"/>
            <p:cNvSpPr/>
            <p:nvPr/>
          </p:nvSpPr>
          <p:spPr>
            <a:xfrm>
              <a:off x="4995191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62" name="正方形/長方形 661"/>
            <p:cNvSpPr/>
            <p:nvPr/>
          </p:nvSpPr>
          <p:spPr>
            <a:xfrm>
              <a:off x="6114839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63" name="正方形/長方形 662"/>
            <p:cNvSpPr/>
            <p:nvPr/>
          </p:nvSpPr>
          <p:spPr>
            <a:xfrm>
              <a:off x="7234488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64" name="正方形/長方形 663"/>
            <p:cNvSpPr/>
            <p:nvPr/>
          </p:nvSpPr>
          <p:spPr>
            <a:xfrm>
              <a:off x="8354134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65" name="正方形/長方形 664"/>
            <p:cNvSpPr/>
            <p:nvPr/>
          </p:nvSpPr>
          <p:spPr>
            <a:xfrm>
              <a:off x="9473782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666" name="正方形/長方形 665"/>
            <p:cNvSpPr/>
            <p:nvPr/>
          </p:nvSpPr>
          <p:spPr>
            <a:xfrm>
              <a:off x="10593430" y="4575690"/>
              <a:ext cx="1096616" cy="14771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grpSp>
          <p:nvGrpSpPr>
            <p:cNvPr id="667" name="グループ化 666"/>
            <p:cNvGrpSpPr/>
            <p:nvPr/>
          </p:nvGrpSpPr>
          <p:grpSpPr>
            <a:xfrm>
              <a:off x="1002053" y="4712337"/>
              <a:ext cx="940120" cy="940119"/>
              <a:chOff x="1104626" y="4672882"/>
              <a:chExt cx="786006" cy="786006"/>
            </a:xfrm>
          </p:grpSpPr>
          <p:sp>
            <p:nvSpPr>
              <p:cNvPr id="1257" name="円/楕円 1256"/>
              <p:cNvSpPr/>
              <p:nvPr/>
            </p:nvSpPr>
            <p:spPr>
              <a:xfrm>
                <a:off x="1405848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58" name="円/楕円 1257"/>
              <p:cNvSpPr/>
              <p:nvPr/>
            </p:nvSpPr>
            <p:spPr>
              <a:xfrm>
                <a:off x="1246398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59" name="円/楕円 1258"/>
              <p:cNvSpPr/>
              <p:nvPr/>
            </p:nvSpPr>
            <p:spPr>
              <a:xfrm>
                <a:off x="1174038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0" name="円/楕円 1259"/>
              <p:cNvSpPr/>
              <p:nvPr/>
            </p:nvSpPr>
            <p:spPr>
              <a:xfrm>
                <a:off x="1104626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1" name="円/楕円 1260"/>
              <p:cNvSpPr/>
              <p:nvPr/>
            </p:nvSpPr>
            <p:spPr>
              <a:xfrm>
                <a:off x="1323352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2" name="円/楕円 1261"/>
              <p:cNvSpPr/>
              <p:nvPr/>
            </p:nvSpPr>
            <p:spPr>
              <a:xfrm flipH="1" flipV="1">
                <a:off x="1449184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3" name="円/楕円 1262"/>
              <p:cNvSpPr/>
              <p:nvPr/>
            </p:nvSpPr>
            <p:spPr>
              <a:xfrm>
                <a:off x="164539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4" name="円/楕円 1263"/>
              <p:cNvSpPr/>
              <p:nvPr/>
            </p:nvSpPr>
            <p:spPr>
              <a:xfrm>
                <a:off x="129684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5" name="円/楕円 1264"/>
              <p:cNvSpPr/>
              <p:nvPr/>
            </p:nvSpPr>
            <p:spPr>
              <a:xfrm>
                <a:off x="172235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6" name="円/楕円 1265"/>
              <p:cNvSpPr/>
              <p:nvPr/>
            </p:nvSpPr>
            <p:spPr>
              <a:xfrm>
                <a:off x="179830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7" name="円/楕円 1266"/>
              <p:cNvSpPr/>
              <p:nvPr/>
            </p:nvSpPr>
            <p:spPr>
              <a:xfrm>
                <a:off x="114503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8" name="円/楕円 1267"/>
              <p:cNvSpPr/>
              <p:nvPr/>
            </p:nvSpPr>
            <p:spPr>
              <a:xfrm>
                <a:off x="1221988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69" name="円/楕円 1268"/>
              <p:cNvSpPr/>
              <p:nvPr/>
            </p:nvSpPr>
            <p:spPr>
              <a:xfrm>
                <a:off x="1471119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0" name="円/楕円 1269"/>
              <p:cNvSpPr/>
              <p:nvPr/>
            </p:nvSpPr>
            <p:spPr>
              <a:xfrm>
                <a:off x="1471119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1" name="円/楕円 1270"/>
              <p:cNvSpPr/>
              <p:nvPr/>
            </p:nvSpPr>
            <p:spPr>
              <a:xfrm>
                <a:off x="1471119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2" name="円/楕円 1271"/>
              <p:cNvSpPr/>
              <p:nvPr/>
            </p:nvSpPr>
            <p:spPr>
              <a:xfrm>
                <a:off x="1471119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3" name="円/楕円 1272"/>
              <p:cNvSpPr/>
              <p:nvPr/>
            </p:nvSpPr>
            <p:spPr>
              <a:xfrm>
                <a:off x="1627021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4" name="円/楕円 1273"/>
              <p:cNvSpPr/>
              <p:nvPr/>
            </p:nvSpPr>
            <p:spPr>
              <a:xfrm>
                <a:off x="1675094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5" name="円/楕円 1274"/>
              <p:cNvSpPr/>
              <p:nvPr/>
            </p:nvSpPr>
            <p:spPr>
              <a:xfrm>
                <a:off x="1254528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6" name="円/楕円 1275"/>
              <p:cNvSpPr/>
              <p:nvPr/>
            </p:nvSpPr>
            <p:spPr>
              <a:xfrm>
                <a:off x="1302602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7" name="円/楕円 1276"/>
              <p:cNvSpPr/>
              <p:nvPr/>
            </p:nvSpPr>
            <p:spPr>
              <a:xfrm>
                <a:off x="1254528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8" name="円/楕円 1277"/>
              <p:cNvSpPr/>
              <p:nvPr/>
            </p:nvSpPr>
            <p:spPr>
              <a:xfrm>
                <a:off x="1302602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79" name="円/楕円 1278"/>
              <p:cNvSpPr/>
              <p:nvPr/>
            </p:nvSpPr>
            <p:spPr>
              <a:xfrm>
                <a:off x="1640510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80" name="円/楕円 1279"/>
              <p:cNvSpPr/>
              <p:nvPr/>
            </p:nvSpPr>
            <p:spPr>
              <a:xfrm>
                <a:off x="1688583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81" name="テキスト ボックス 1280"/>
              <p:cNvSpPr txBox="1"/>
              <p:nvPr/>
            </p:nvSpPr>
            <p:spPr>
              <a:xfrm>
                <a:off x="1328352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19+</a:t>
                </a:r>
                <a:endParaRPr kumimoji="1" lang="ja-JP" altLang="en-US" sz="1050" dirty="0"/>
              </a:p>
            </p:txBody>
          </p:sp>
        </p:grpSp>
        <p:sp>
          <p:nvSpPr>
            <p:cNvPr id="668" name="正方形/長方形 667"/>
            <p:cNvSpPr/>
            <p:nvPr/>
          </p:nvSpPr>
          <p:spPr>
            <a:xfrm>
              <a:off x="219460" y="1298320"/>
              <a:ext cx="689014" cy="8832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kumimoji="1" lang="en-US" altLang="ja-JP" dirty="0">
                  <a:latin typeface="+mj-ea"/>
                  <a:ea typeface="+mj-ea"/>
                </a:rPr>
                <a:t>K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  <a:endParaRPr kumimoji="1" lang="ja-JP" altLang="en-US" sz="1200" dirty="0">
                <a:latin typeface="+mj-ea"/>
                <a:ea typeface="+mj-ea"/>
              </a:endParaRPr>
            </a:p>
          </p:txBody>
        </p:sp>
        <p:sp>
          <p:nvSpPr>
            <p:cNvPr id="669" name="正方形/長方形 668"/>
            <p:cNvSpPr/>
            <p:nvPr/>
          </p:nvSpPr>
          <p:spPr>
            <a:xfrm>
              <a:off x="219460" y="2208455"/>
              <a:ext cx="689014" cy="107826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2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L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</a:p>
          </p:txBody>
        </p:sp>
        <p:sp>
          <p:nvSpPr>
            <p:cNvPr id="670" name="正方形/長方形 669"/>
            <p:cNvSpPr/>
            <p:nvPr/>
          </p:nvSpPr>
          <p:spPr>
            <a:xfrm>
              <a:off x="219460" y="3307656"/>
              <a:ext cx="689014" cy="125434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3</a:t>
              </a: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M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</a:p>
          </p:txBody>
        </p:sp>
        <p:sp>
          <p:nvSpPr>
            <p:cNvPr id="671" name="正方形/長方形 670"/>
            <p:cNvSpPr/>
            <p:nvPr/>
          </p:nvSpPr>
          <p:spPr>
            <a:xfrm>
              <a:off x="219460" y="4574903"/>
              <a:ext cx="689014" cy="14719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>
                  <a:latin typeface="+mj-ea"/>
                  <a:ea typeface="+mj-ea"/>
                </a:rPr>
                <a:t>4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ja-JP" altLang="en-US" sz="1200" dirty="0">
                  <a:latin typeface="+mj-ea"/>
                  <a:ea typeface="+mj-ea"/>
                </a:rPr>
                <a:t>最外殻</a:t>
              </a:r>
              <a:endParaRPr lang="en-US" altLang="ja-JP" sz="1200" dirty="0">
                <a:latin typeface="+mj-ea"/>
                <a:ea typeface="+mj-ea"/>
              </a:endParaRPr>
            </a:p>
            <a:p>
              <a:pPr algn="ctr"/>
              <a:r>
                <a:rPr lang="en-US" altLang="ja-JP" dirty="0">
                  <a:latin typeface="+mj-ea"/>
                  <a:ea typeface="+mj-ea"/>
                </a:rPr>
                <a:t>N</a:t>
              </a:r>
              <a:r>
                <a:rPr lang="ja-JP" altLang="en-US" sz="1200" dirty="0">
                  <a:latin typeface="+mj-ea"/>
                  <a:ea typeface="+mj-ea"/>
                </a:rPr>
                <a:t>殻</a:t>
              </a:r>
              <a:endParaRPr kumimoji="1" lang="ja-JP" altLang="en-US" sz="1200" dirty="0">
                <a:latin typeface="+mj-ea"/>
                <a:ea typeface="+mj-ea"/>
              </a:endParaRPr>
            </a:p>
          </p:txBody>
        </p:sp>
        <p:sp>
          <p:nvSpPr>
            <p:cNvPr id="672" name="テキスト ボックス 671"/>
            <p:cNvSpPr txBox="1"/>
            <p:nvPr/>
          </p:nvSpPr>
          <p:spPr>
            <a:xfrm>
              <a:off x="1192888" y="1796580"/>
              <a:ext cx="51328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</a:t>
              </a:r>
              <a:r>
                <a:rPr kumimoji="1" lang="en-US" altLang="ja-JP" sz="2800" dirty="0"/>
                <a:t>H</a:t>
              </a:r>
              <a:endParaRPr kumimoji="1" lang="ja-JP" altLang="en-US" sz="2800" dirty="0"/>
            </a:p>
          </p:txBody>
        </p:sp>
        <p:sp>
          <p:nvSpPr>
            <p:cNvPr id="673" name="テキスト ボックス 672"/>
            <p:cNvSpPr txBox="1"/>
            <p:nvPr/>
          </p:nvSpPr>
          <p:spPr>
            <a:xfrm>
              <a:off x="1189054" y="2924041"/>
              <a:ext cx="521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</a:t>
              </a:r>
              <a:r>
                <a:rPr kumimoji="1" lang="en-US" altLang="ja-JP" sz="2800" dirty="0"/>
                <a:t>Li</a:t>
              </a:r>
              <a:endParaRPr kumimoji="1" lang="ja-JP" altLang="en-US" sz="2800" dirty="0"/>
            </a:p>
          </p:txBody>
        </p:sp>
        <p:sp>
          <p:nvSpPr>
            <p:cNvPr id="674" name="テキスト ボックス 673"/>
            <p:cNvSpPr txBox="1"/>
            <p:nvPr/>
          </p:nvSpPr>
          <p:spPr>
            <a:xfrm>
              <a:off x="10810884" y="1803634"/>
              <a:ext cx="6912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2</a:t>
              </a:r>
              <a:r>
                <a:rPr kumimoji="1" lang="en-US" altLang="ja-JP" sz="2800" dirty="0"/>
                <a:t>He</a:t>
              </a:r>
              <a:endParaRPr kumimoji="1" lang="ja-JP" altLang="en-US" sz="2800" dirty="0"/>
            </a:p>
          </p:txBody>
        </p:sp>
        <p:sp>
          <p:nvSpPr>
            <p:cNvPr id="675" name="テキスト ボックス 674"/>
            <p:cNvSpPr txBox="1"/>
            <p:nvPr/>
          </p:nvSpPr>
          <p:spPr>
            <a:xfrm>
              <a:off x="2282819" y="2923282"/>
              <a:ext cx="6623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4</a:t>
              </a:r>
              <a:r>
                <a:rPr kumimoji="1" lang="en-US" altLang="ja-JP" sz="2800" dirty="0"/>
                <a:t>Be</a:t>
              </a:r>
              <a:endParaRPr kumimoji="1" lang="ja-JP" altLang="en-US" sz="2800" dirty="0"/>
            </a:p>
          </p:txBody>
        </p:sp>
        <p:sp>
          <p:nvSpPr>
            <p:cNvPr id="676" name="テキスト ボックス 675"/>
            <p:cNvSpPr txBox="1"/>
            <p:nvPr/>
          </p:nvSpPr>
          <p:spPr>
            <a:xfrm>
              <a:off x="5266161" y="2923282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5</a:t>
              </a:r>
              <a:r>
                <a:rPr kumimoji="1" lang="en-US" altLang="ja-JP" sz="2800" dirty="0"/>
                <a:t>B</a:t>
              </a:r>
              <a:endParaRPr kumimoji="1" lang="ja-JP" altLang="en-US" sz="2800" dirty="0"/>
            </a:p>
          </p:txBody>
        </p:sp>
        <p:sp>
          <p:nvSpPr>
            <p:cNvPr id="677" name="テキスト ボックス 676"/>
            <p:cNvSpPr txBox="1"/>
            <p:nvPr/>
          </p:nvSpPr>
          <p:spPr>
            <a:xfrm>
              <a:off x="6389645" y="292328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6</a:t>
              </a:r>
              <a:r>
                <a:rPr kumimoji="1" lang="en-US" altLang="ja-JP" sz="2800" dirty="0"/>
                <a:t>C</a:t>
              </a:r>
              <a:endParaRPr kumimoji="1" lang="ja-JP" altLang="en-US" sz="2800" dirty="0"/>
            </a:p>
          </p:txBody>
        </p:sp>
        <p:sp>
          <p:nvSpPr>
            <p:cNvPr id="678" name="テキスト ボックス 677"/>
            <p:cNvSpPr txBox="1"/>
            <p:nvPr/>
          </p:nvSpPr>
          <p:spPr>
            <a:xfrm>
              <a:off x="8620630" y="2923282"/>
              <a:ext cx="5261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8</a:t>
              </a:r>
              <a:r>
                <a:rPr kumimoji="1" lang="en-US" altLang="ja-JP" sz="2800" dirty="0"/>
                <a:t>O</a:t>
              </a:r>
              <a:endParaRPr kumimoji="1" lang="ja-JP" altLang="en-US" sz="2800" dirty="0"/>
            </a:p>
          </p:txBody>
        </p:sp>
        <p:sp>
          <p:nvSpPr>
            <p:cNvPr id="679" name="テキスト ボックス 678"/>
            <p:cNvSpPr txBox="1"/>
            <p:nvPr/>
          </p:nvSpPr>
          <p:spPr>
            <a:xfrm>
              <a:off x="7533612" y="2923282"/>
              <a:ext cx="5212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7</a:t>
              </a:r>
              <a:r>
                <a:rPr kumimoji="1" lang="en-US" altLang="ja-JP" sz="2800" dirty="0"/>
                <a:t>N</a:t>
              </a:r>
              <a:endParaRPr kumimoji="1" lang="ja-JP" altLang="en-US" sz="2800" dirty="0"/>
            </a:p>
          </p:txBody>
        </p:sp>
        <p:sp>
          <p:nvSpPr>
            <p:cNvPr id="680" name="テキスト ボックス 679"/>
            <p:cNvSpPr txBox="1"/>
            <p:nvPr/>
          </p:nvSpPr>
          <p:spPr>
            <a:xfrm>
              <a:off x="9811706" y="2923282"/>
              <a:ext cx="4539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9</a:t>
              </a:r>
              <a:r>
                <a:rPr kumimoji="1" lang="en-US" altLang="ja-JP" sz="2800" dirty="0"/>
                <a:t>F</a:t>
              </a:r>
              <a:endParaRPr kumimoji="1" lang="ja-JP" altLang="en-US" sz="2800" dirty="0"/>
            </a:p>
          </p:txBody>
        </p:sp>
        <p:sp>
          <p:nvSpPr>
            <p:cNvPr id="681" name="テキスト ボックス 680"/>
            <p:cNvSpPr txBox="1"/>
            <p:nvPr/>
          </p:nvSpPr>
          <p:spPr>
            <a:xfrm>
              <a:off x="10764869" y="2923282"/>
              <a:ext cx="8034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10</a:t>
              </a:r>
              <a:r>
                <a:rPr kumimoji="1" lang="en-US" altLang="ja-JP" sz="2800" dirty="0"/>
                <a:t>Ne</a:t>
              </a:r>
              <a:endParaRPr kumimoji="1" lang="ja-JP" altLang="en-US" sz="2800" dirty="0"/>
            </a:p>
          </p:txBody>
        </p:sp>
        <p:sp>
          <p:nvSpPr>
            <p:cNvPr id="682" name="テキスト ボックス 681"/>
            <p:cNvSpPr txBox="1"/>
            <p:nvPr/>
          </p:nvSpPr>
          <p:spPr>
            <a:xfrm>
              <a:off x="1080729" y="4178032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11</a:t>
              </a:r>
              <a:r>
                <a:rPr kumimoji="1" lang="en-US" altLang="ja-JP" sz="2800" dirty="0"/>
                <a:t>Na</a:t>
              </a:r>
              <a:endParaRPr kumimoji="1" lang="ja-JP" altLang="en-US" sz="2800" dirty="0"/>
            </a:p>
          </p:txBody>
        </p:sp>
        <p:sp>
          <p:nvSpPr>
            <p:cNvPr id="683" name="テキスト ボックス 682"/>
            <p:cNvSpPr txBox="1"/>
            <p:nvPr/>
          </p:nvSpPr>
          <p:spPr>
            <a:xfrm>
              <a:off x="2200373" y="4161756"/>
              <a:ext cx="8691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12</a:t>
              </a:r>
              <a:r>
                <a:rPr kumimoji="1" lang="en-US" altLang="ja-JP" sz="2800" dirty="0"/>
                <a:t>Mg</a:t>
              </a:r>
              <a:endParaRPr kumimoji="1" lang="ja-JP" altLang="en-US" sz="2800" dirty="0"/>
            </a:p>
          </p:txBody>
        </p:sp>
        <p:sp>
          <p:nvSpPr>
            <p:cNvPr id="684" name="テキスト ボックス 683"/>
            <p:cNvSpPr txBox="1"/>
            <p:nvPr/>
          </p:nvSpPr>
          <p:spPr>
            <a:xfrm>
              <a:off x="5186596" y="4161756"/>
              <a:ext cx="6832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13</a:t>
              </a:r>
              <a:r>
                <a:rPr kumimoji="1" lang="en-US" altLang="ja-JP" sz="2800" dirty="0"/>
                <a:t>Al</a:t>
              </a:r>
              <a:endParaRPr kumimoji="1" lang="ja-JP" altLang="en-US" sz="2800" dirty="0"/>
            </a:p>
          </p:txBody>
        </p:sp>
        <p:sp>
          <p:nvSpPr>
            <p:cNvPr id="685" name="テキスト ボックス 684"/>
            <p:cNvSpPr txBox="1"/>
            <p:nvPr/>
          </p:nvSpPr>
          <p:spPr>
            <a:xfrm>
              <a:off x="6325414" y="4161756"/>
              <a:ext cx="6399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14</a:t>
              </a:r>
              <a:r>
                <a:rPr kumimoji="1" lang="en-US" altLang="ja-JP" sz="2800" dirty="0"/>
                <a:t>Si</a:t>
              </a:r>
              <a:endParaRPr kumimoji="1" lang="ja-JP" altLang="en-US" sz="2800" dirty="0"/>
            </a:p>
          </p:txBody>
        </p:sp>
        <p:sp>
          <p:nvSpPr>
            <p:cNvPr id="686" name="テキスト ボックス 685"/>
            <p:cNvSpPr txBox="1"/>
            <p:nvPr/>
          </p:nvSpPr>
          <p:spPr>
            <a:xfrm>
              <a:off x="7508687" y="4161756"/>
              <a:ext cx="5790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15</a:t>
              </a:r>
              <a:r>
                <a:rPr kumimoji="1" lang="en-US" altLang="ja-JP" sz="2800" dirty="0"/>
                <a:t>P</a:t>
              </a:r>
              <a:endParaRPr kumimoji="1" lang="ja-JP" altLang="en-US" sz="2800" dirty="0"/>
            </a:p>
          </p:txBody>
        </p:sp>
        <p:sp>
          <p:nvSpPr>
            <p:cNvPr id="687" name="テキスト ボックス 686"/>
            <p:cNvSpPr txBox="1"/>
            <p:nvPr/>
          </p:nvSpPr>
          <p:spPr>
            <a:xfrm>
              <a:off x="8603373" y="4161756"/>
              <a:ext cx="5581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16</a:t>
              </a:r>
              <a:r>
                <a:rPr kumimoji="1" lang="en-US" altLang="ja-JP" sz="2800" dirty="0"/>
                <a:t>S</a:t>
              </a:r>
              <a:endParaRPr kumimoji="1" lang="ja-JP" altLang="en-US" sz="2800" dirty="0"/>
            </a:p>
          </p:txBody>
        </p:sp>
        <p:sp>
          <p:nvSpPr>
            <p:cNvPr id="688" name="テキスト ボックス 687"/>
            <p:cNvSpPr txBox="1"/>
            <p:nvPr/>
          </p:nvSpPr>
          <p:spPr>
            <a:xfrm>
              <a:off x="9726387" y="4161756"/>
              <a:ext cx="6655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17</a:t>
              </a:r>
              <a:r>
                <a:rPr kumimoji="1" lang="en-US" altLang="ja-JP" sz="2800" dirty="0"/>
                <a:t>Cl</a:t>
              </a:r>
              <a:endParaRPr kumimoji="1" lang="ja-JP" altLang="en-US" sz="2800" dirty="0"/>
            </a:p>
          </p:txBody>
        </p:sp>
        <p:sp>
          <p:nvSpPr>
            <p:cNvPr id="689" name="テキスト ボックス 688"/>
            <p:cNvSpPr txBox="1"/>
            <p:nvPr/>
          </p:nvSpPr>
          <p:spPr>
            <a:xfrm>
              <a:off x="10795546" y="4161756"/>
              <a:ext cx="726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18</a:t>
              </a:r>
              <a:r>
                <a:rPr kumimoji="1" lang="en-US" altLang="ja-JP" sz="2800" dirty="0"/>
                <a:t>Ar</a:t>
              </a:r>
              <a:endParaRPr kumimoji="1" lang="ja-JP" altLang="en-US" sz="2800" dirty="0"/>
            </a:p>
          </p:txBody>
        </p:sp>
        <p:sp>
          <p:nvSpPr>
            <p:cNvPr id="690" name="テキスト ボックス 689"/>
            <p:cNvSpPr txBox="1"/>
            <p:nvPr/>
          </p:nvSpPr>
          <p:spPr>
            <a:xfrm>
              <a:off x="1164129" y="5683090"/>
              <a:ext cx="5790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19</a:t>
              </a:r>
              <a:r>
                <a:rPr kumimoji="1" lang="en-US" altLang="ja-JP" sz="2800" dirty="0"/>
                <a:t>K</a:t>
              </a:r>
              <a:endParaRPr kumimoji="1" lang="ja-JP" altLang="en-US" sz="2800" dirty="0"/>
            </a:p>
          </p:txBody>
        </p:sp>
        <p:sp>
          <p:nvSpPr>
            <p:cNvPr id="691" name="テキスト ボックス 690"/>
            <p:cNvSpPr txBox="1"/>
            <p:nvPr/>
          </p:nvSpPr>
          <p:spPr>
            <a:xfrm>
              <a:off x="2243517" y="5683090"/>
              <a:ext cx="7553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20</a:t>
              </a:r>
              <a:r>
                <a:rPr kumimoji="1" lang="en-US" altLang="ja-JP" sz="2800" dirty="0"/>
                <a:t>Ca</a:t>
              </a:r>
              <a:endParaRPr kumimoji="1" lang="ja-JP" altLang="en-US" sz="2800" dirty="0"/>
            </a:p>
          </p:txBody>
        </p:sp>
        <p:sp>
          <p:nvSpPr>
            <p:cNvPr id="692" name="テキスト ボックス 691"/>
            <p:cNvSpPr txBox="1"/>
            <p:nvPr/>
          </p:nvSpPr>
          <p:spPr>
            <a:xfrm>
              <a:off x="5144415" y="5683090"/>
              <a:ext cx="7906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600" dirty="0"/>
                <a:t>31</a:t>
              </a:r>
              <a:r>
                <a:rPr kumimoji="1" lang="en-US" altLang="ja-JP" sz="2800" dirty="0"/>
                <a:t>Ga</a:t>
              </a:r>
              <a:endParaRPr kumimoji="1" lang="ja-JP" altLang="en-US" sz="2800" dirty="0"/>
            </a:p>
          </p:txBody>
        </p:sp>
        <p:sp>
          <p:nvSpPr>
            <p:cNvPr id="693" name="テキスト ボックス 692"/>
            <p:cNvSpPr txBox="1"/>
            <p:nvPr/>
          </p:nvSpPr>
          <p:spPr>
            <a:xfrm>
              <a:off x="6264061" y="5683090"/>
              <a:ext cx="797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32</a:t>
              </a:r>
              <a:r>
                <a:rPr lang="en-US" altLang="ja-JP" sz="2800" dirty="0"/>
                <a:t>Ge</a:t>
              </a:r>
              <a:endParaRPr kumimoji="1" lang="ja-JP" altLang="en-US" sz="2800" dirty="0"/>
            </a:p>
          </p:txBody>
        </p:sp>
        <p:sp>
          <p:nvSpPr>
            <p:cNvPr id="694" name="テキスト ボックス 693"/>
            <p:cNvSpPr txBox="1"/>
            <p:nvPr/>
          </p:nvSpPr>
          <p:spPr>
            <a:xfrm>
              <a:off x="7446374" y="5683090"/>
              <a:ext cx="7425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33</a:t>
              </a:r>
              <a:r>
                <a:rPr kumimoji="1" lang="en-US" altLang="ja-JP" sz="2800" dirty="0"/>
                <a:t>As</a:t>
              </a:r>
              <a:endParaRPr kumimoji="1" lang="ja-JP" altLang="en-US" sz="2800" dirty="0"/>
            </a:p>
          </p:txBody>
        </p:sp>
        <p:sp>
          <p:nvSpPr>
            <p:cNvPr id="722" name="テキスト ボックス 721"/>
            <p:cNvSpPr txBox="1"/>
            <p:nvPr/>
          </p:nvSpPr>
          <p:spPr>
            <a:xfrm>
              <a:off x="8534353" y="5683090"/>
              <a:ext cx="7360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34</a:t>
              </a:r>
              <a:r>
                <a:rPr kumimoji="1" lang="en-US" altLang="ja-JP" sz="2800" dirty="0"/>
                <a:t>Se</a:t>
              </a:r>
              <a:endParaRPr kumimoji="1" lang="ja-JP" altLang="en-US" sz="2800" dirty="0"/>
            </a:p>
          </p:txBody>
        </p:sp>
        <p:sp>
          <p:nvSpPr>
            <p:cNvPr id="723" name="テキスト ボックス 722"/>
            <p:cNvSpPr txBox="1"/>
            <p:nvPr/>
          </p:nvSpPr>
          <p:spPr>
            <a:xfrm>
              <a:off x="9709133" y="5683090"/>
              <a:ext cx="713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35</a:t>
              </a:r>
              <a:r>
                <a:rPr kumimoji="1" lang="en-US" altLang="ja-JP" sz="2800" dirty="0"/>
                <a:t>Br</a:t>
              </a:r>
              <a:endParaRPr kumimoji="1" lang="ja-JP" altLang="en-US" sz="2800" dirty="0"/>
            </a:p>
          </p:txBody>
        </p:sp>
        <p:sp>
          <p:nvSpPr>
            <p:cNvPr id="724" name="テキスト ボックス 723"/>
            <p:cNvSpPr txBox="1"/>
            <p:nvPr/>
          </p:nvSpPr>
          <p:spPr>
            <a:xfrm>
              <a:off x="10805366" y="5683090"/>
              <a:ext cx="6983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36</a:t>
              </a:r>
              <a:r>
                <a:rPr kumimoji="1" lang="en-US" altLang="ja-JP" sz="2800" dirty="0"/>
                <a:t>Kr</a:t>
              </a:r>
              <a:endParaRPr kumimoji="1" lang="ja-JP" altLang="en-US" sz="2800" dirty="0"/>
            </a:p>
          </p:txBody>
        </p:sp>
        <p:grpSp>
          <p:nvGrpSpPr>
            <p:cNvPr id="725" name="グループ化 724"/>
            <p:cNvGrpSpPr/>
            <p:nvPr/>
          </p:nvGrpSpPr>
          <p:grpSpPr>
            <a:xfrm>
              <a:off x="10643122" y="4675367"/>
              <a:ext cx="1007118" cy="1014075"/>
              <a:chOff x="917375" y="4792176"/>
              <a:chExt cx="961733" cy="968376"/>
            </a:xfrm>
          </p:grpSpPr>
          <p:grpSp>
            <p:nvGrpSpPr>
              <p:cNvPr id="1223" name="グループ化 1222"/>
              <p:cNvGrpSpPr/>
              <p:nvPr/>
            </p:nvGrpSpPr>
            <p:grpSpPr>
              <a:xfrm>
                <a:off x="917375" y="4792176"/>
                <a:ext cx="961733" cy="968376"/>
                <a:chOff x="917375" y="4792176"/>
                <a:chExt cx="961733" cy="968376"/>
              </a:xfrm>
            </p:grpSpPr>
            <p:sp>
              <p:nvSpPr>
                <p:cNvPr id="1225" name="円/楕円 1224"/>
                <p:cNvSpPr/>
                <p:nvPr/>
              </p:nvSpPr>
              <p:spPr>
                <a:xfrm>
                  <a:off x="1294143" y="5171534"/>
                  <a:ext cx="209661" cy="20966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26" name="円/楕円 1225"/>
                <p:cNvSpPr/>
                <p:nvPr/>
              </p:nvSpPr>
              <p:spPr>
                <a:xfrm>
                  <a:off x="1112024" y="4989415"/>
                  <a:ext cx="573898" cy="573898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27" name="円/楕円 1226"/>
                <p:cNvSpPr/>
                <p:nvPr/>
              </p:nvSpPr>
              <p:spPr>
                <a:xfrm>
                  <a:off x="1029376" y="4906767"/>
                  <a:ext cx="739193" cy="739193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28" name="円/楕円 1227"/>
                <p:cNvSpPr/>
                <p:nvPr/>
              </p:nvSpPr>
              <p:spPr>
                <a:xfrm>
                  <a:off x="950096" y="4827487"/>
                  <a:ext cx="897754" cy="897754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29" name="円/楕円 1228"/>
                <p:cNvSpPr/>
                <p:nvPr/>
              </p:nvSpPr>
              <p:spPr>
                <a:xfrm>
                  <a:off x="1199918" y="5077309"/>
                  <a:ext cx="398110" cy="398110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0" name="円/楕円 1229"/>
                <p:cNvSpPr/>
                <p:nvPr/>
              </p:nvSpPr>
              <p:spPr>
                <a:xfrm flipH="1" flipV="1">
                  <a:off x="1343640" y="5233997"/>
                  <a:ext cx="45720" cy="45720"/>
                </a:xfrm>
                <a:prstGeom prst="ellipse">
                  <a:avLst/>
                </a:prstGeom>
                <a:solidFill>
                  <a:srgbClr val="FFCCFF"/>
                </a:solidFill>
                <a:ln>
                  <a:noFill/>
                </a:ln>
                <a:effectLst>
                  <a:glow rad="101600">
                    <a:schemeClr val="bg1"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1" name="円/楕円 1230"/>
                <p:cNvSpPr/>
                <p:nvPr/>
              </p:nvSpPr>
              <p:spPr>
                <a:xfrm>
                  <a:off x="156774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2" name="円/楕円 1231"/>
                <p:cNvSpPr/>
                <p:nvPr/>
              </p:nvSpPr>
              <p:spPr>
                <a:xfrm>
                  <a:off x="116963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3" name="円/楕円 1232"/>
                <p:cNvSpPr/>
                <p:nvPr/>
              </p:nvSpPr>
              <p:spPr>
                <a:xfrm>
                  <a:off x="1655643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4" name="円/楕円 1233"/>
                <p:cNvSpPr/>
                <p:nvPr/>
              </p:nvSpPr>
              <p:spPr>
                <a:xfrm>
                  <a:off x="1742395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5" name="円/楕円 1234"/>
                <p:cNvSpPr/>
                <p:nvPr/>
              </p:nvSpPr>
              <p:spPr>
                <a:xfrm>
                  <a:off x="996249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6" name="円/楕円 1235"/>
                <p:cNvSpPr/>
                <p:nvPr/>
              </p:nvSpPr>
              <p:spPr>
                <a:xfrm>
                  <a:off x="1084143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7" name="円/楕円 1236"/>
                <p:cNvSpPr/>
                <p:nvPr/>
              </p:nvSpPr>
              <p:spPr>
                <a:xfrm>
                  <a:off x="1368694" y="553303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8" name="円/楕円 1237"/>
                <p:cNvSpPr/>
                <p:nvPr/>
              </p:nvSpPr>
              <p:spPr>
                <a:xfrm>
                  <a:off x="1368694" y="5615681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39" name="円/楕円 1238"/>
                <p:cNvSpPr/>
                <p:nvPr/>
              </p:nvSpPr>
              <p:spPr>
                <a:xfrm>
                  <a:off x="1368694" y="48764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0" name="円/楕円 1239"/>
                <p:cNvSpPr/>
                <p:nvPr/>
              </p:nvSpPr>
              <p:spPr>
                <a:xfrm>
                  <a:off x="1368694" y="495913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1" name="円/楕円 1240"/>
                <p:cNvSpPr/>
                <p:nvPr/>
              </p:nvSpPr>
              <p:spPr>
                <a:xfrm>
                  <a:off x="1546760" y="50196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2" name="円/楕円 1241"/>
                <p:cNvSpPr/>
                <p:nvPr/>
              </p:nvSpPr>
              <p:spPr>
                <a:xfrm>
                  <a:off x="1601668" y="496203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3" name="円/楕円 1242"/>
                <p:cNvSpPr/>
                <p:nvPr/>
              </p:nvSpPr>
              <p:spPr>
                <a:xfrm>
                  <a:off x="1121310" y="55149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4" name="円/楕円 1243"/>
                <p:cNvSpPr/>
                <p:nvPr/>
              </p:nvSpPr>
              <p:spPr>
                <a:xfrm>
                  <a:off x="1176218" y="545733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5" name="円/楕円 1244"/>
                <p:cNvSpPr/>
                <p:nvPr/>
              </p:nvSpPr>
              <p:spPr>
                <a:xfrm>
                  <a:off x="1121310" y="495913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6" name="円/楕円 1245"/>
                <p:cNvSpPr/>
                <p:nvPr/>
              </p:nvSpPr>
              <p:spPr>
                <a:xfrm>
                  <a:off x="1176218" y="502261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7" name="円/楕円 1246"/>
                <p:cNvSpPr/>
                <p:nvPr/>
              </p:nvSpPr>
              <p:spPr>
                <a:xfrm>
                  <a:off x="1562167" y="5456412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8" name="円/楕円 1247"/>
                <p:cNvSpPr/>
                <p:nvPr/>
              </p:nvSpPr>
              <p:spPr>
                <a:xfrm>
                  <a:off x="1617075" y="5519892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49" name="円/楕円 1248"/>
                <p:cNvSpPr/>
                <p:nvPr/>
              </p:nvSpPr>
              <p:spPr>
                <a:xfrm>
                  <a:off x="917375" y="524778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50" name="円/楕円 1249"/>
                <p:cNvSpPr/>
                <p:nvPr/>
              </p:nvSpPr>
              <p:spPr>
                <a:xfrm>
                  <a:off x="1064194" y="558570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51" name="円/楕円 1250"/>
                <p:cNvSpPr/>
                <p:nvPr/>
              </p:nvSpPr>
              <p:spPr>
                <a:xfrm>
                  <a:off x="1368694" y="569999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52" name="円/楕円 1251"/>
                <p:cNvSpPr/>
                <p:nvPr/>
              </p:nvSpPr>
              <p:spPr>
                <a:xfrm>
                  <a:off x="1676910" y="5585167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53" name="円/楕円 1252"/>
                <p:cNvSpPr/>
                <p:nvPr/>
              </p:nvSpPr>
              <p:spPr>
                <a:xfrm>
                  <a:off x="1818550" y="5255949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54" name="円/楕円 1253"/>
                <p:cNvSpPr/>
                <p:nvPr/>
              </p:nvSpPr>
              <p:spPr>
                <a:xfrm>
                  <a:off x="1664222" y="4904924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55" name="円/楕円 1254"/>
                <p:cNvSpPr/>
                <p:nvPr/>
              </p:nvSpPr>
              <p:spPr>
                <a:xfrm>
                  <a:off x="1365975" y="4792176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1256" name="円/楕円 1255"/>
                <p:cNvSpPr/>
                <p:nvPr/>
              </p:nvSpPr>
              <p:spPr>
                <a:xfrm>
                  <a:off x="1064194" y="4904740"/>
                  <a:ext cx="60558" cy="60558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</p:grpSp>
          <p:sp>
            <p:nvSpPr>
              <p:cNvPr id="1224" name="テキスト ボックス 1223"/>
              <p:cNvSpPr txBox="1"/>
              <p:nvPr/>
            </p:nvSpPr>
            <p:spPr>
              <a:xfrm>
                <a:off x="1205628" y="5139228"/>
                <a:ext cx="381466" cy="24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36+</a:t>
                </a:r>
                <a:endParaRPr kumimoji="1" lang="ja-JP" altLang="en-US" sz="1050" dirty="0"/>
              </a:p>
            </p:txBody>
          </p:sp>
        </p:grpSp>
        <p:sp>
          <p:nvSpPr>
            <p:cNvPr id="726" name="正方形/長方形 725"/>
            <p:cNvSpPr/>
            <p:nvPr/>
          </p:nvSpPr>
          <p:spPr>
            <a:xfrm>
              <a:off x="931505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727" name="正方形/長方形 726"/>
            <p:cNvSpPr/>
            <p:nvPr/>
          </p:nvSpPr>
          <p:spPr>
            <a:xfrm>
              <a:off x="2053069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728" name="正方形/長方形 727"/>
            <p:cNvSpPr/>
            <p:nvPr/>
          </p:nvSpPr>
          <p:spPr>
            <a:xfrm>
              <a:off x="4982776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3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729" name="正方形/長方形 728"/>
            <p:cNvSpPr/>
            <p:nvPr/>
          </p:nvSpPr>
          <p:spPr>
            <a:xfrm>
              <a:off x="6104337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4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730" name="正方形/長方形 729"/>
            <p:cNvSpPr/>
            <p:nvPr/>
          </p:nvSpPr>
          <p:spPr>
            <a:xfrm>
              <a:off x="7225900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5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731" name="正方形/長方形 730"/>
            <p:cNvSpPr/>
            <p:nvPr/>
          </p:nvSpPr>
          <p:spPr>
            <a:xfrm>
              <a:off x="8347464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732" name="正方形/長方形 731"/>
            <p:cNvSpPr/>
            <p:nvPr/>
          </p:nvSpPr>
          <p:spPr>
            <a:xfrm>
              <a:off x="9469025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7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733" name="正方形/長方形 732"/>
            <p:cNvSpPr/>
            <p:nvPr/>
          </p:nvSpPr>
          <p:spPr>
            <a:xfrm>
              <a:off x="10590593" y="6096512"/>
              <a:ext cx="1096616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  <a:latin typeface="+mj-ea"/>
                  <a:ea typeface="+mj-ea"/>
                </a:rPr>
                <a:t>0</a:t>
              </a:r>
              <a:endParaRPr kumimoji="1" lang="ja-JP" altLang="en-US" sz="28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734" name="正方形/長方形 733"/>
            <p:cNvSpPr/>
            <p:nvPr/>
          </p:nvSpPr>
          <p:spPr>
            <a:xfrm>
              <a:off x="219460" y="6096512"/>
              <a:ext cx="689014" cy="3395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rgbClr val="FF0000"/>
                  </a:solidFill>
                </a:rPr>
                <a:t>価電子</a:t>
              </a:r>
            </a:p>
          </p:txBody>
        </p:sp>
        <p:grpSp>
          <p:nvGrpSpPr>
            <p:cNvPr id="735" name="グループ化 734"/>
            <p:cNvGrpSpPr/>
            <p:nvPr/>
          </p:nvGrpSpPr>
          <p:grpSpPr>
            <a:xfrm>
              <a:off x="2123615" y="4712337"/>
              <a:ext cx="940120" cy="940119"/>
              <a:chOff x="2042331" y="4672882"/>
              <a:chExt cx="786006" cy="786006"/>
            </a:xfrm>
          </p:grpSpPr>
          <p:sp>
            <p:nvSpPr>
              <p:cNvPr id="1198" name="円/楕円 1197"/>
              <p:cNvSpPr/>
              <p:nvPr/>
            </p:nvSpPr>
            <p:spPr>
              <a:xfrm>
                <a:off x="2343553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9" name="円/楕円 1198"/>
              <p:cNvSpPr/>
              <p:nvPr/>
            </p:nvSpPr>
            <p:spPr>
              <a:xfrm>
                <a:off x="2184103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0" name="円/楕円 1199"/>
              <p:cNvSpPr/>
              <p:nvPr/>
            </p:nvSpPr>
            <p:spPr>
              <a:xfrm>
                <a:off x="2111743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1" name="円/楕円 1200"/>
              <p:cNvSpPr/>
              <p:nvPr/>
            </p:nvSpPr>
            <p:spPr>
              <a:xfrm>
                <a:off x="2042331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2" name="円/楕円 1201"/>
              <p:cNvSpPr/>
              <p:nvPr/>
            </p:nvSpPr>
            <p:spPr>
              <a:xfrm>
                <a:off x="2261057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3" name="円/楕円 1202"/>
              <p:cNvSpPr/>
              <p:nvPr/>
            </p:nvSpPr>
            <p:spPr>
              <a:xfrm flipH="1" flipV="1">
                <a:off x="2386889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4" name="円/楕円 1203"/>
              <p:cNvSpPr/>
              <p:nvPr/>
            </p:nvSpPr>
            <p:spPr>
              <a:xfrm>
                <a:off x="258310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5" name="円/楕円 1204"/>
              <p:cNvSpPr/>
              <p:nvPr/>
            </p:nvSpPr>
            <p:spPr>
              <a:xfrm>
                <a:off x="223454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6" name="円/楕円 1205"/>
              <p:cNvSpPr/>
              <p:nvPr/>
            </p:nvSpPr>
            <p:spPr>
              <a:xfrm>
                <a:off x="266005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7" name="円/楕円 1206"/>
              <p:cNvSpPr/>
              <p:nvPr/>
            </p:nvSpPr>
            <p:spPr>
              <a:xfrm>
                <a:off x="273600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8" name="円/楕円 1207"/>
              <p:cNvSpPr/>
              <p:nvPr/>
            </p:nvSpPr>
            <p:spPr>
              <a:xfrm>
                <a:off x="208273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09" name="円/楕円 1208"/>
              <p:cNvSpPr/>
              <p:nvPr/>
            </p:nvSpPr>
            <p:spPr>
              <a:xfrm>
                <a:off x="2159693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0" name="円/楕円 1209"/>
              <p:cNvSpPr/>
              <p:nvPr/>
            </p:nvSpPr>
            <p:spPr>
              <a:xfrm>
                <a:off x="2408824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1" name="円/楕円 1210"/>
              <p:cNvSpPr/>
              <p:nvPr/>
            </p:nvSpPr>
            <p:spPr>
              <a:xfrm>
                <a:off x="2408824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2" name="円/楕円 1211"/>
              <p:cNvSpPr/>
              <p:nvPr/>
            </p:nvSpPr>
            <p:spPr>
              <a:xfrm>
                <a:off x="2408824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3" name="円/楕円 1212"/>
              <p:cNvSpPr/>
              <p:nvPr/>
            </p:nvSpPr>
            <p:spPr>
              <a:xfrm>
                <a:off x="2408824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4" name="円/楕円 1213"/>
              <p:cNvSpPr/>
              <p:nvPr/>
            </p:nvSpPr>
            <p:spPr>
              <a:xfrm>
                <a:off x="2564726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5" name="円/楕円 1214"/>
              <p:cNvSpPr/>
              <p:nvPr/>
            </p:nvSpPr>
            <p:spPr>
              <a:xfrm>
                <a:off x="2612799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6" name="円/楕円 1215"/>
              <p:cNvSpPr/>
              <p:nvPr/>
            </p:nvSpPr>
            <p:spPr>
              <a:xfrm>
                <a:off x="2192233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7" name="円/楕円 1216"/>
              <p:cNvSpPr/>
              <p:nvPr/>
            </p:nvSpPr>
            <p:spPr>
              <a:xfrm>
                <a:off x="2240307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8" name="円/楕円 1217"/>
              <p:cNvSpPr/>
              <p:nvPr/>
            </p:nvSpPr>
            <p:spPr>
              <a:xfrm>
                <a:off x="2192233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19" name="円/楕円 1218"/>
              <p:cNvSpPr/>
              <p:nvPr/>
            </p:nvSpPr>
            <p:spPr>
              <a:xfrm>
                <a:off x="2240307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20" name="円/楕円 1219"/>
              <p:cNvSpPr/>
              <p:nvPr/>
            </p:nvSpPr>
            <p:spPr>
              <a:xfrm>
                <a:off x="2578215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21" name="円/楕円 1220"/>
              <p:cNvSpPr/>
              <p:nvPr/>
            </p:nvSpPr>
            <p:spPr>
              <a:xfrm>
                <a:off x="2626288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222" name="テキスト ボックス 1221"/>
              <p:cNvSpPr txBox="1"/>
              <p:nvPr/>
            </p:nvSpPr>
            <p:spPr>
              <a:xfrm>
                <a:off x="2266057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20+</a:t>
                </a:r>
                <a:endParaRPr kumimoji="1" lang="ja-JP" altLang="en-US" sz="1050" dirty="0"/>
              </a:p>
            </p:txBody>
          </p:sp>
        </p:grpSp>
        <p:grpSp>
          <p:nvGrpSpPr>
            <p:cNvPr id="736" name="グループ化 735"/>
            <p:cNvGrpSpPr/>
            <p:nvPr/>
          </p:nvGrpSpPr>
          <p:grpSpPr>
            <a:xfrm>
              <a:off x="5069569" y="4712337"/>
              <a:ext cx="940120" cy="940119"/>
              <a:chOff x="3340589" y="4672882"/>
              <a:chExt cx="786006" cy="786006"/>
            </a:xfrm>
          </p:grpSpPr>
          <p:sp>
            <p:nvSpPr>
              <p:cNvPr id="1173" name="円/楕円 1172"/>
              <p:cNvSpPr/>
              <p:nvPr/>
            </p:nvSpPr>
            <p:spPr>
              <a:xfrm>
                <a:off x="3641811" y="4974104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4" name="円/楕円 1173"/>
              <p:cNvSpPr/>
              <p:nvPr/>
            </p:nvSpPr>
            <p:spPr>
              <a:xfrm>
                <a:off x="3482361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5" name="円/楕円 1174"/>
              <p:cNvSpPr/>
              <p:nvPr/>
            </p:nvSpPr>
            <p:spPr>
              <a:xfrm>
                <a:off x="3410001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6" name="円/楕円 1175"/>
              <p:cNvSpPr/>
              <p:nvPr/>
            </p:nvSpPr>
            <p:spPr>
              <a:xfrm>
                <a:off x="3340589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7" name="円/楕円 1176"/>
              <p:cNvSpPr/>
              <p:nvPr/>
            </p:nvSpPr>
            <p:spPr>
              <a:xfrm>
                <a:off x="3559315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8" name="円/楕円 1177"/>
              <p:cNvSpPr/>
              <p:nvPr/>
            </p:nvSpPr>
            <p:spPr>
              <a:xfrm flipH="1" flipV="1">
                <a:off x="3685147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9" name="円/楕円 1178"/>
              <p:cNvSpPr/>
              <p:nvPr/>
            </p:nvSpPr>
            <p:spPr>
              <a:xfrm>
                <a:off x="388136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0" name="円/楕円 1179"/>
              <p:cNvSpPr/>
              <p:nvPr/>
            </p:nvSpPr>
            <p:spPr>
              <a:xfrm>
                <a:off x="353280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1" name="円/楕円 1180"/>
              <p:cNvSpPr/>
              <p:nvPr/>
            </p:nvSpPr>
            <p:spPr>
              <a:xfrm>
                <a:off x="3958313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2" name="円/楕円 1181"/>
              <p:cNvSpPr/>
              <p:nvPr/>
            </p:nvSpPr>
            <p:spPr>
              <a:xfrm>
                <a:off x="403426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3" name="円/楕円 1182"/>
              <p:cNvSpPr/>
              <p:nvPr/>
            </p:nvSpPr>
            <p:spPr>
              <a:xfrm>
                <a:off x="338099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4" name="円/楕円 1183"/>
              <p:cNvSpPr/>
              <p:nvPr/>
            </p:nvSpPr>
            <p:spPr>
              <a:xfrm>
                <a:off x="345795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5" name="円/楕円 1184"/>
              <p:cNvSpPr/>
              <p:nvPr/>
            </p:nvSpPr>
            <p:spPr>
              <a:xfrm>
                <a:off x="370708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6" name="円/楕円 1185"/>
              <p:cNvSpPr/>
              <p:nvPr/>
            </p:nvSpPr>
            <p:spPr>
              <a:xfrm>
                <a:off x="370708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7" name="円/楕円 1186"/>
              <p:cNvSpPr/>
              <p:nvPr/>
            </p:nvSpPr>
            <p:spPr>
              <a:xfrm>
                <a:off x="370708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8" name="円/楕円 1187"/>
              <p:cNvSpPr/>
              <p:nvPr/>
            </p:nvSpPr>
            <p:spPr>
              <a:xfrm>
                <a:off x="370708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89" name="円/楕円 1188"/>
              <p:cNvSpPr/>
              <p:nvPr/>
            </p:nvSpPr>
            <p:spPr>
              <a:xfrm>
                <a:off x="3862984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0" name="円/楕円 1189"/>
              <p:cNvSpPr/>
              <p:nvPr/>
            </p:nvSpPr>
            <p:spPr>
              <a:xfrm>
                <a:off x="3911057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1" name="円/楕円 1190"/>
              <p:cNvSpPr/>
              <p:nvPr/>
            </p:nvSpPr>
            <p:spPr>
              <a:xfrm>
                <a:off x="349049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2" name="円/楕円 1191"/>
              <p:cNvSpPr/>
              <p:nvPr/>
            </p:nvSpPr>
            <p:spPr>
              <a:xfrm>
                <a:off x="3538565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3" name="円/楕円 1192"/>
              <p:cNvSpPr/>
              <p:nvPr/>
            </p:nvSpPr>
            <p:spPr>
              <a:xfrm>
                <a:off x="349049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4" name="円/楕円 1193"/>
              <p:cNvSpPr/>
              <p:nvPr/>
            </p:nvSpPr>
            <p:spPr>
              <a:xfrm>
                <a:off x="3538565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5" name="円/楕円 1194"/>
              <p:cNvSpPr/>
              <p:nvPr/>
            </p:nvSpPr>
            <p:spPr>
              <a:xfrm>
                <a:off x="3876473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6" name="円/楕円 1195"/>
              <p:cNvSpPr/>
              <p:nvPr/>
            </p:nvSpPr>
            <p:spPr>
              <a:xfrm>
                <a:off x="3924546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97" name="テキスト ボックス 1196"/>
              <p:cNvSpPr txBox="1"/>
              <p:nvPr/>
            </p:nvSpPr>
            <p:spPr>
              <a:xfrm>
                <a:off x="3564315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31+</a:t>
                </a:r>
                <a:endParaRPr kumimoji="1" lang="ja-JP" altLang="en-US" sz="1050" dirty="0"/>
              </a:p>
            </p:txBody>
          </p:sp>
        </p:grpSp>
        <p:grpSp>
          <p:nvGrpSpPr>
            <p:cNvPr id="737" name="グループ化 736"/>
            <p:cNvGrpSpPr/>
            <p:nvPr/>
          </p:nvGrpSpPr>
          <p:grpSpPr>
            <a:xfrm>
              <a:off x="6191131" y="4712337"/>
              <a:ext cx="940119" cy="940119"/>
              <a:chOff x="4278294" y="4672882"/>
              <a:chExt cx="786005" cy="786006"/>
            </a:xfrm>
          </p:grpSpPr>
          <p:sp>
            <p:nvSpPr>
              <p:cNvPr id="1148" name="円/楕円 1147"/>
              <p:cNvSpPr/>
              <p:nvPr/>
            </p:nvSpPr>
            <p:spPr>
              <a:xfrm>
                <a:off x="4579515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9" name="円/楕円 1148"/>
              <p:cNvSpPr/>
              <p:nvPr/>
            </p:nvSpPr>
            <p:spPr>
              <a:xfrm>
                <a:off x="4420066" y="4814654"/>
                <a:ext cx="502461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0" name="円/楕円 1149"/>
              <p:cNvSpPr/>
              <p:nvPr/>
            </p:nvSpPr>
            <p:spPr>
              <a:xfrm>
                <a:off x="4347706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1" name="円/楕円 1150"/>
              <p:cNvSpPr/>
              <p:nvPr/>
            </p:nvSpPr>
            <p:spPr>
              <a:xfrm>
                <a:off x="4278294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2" name="円/楕円 1151"/>
              <p:cNvSpPr/>
              <p:nvPr/>
            </p:nvSpPr>
            <p:spPr>
              <a:xfrm>
                <a:off x="4497019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3" name="円/楕円 1152"/>
              <p:cNvSpPr/>
              <p:nvPr/>
            </p:nvSpPr>
            <p:spPr>
              <a:xfrm flipH="1" flipV="1">
                <a:off x="4622851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4" name="円/楕円 1153"/>
              <p:cNvSpPr/>
              <p:nvPr/>
            </p:nvSpPr>
            <p:spPr>
              <a:xfrm>
                <a:off x="481906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5" name="円/楕円 1154"/>
              <p:cNvSpPr/>
              <p:nvPr/>
            </p:nvSpPr>
            <p:spPr>
              <a:xfrm>
                <a:off x="447050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6" name="円/楕円 1155"/>
              <p:cNvSpPr/>
              <p:nvPr/>
            </p:nvSpPr>
            <p:spPr>
              <a:xfrm>
                <a:off x="489601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7" name="円/楕円 1156"/>
              <p:cNvSpPr/>
              <p:nvPr/>
            </p:nvSpPr>
            <p:spPr>
              <a:xfrm>
                <a:off x="497197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8" name="円/楕円 1157"/>
              <p:cNvSpPr/>
              <p:nvPr/>
            </p:nvSpPr>
            <p:spPr>
              <a:xfrm>
                <a:off x="431870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59" name="円/楕円 1158"/>
              <p:cNvSpPr/>
              <p:nvPr/>
            </p:nvSpPr>
            <p:spPr>
              <a:xfrm>
                <a:off x="439565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0" name="円/楕円 1159"/>
              <p:cNvSpPr/>
              <p:nvPr/>
            </p:nvSpPr>
            <p:spPr>
              <a:xfrm>
                <a:off x="4644787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1" name="円/楕円 1160"/>
              <p:cNvSpPr/>
              <p:nvPr/>
            </p:nvSpPr>
            <p:spPr>
              <a:xfrm>
                <a:off x="4644787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2" name="円/楕円 1161"/>
              <p:cNvSpPr/>
              <p:nvPr/>
            </p:nvSpPr>
            <p:spPr>
              <a:xfrm>
                <a:off x="4644787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3" name="円/楕円 1162"/>
              <p:cNvSpPr/>
              <p:nvPr/>
            </p:nvSpPr>
            <p:spPr>
              <a:xfrm>
                <a:off x="4644787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4" name="円/楕円 1163"/>
              <p:cNvSpPr/>
              <p:nvPr/>
            </p:nvSpPr>
            <p:spPr>
              <a:xfrm>
                <a:off x="4800688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5" name="円/楕円 1164"/>
              <p:cNvSpPr/>
              <p:nvPr/>
            </p:nvSpPr>
            <p:spPr>
              <a:xfrm>
                <a:off x="4848761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6" name="円/楕円 1165"/>
              <p:cNvSpPr/>
              <p:nvPr/>
            </p:nvSpPr>
            <p:spPr>
              <a:xfrm>
                <a:off x="4428196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7" name="円/楕円 1166"/>
              <p:cNvSpPr/>
              <p:nvPr/>
            </p:nvSpPr>
            <p:spPr>
              <a:xfrm>
                <a:off x="4476269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8" name="円/楕円 1167"/>
              <p:cNvSpPr/>
              <p:nvPr/>
            </p:nvSpPr>
            <p:spPr>
              <a:xfrm>
                <a:off x="4428196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69" name="円/楕円 1168"/>
              <p:cNvSpPr/>
              <p:nvPr/>
            </p:nvSpPr>
            <p:spPr>
              <a:xfrm>
                <a:off x="4476269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0" name="円/楕円 1169"/>
              <p:cNvSpPr/>
              <p:nvPr/>
            </p:nvSpPr>
            <p:spPr>
              <a:xfrm>
                <a:off x="4814177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1" name="円/楕円 1170"/>
              <p:cNvSpPr/>
              <p:nvPr/>
            </p:nvSpPr>
            <p:spPr>
              <a:xfrm>
                <a:off x="4862250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72" name="テキスト ボックス 1171"/>
              <p:cNvSpPr txBox="1"/>
              <p:nvPr/>
            </p:nvSpPr>
            <p:spPr>
              <a:xfrm>
                <a:off x="4502019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32+</a:t>
                </a:r>
                <a:endParaRPr kumimoji="1" lang="ja-JP" altLang="en-US" sz="1050" dirty="0"/>
              </a:p>
            </p:txBody>
          </p:sp>
        </p:grpSp>
        <p:grpSp>
          <p:nvGrpSpPr>
            <p:cNvPr id="738" name="グループ化 737"/>
            <p:cNvGrpSpPr/>
            <p:nvPr/>
          </p:nvGrpSpPr>
          <p:grpSpPr>
            <a:xfrm>
              <a:off x="7312695" y="4712337"/>
              <a:ext cx="940119" cy="940119"/>
              <a:chOff x="5215999" y="4672882"/>
              <a:chExt cx="786005" cy="786006"/>
            </a:xfrm>
          </p:grpSpPr>
          <p:sp>
            <p:nvSpPr>
              <p:cNvPr id="1123" name="円/楕円 1122"/>
              <p:cNvSpPr/>
              <p:nvPr/>
            </p:nvSpPr>
            <p:spPr>
              <a:xfrm>
                <a:off x="5517220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4" name="円/楕円 1123"/>
              <p:cNvSpPr/>
              <p:nvPr/>
            </p:nvSpPr>
            <p:spPr>
              <a:xfrm>
                <a:off x="5357771" y="4814654"/>
                <a:ext cx="502461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5" name="円/楕円 1124"/>
              <p:cNvSpPr/>
              <p:nvPr/>
            </p:nvSpPr>
            <p:spPr>
              <a:xfrm>
                <a:off x="5285411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6" name="円/楕円 1125"/>
              <p:cNvSpPr/>
              <p:nvPr/>
            </p:nvSpPr>
            <p:spPr>
              <a:xfrm>
                <a:off x="5215999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7" name="円/楕円 1126"/>
              <p:cNvSpPr/>
              <p:nvPr/>
            </p:nvSpPr>
            <p:spPr>
              <a:xfrm>
                <a:off x="5434724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8" name="円/楕円 1127"/>
              <p:cNvSpPr/>
              <p:nvPr/>
            </p:nvSpPr>
            <p:spPr>
              <a:xfrm flipH="1" flipV="1">
                <a:off x="5560556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9" name="円/楕円 1128"/>
              <p:cNvSpPr/>
              <p:nvPr/>
            </p:nvSpPr>
            <p:spPr>
              <a:xfrm>
                <a:off x="575676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0" name="円/楕円 1129"/>
              <p:cNvSpPr/>
              <p:nvPr/>
            </p:nvSpPr>
            <p:spPr>
              <a:xfrm>
                <a:off x="540821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1" name="円/楕円 1130"/>
              <p:cNvSpPr/>
              <p:nvPr/>
            </p:nvSpPr>
            <p:spPr>
              <a:xfrm>
                <a:off x="583372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2" name="円/楕円 1131"/>
              <p:cNvSpPr/>
              <p:nvPr/>
            </p:nvSpPr>
            <p:spPr>
              <a:xfrm>
                <a:off x="5909676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3" name="円/楕円 1132"/>
              <p:cNvSpPr/>
              <p:nvPr/>
            </p:nvSpPr>
            <p:spPr>
              <a:xfrm>
                <a:off x="525640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4" name="円/楕円 1133"/>
              <p:cNvSpPr/>
              <p:nvPr/>
            </p:nvSpPr>
            <p:spPr>
              <a:xfrm>
                <a:off x="533336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5" name="円/楕円 1134"/>
              <p:cNvSpPr/>
              <p:nvPr/>
            </p:nvSpPr>
            <p:spPr>
              <a:xfrm>
                <a:off x="558249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6" name="円/楕円 1135"/>
              <p:cNvSpPr/>
              <p:nvPr/>
            </p:nvSpPr>
            <p:spPr>
              <a:xfrm>
                <a:off x="558249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7" name="円/楕円 1136"/>
              <p:cNvSpPr/>
              <p:nvPr/>
            </p:nvSpPr>
            <p:spPr>
              <a:xfrm>
                <a:off x="558249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8" name="円/楕円 1137"/>
              <p:cNvSpPr/>
              <p:nvPr/>
            </p:nvSpPr>
            <p:spPr>
              <a:xfrm>
                <a:off x="558249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39" name="円/楕円 1138"/>
              <p:cNvSpPr/>
              <p:nvPr/>
            </p:nvSpPr>
            <p:spPr>
              <a:xfrm>
                <a:off x="5738393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0" name="円/楕円 1139"/>
              <p:cNvSpPr/>
              <p:nvPr/>
            </p:nvSpPr>
            <p:spPr>
              <a:xfrm>
                <a:off x="5786466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1" name="円/楕円 1140"/>
              <p:cNvSpPr/>
              <p:nvPr/>
            </p:nvSpPr>
            <p:spPr>
              <a:xfrm>
                <a:off x="536590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2" name="円/楕円 1141"/>
              <p:cNvSpPr/>
              <p:nvPr/>
            </p:nvSpPr>
            <p:spPr>
              <a:xfrm>
                <a:off x="5413974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3" name="円/楕円 1142"/>
              <p:cNvSpPr/>
              <p:nvPr/>
            </p:nvSpPr>
            <p:spPr>
              <a:xfrm>
                <a:off x="536590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4" name="円/楕円 1143"/>
              <p:cNvSpPr/>
              <p:nvPr/>
            </p:nvSpPr>
            <p:spPr>
              <a:xfrm>
                <a:off x="5413974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5" name="円/楕円 1144"/>
              <p:cNvSpPr/>
              <p:nvPr/>
            </p:nvSpPr>
            <p:spPr>
              <a:xfrm>
                <a:off x="5751882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6" name="円/楕円 1145"/>
              <p:cNvSpPr/>
              <p:nvPr/>
            </p:nvSpPr>
            <p:spPr>
              <a:xfrm>
                <a:off x="5799955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47" name="テキスト ボックス 1146"/>
              <p:cNvSpPr txBox="1"/>
              <p:nvPr/>
            </p:nvSpPr>
            <p:spPr>
              <a:xfrm>
                <a:off x="5439724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33+</a:t>
                </a:r>
                <a:endParaRPr kumimoji="1" lang="ja-JP" altLang="en-US" sz="1050" dirty="0"/>
              </a:p>
            </p:txBody>
          </p:sp>
        </p:grpSp>
        <p:grpSp>
          <p:nvGrpSpPr>
            <p:cNvPr id="739" name="グループ化 738"/>
            <p:cNvGrpSpPr/>
            <p:nvPr/>
          </p:nvGrpSpPr>
          <p:grpSpPr>
            <a:xfrm>
              <a:off x="8434257" y="4712337"/>
              <a:ext cx="940120" cy="940119"/>
              <a:chOff x="6153704" y="4672882"/>
              <a:chExt cx="786006" cy="786006"/>
            </a:xfrm>
          </p:grpSpPr>
          <p:sp>
            <p:nvSpPr>
              <p:cNvPr id="1098" name="円/楕円 1097"/>
              <p:cNvSpPr/>
              <p:nvPr/>
            </p:nvSpPr>
            <p:spPr>
              <a:xfrm>
                <a:off x="6454926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9" name="円/楕円 1098"/>
              <p:cNvSpPr/>
              <p:nvPr/>
            </p:nvSpPr>
            <p:spPr>
              <a:xfrm>
                <a:off x="6295476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0" name="円/楕円 1099"/>
              <p:cNvSpPr/>
              <p:nvPr/>
            </p:nvSpPr>
            <p:spPr>
              <a:xfrm>
                <a:off x="6223116" y="4742294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1" name="円/楕円 1100"/>
              <p:cNvSpPr/>
              <p:nvPr/>
            </p:nvSpPr>
            <p:spPr>
              <a:xfrm>
                <a:off x="6153704" y="4672882"/>
                <a:ext cx="786006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2" name="円/楕円 1101"/>
              <p:cNvSpPr/>
              <p:nvPr/>
            </p:nvSpPr>
            <p:spPr>
              <a:xfrm>
                <a:off x="6372429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3" name="円/楕円 1102"/>
              <p:cNvSpPr/>
              <p:nvPr/>
            </p:nvSpPr>
            <p:spPr>
              <a:xfrm flipH="1" flipV="1">
                <a:off x="6498261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4" name="円/楕円 1103"/>
              <p:cNvSpPr/>
              <p:nvPr/>
            </p:nvSpPr>
            <p:spPr>
              <a:xfrm>
                <a:off x="669447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5" name="円/楕円 1104"/>
              <p:cNvSpPr/>
              <p:nvPr/>
            </p:nvSpPr>
            <p:spPr>
              <a:xfrm>
                <a:off x="634591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6" name="円/楕円 1105"/>
              <p:cNvSpPr/>
              <p:nvPr/>
            </p:nvSpPr>
            <p:spPr>
              <a:xfrm>
                <a:off x="6771428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7" name="円/楕円 1106"/>
              <p:cNvSpPr/>
              <p:nvPr/>
            </p:nvSpPr>
            <p:spPr>
              <a:xfrm>
                <a:off x="6847381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8" name="円/楕円 1107"/>
              <p:cNvSpPr/>
              <p:nvPr/>
            </p:nvSpPr>
            <p:spPr>
              <a:xfrm>
                <a:off x="619411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09" name="円/楕円 1108"/>
              <p:cNvSpPr/>
              <p:nvPr/>
            </p:nvSpPr>
            <p:spPr>
              <a:xfrm>
                <a:off x="6271065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0" name="円/楕円 1109"/>
              <p:cNvSpPr/>
              <p:nvPr/>
            </p:nvSpPr>
            <p:spPr>
              <a:xfrm>
                <a:off x="6520197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1" name="円/楕円 1110"/>
              <p:cNvSpPr/>
              <p:nvPr/>
            </p:nvSpPr>
            <p:spPr>
              <a:xfrm>
                <a:off x="6520197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2" name="円/楕円 1111"/>
              <p:cNvSpPr/>
              <p:nvPr/>
            </p:nvSpPr>
            <p:spPr>
              <a:xfrm>
                <a:off x="6520197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3" name="円/楕円 1112"/>
              <p:cNvSpPr/>
              <p:nvPr/>
            </p:nvSpPr>
            <p:spPr>
              <a:xfrm>
                <a:off x="6520197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4" name="円/楕円 1113"/>
              <p:cNvSpPr/>
              <p:nvPr/>
            </p:nvSpPr>
            <p:spPr>
              <a:xfrm>
                <a:off x="6676098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5" name="円/楕円 1114"/>
              <p:cNvSpPr/>
              <p:nvPr/>
            </p:nvSpPr>
            <p:spPr>
              <a:xfrm>
                <a:off x="6724171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6" name="円/楕円 1115"/>
              <p:cNvSpPr/>
              <p:nvPr/>
            </p:nvSpPr>
            <p:spPr>
              <a:xfrm>
                <a:off x="6303606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7" name="円/楕円 1116"/>
              <p:cNvSpPr/>
              <p:nvPr/>
            </p:nvSpPr>
            <p:spPr>
              <a:xfrm>
                <a:off x="6351679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8" name="円/楕円 1117"/>
              <p:cNvSpPr/>
              <p:nvPr/>
            </p:nvSpPr>
            <p:spPr>
              <a:xfrm>
                <a:off x="6303606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19" name="円/楕円 1118"/>
              <p:cNvSpPr/>
              <p:nvPr/>
            </p:nvSpPr>
            <p:spPr>
              <a:xfrm>
                <a:off x="6351679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0" name="円/楕円 1119"/>
              <p:cNvSpPr/>
              <p:nvPr/>
            </p:nvSpPr>
            <p:spPr>
              <a:xfrm>
                <a:off x="6689587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1" name="円/楕円 1120"/>
              <p:cNvSpPr/>
              <p:nvPr/>
            </p:nvSpPr>
            <p:spPr>
              <a:xfrm>
                <a:off x="6737660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122" name="テキスト ボックス 1121"/>
              <p:cNvSpPr txBox="1"/>
              <p:nvPr/>
            </p:nvSpPr>
            <p:spPr>
              <a:xfrm>
                <a:off x="6377429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34+</a:t>
                </a:r>
                <a:endParaRPr kumimoji="1" lang="ja-JP" altLang="en-US" sz="1050" dirty="0"/>
              </a:p>
            </p:txBody>
          </p:sp>
        </p:grpSp>
        <p:grpSp>
          <p:nvGrpSpPr>
            <p:cNvPr id="740" name="グループ化 739"/>
            <p:cNvGrpSpPr/>
            <p:nvPr/>
          </p:nvGrpSpPr>
          <p:grpSpPr>
            <a:xfrm>
              <a:off x="9555820" y="4712337"/>
              <a:ext cx="940119" cy="940119"/>
              <a:chOff x="7091409" y="4672882"/>
              <a:chExt cx="786005" cy="786006"/>
            </a:xfrm>
          </p:grpSpPr>
          <p:sp>
            <p:nvSpPr>
              <p:cNvPr id="1073" name="円/楕円 1072"/>
              <p:cNvSpPr/>
              <p:nvPr/>
            </p:nvSpPr>
            <p:spPr>
              <a:xfrm>
                <a:off x="7392630" y="4974104"/>
                <a:ext cx="183563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4" name="円/楕円 1073"/>
              <p:cNvSpPr/>
              <p:nvPr/>
            </p:nvSpPr>
            <p:spPr>
              <a:xfrm>
                <a:off x="7233181" y="4814654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5" name="円/楕円 1074"/>
              <p:cNvSpPr/>
              <p:nvPr/>
            </p:nvSpPr>
            <p:spPr>
              <a:xfrm>
                <a:off x="7160821" y="4742294"/>
                <a:ext cx="647181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6" name="円/楕円 1075"/>
              <p:cNvSpPr/>
              <p:nvPr/>
            </p:nvSpPr>
            <p:spPr>
              <a:xfrm>
                <a:off x="7091409" y="4672882"/>
                <a:ext cx="786005" cy="786006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7" name="円/楕円 1076"/>
              <p:cNvSpPr/>
              <p:nvPr/>
            </p:nvSpPr>
            <p:spPr>
              <a:xfrm>
                <a:off x="7310134" y="4891608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8" name="円/楕円 1077"/>
              <p:cNvSpPr/>
              <p:nvPr/>
            </p:nvSpPr>
            <p:spPr>
              <a:xfrm flipH="1" flipV="1">
                <a:off x="7435966" y="5028792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9" name="円/楕円 1078"/>
              <p:cNvSpPr/>
              <p:nvPr/>
            </p:nvSpPr>
            <p:spPr>
              <a:xfrm>
                <a:off x="7632179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0" name="円/楕円 1079"/>
              <p:cNvSpPr/>
              <p:nvPr/>
            </p:nvSpPr>
            <p:spPr>
              <a:xfrm>
                <a:off x="7283624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1" name="円/楕円 1080"/>
              <p:cNvSpPr/>
              <p:nvPr/>
            </p:nvSpPr>
            <p:spPr>
              <a:xfrm>
                <a:off x="7709132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2" name="円/楕円 1081"/>
              <p:cNvSpPr/>
              <p:nvPr/>
            </p:nvSpPr>
            <p:spPr>
              <a:xfrm>
                <a:off x="7785086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3" name="円/楕円 1082"/>
              <p:cNvSpPr/>
              <p:nvPr/>
            </p:nvSpPr>
            <p:spPr>
              <a:xfrm>
                <a:off x="7131817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4" name="円/楕円 1083"/>
              <p:cNvSpPr/>
              <p:nvPr/>
            </p:nvSpPr>
            <p:spPr>
              <a:xfrm>
                <a:off x="7208770" y="504086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5" name="円/楕円 1084"/>
              <p:cNvSpPr/>
              <p:nvPr/>
            </p:nvSpPr>
            <p:spPr>
              <a:xfrm>
                <a:off x="7457902" y="529060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6" name="円/楕円 1085"/>
              <p:cNvSpPr/>
              <p:nvPr/>
            </p:nvSpPr>
            <p:spPr>
              <a:xfrm>
                <a:off x="7457902" y="536296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7" name="円/楕円 1086"/>
              <p:cNvSpPr/>
              <p:nvPr/>
            </p:nvSpPr>
            <p:spPr>
              <a:xfrm>
                <a:off x="7457902" y="47157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8" name="円/楕円 1087"/>
              <p:cNvSpPr/>
              <p:nvPr/>
            </p:nvSpPr>
            <p:spPr>
              <a:xfrm>
                <a:off x="7457902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89" name="円/楕円 1088"/>
              <p:cNvSpPr/>
              <p:nvPr/>
            </p:nvSpPr>
            <p:spPr>
              <a:xfrm>
                <a:off x="7613803" y="484116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0" name="円/楕円 1089"/>
              <p:cNvSpPr/>
              <p:nvPr/>
            </p:nvSpPr>
            <p:spPr>
              <a:xfrm>
                <a:off x="7661876" y="479068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1" name="円/楕円 1090"/>
              <p:cNvSpPr/>
              <p:nvPr/>
            </p:nvSpPr>
            <p:spPr>
              <a:xfrm>
                <a:off x="7241311" y="52748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2" name="円/楕円 1091"/>
              <p:cNvSpPr/>
              <p:nvPr/>
            </p:nvSpPr>
            <p:spPr>
              <a:xfrm>
                <a:off x="7289384" y="52243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3" name="円/楕円 1092"/>
              <p:cNvSpPr/>
              <p:nvPr/>
            </p:nvSpPr>
            <p:spPr>
              <a:xfrm>
                <a:off x="7241311" y="478814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4" name="円/楕円 1093"/>
              <p:cNvSpPr/>
              <p:nvPr/>
            </p:nvSpPr>
            <p:spPr>
              <a:xfrm>
                <a:off x="7289384" y="4843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5" name="円/楕円 1094"/>
              <p:cNvSpPr/>
              <p:nvPr/>
            </p:nvSpPr>
            <p:spPr>
              <a:xfrm>
                <a:off x="7627292" y="522352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6" name="円/楕円 1095"/>
              <p:cNvSpPr/>
              <p:nvPr/>
            </p:nvSpPr>
            <p:spPr>
              <a:xfrm>
                <a:off x="7675365" y="527910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97" name="テキスト ボックス 1096"/>
              <p:cNvSpPr txBox="1"/>
              <p:nvPr/>
            </p:nvSpPr>
            <p:spPr>
              <a:xfrm>
                <a:off x="7315134" y="4945819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35+</a:t>
                </a:r>
                <a:endParaRPr kumimoji="1" lang="ja-JP" altLang="en-US" sz="1050" dirty="0"/>
              </a:p>
            </p:txBody>
          </p:sp>
        </p:grpSp>
        <p:grpSp>
          <p:nvGrpSpPr>
            <p:cNvPr id="741" name="グループ化 740"/>
            <p:cNvGrpSpPr/>
            <p:nvPr/>
          </p:nvGrpSpPr>
          <p:grpSpPr>
            <a:xfrm>
              <a:off x="1085074" y="3406216"/>
              <a:ext cx="774076" cy="774076"/>
              <a:chOff x="1174038" y="3580873"/>
              <a:chExt cx="647182" cy="647182"/>
            </a:xfrm>
          </p:grpSpPr>
          <p:sp>
            <p:nvSpPr>
              <p:cNvPr id="1057" name="円/楕円 1056"/>
              <p:cNvSpPr/>
              <p:nvPr/>
            </p:nvSpPr>
            <p:spPr>
              <a:xfrm>
                <a:off x="1405848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8" name="円/楕円 1057"/>
              <p:cNvSpPr/>
              <p:nvPr/>
            </p:nvSpPr>
            <p:spPr>
              <a:xfrm>
                <a:off x="1246398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9" name="円/楕円 1058"/>
              <p:cNvSpPr/>
              <p:nvPr/>
            </p:nvSpPr>
            <p:spPr>
              <a:xfrm>
                <a:off x="1174038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0" name="円/楕円 1059"/>
              <p:cNvSpPr/>
              <p:nvPr/>
            </p:nvSpPr>
            <p:spPr>
              <a:xfrm>
                <a:off x="1323352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1" name="円/楕円 1060"/>
              <p:cNvSpPr/>
              <p:nvPr/>
            </p:nvSpPr>
            <p:spPr>
              <a:xfrm flipH="1" flipV="1">
                <a:off x="1449184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2" name="円/楕円 1061"/>
              <p:cNvSpPr/>
              <p:nvPr/>
            </p:nvSpPr>
            <p:spPr>
              <a:xfrm>
                <a:off x="1645397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3" name="円/楕円 1062"/>
              <p:cNvSpPr/>
              <p:nvPr/>
            </p:nvSpPr>
            <p:spPr>
              <a:xfrm>
                <a:off x="1296842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4" name="円/楕円 1063"/>
              <p:cNvSpPr/>
              <p:nvPr/>
            </p:nvSpPr>
            <p:spPr>
              <a:xfrm>
                <a:off x="172235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5" name="円/楕円 1064"/>
              <p:cNvSpPr/>
              <p:nvPr/>
            </p:nvSpPr>
            <p:spPr>
              <a:xfrm>
                <a:off x="122198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6" name="円/楕円 1065"/>
              <p:cNvSpPr/>
              <p:nvPr/>
            </p:nvSpPr>
            <p:spPr>
              <a:xfrm>
                <a:off x="1471119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7" name="円/楕円 1066"/>
              <p:cNvSpPr/>
              <p:nvPr/>
            </p:nvSpPr>
            <p:spPr>
              <a:xfrm>
                <a:off x="1471119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8" name="円/楕円 1067"/>
              <p:cNvSpPr/>
              <p:nvPr/>
            </p:nvSpPr>
            <p:spPr>
              <a:xfrm>
                <a:off x="1627021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69" name="円/楕円 1068"/>
              <p:cNvSpPr/>
              <p:nvPr/>
            </p:nvSpPr>
            <p:spPr>
              <a:xfrm>
                <a:off x="1302602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0" name="円/楕円 1069"/>
              <p:cNvSpPr/>
              <p:nvPr/>
            </p:nvSpPr>
            <p:spPr>
              <a:xfrm>
                <a:off x="1302602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1" name="円/楕円 1070"/>
              <p:cNvSpPr/>
              <p:nvPr/>
            </p:nvSpPr>
            <p:spPr>
              <a:xfrm>
                <a:off x="1640510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72" name="テキスト ボックス 1071"/>
              <p:cNvSpPr txBox="1"/>
              <p:nvPr/>
            </p:nvSpPr>
            <p:spPr>
              <a:xfrm>
                <a:off x="1328352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11+</a:t>
                </a:r>
                <a:endParaRPr kumimoji="1" lang="ja-JP" altLang="en-US" sz="1050" dirty="0"/>
              </a:p>
            </p:txBody>
          </p:sp>
        </p:grpSp>
        <p:grpSp>
          <p:nvGrpSpPr>
            <p:cNvPr id="742" name="グループ化 741"/>
            <p:cNvGrpSpPr/>
            <p:nvPr/>
          </p:nvGrpSpPr>
          <p:grpSpPr>
            <a:xfrm>
              <a:off x="10725717" y="3374509"/>
              <a:ext cx="844774" cy="837491"/>
              <a:chOff x="7510169" y="3658132"/>
              <a:chExt cx="706290" cy="700201"/>
            </a:xfrm>
          </p:grpSpPr>
          <p:sp>
            <p:nvSpPr>
              <p:cNvPr id="1033" name="円/楕円 1032"/>
              <p:cNvSpPr/>
              <p:nvPr/>
            </p:nvSpPr>
            <p:spPr>
              <a:xfrm>
                <a:off x="7770983" y="391645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4" name="円/楕円 1033"/>
              <p:cNvSpPr/>
              <p:nvPr/>
            </p:nvSpPr>
            <p:spPr>
              <a:xfrm>
                <a:off x="7611533" y="3757001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5" name="円/楕円 1034"/>
              <p:cNvSpPr/>
              <p:nvPr/>
            </p:nvSpPr>
            <p:spPr>
              <a:xfrm>
                <a:off x="7539173" y="3684641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6" name="円/楕円 1035"/>
              <p:cNvSpPr/>
              <p:nvPr/>
            </p:nvSpPr>
            <p:spPr>
              <a:xfrm>
                <a:off x="7688487" y="383395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7" name="円/楕円 1036"/>
              <p:cNvSpPr/>
              <p:nvPr/>
            </p:nvSpPr>
            <p:spPr>
              <a:xfrm flipH="1" flipV="1">
                <a:off x="7814319" y="3971139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8" name="円/楕円 1037"/>
              <p:cNvSpPr/>
              <p:nvPr/>
            </p:nvSpPr>
            <p:spPr>
              <a:xfrm>
                <a:off x="8010532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9" name="円/楕円 1038"/>
              <p:cNvSpPr/>
              <p:nvPr/>
            </p:nvSpPr>
            <p:spPr>
              <a:xfrm>
                <a:off x="7661977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0" name="円/楕円 1039"/>
              <p:cNvSpPr/>
              <p:nvPr/>
            </p:nvSpPr>
            <p:spPr>
              <a:xfrm>
                <a:off x="8087485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1" name="円/楕円 1040"/>
              <p:cNvSpPr/>
              <p:nvPr/>
            </p:nvSpPr>
            <p:spPr>
              <a:xfrm>
                <a:off x="8163439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2" name="円/楕円 1041"/>
              <p:cNvSpPr/>
              <p:nvPr/>
            </p:nvSpPr>
            <p:spPr>
              <a:xfrm>
                <a:off x="7510169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3" name="円/楕円 1042"/>
              <p:cNvSpPr/>
              <p:nvPr/>
            </p:nvSpPr>
            <p:spPr>
              <a:xfrm>
                <a:off x="7587123" y="3983214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4" name="円/楕円 1043"/>
              <p:cNvSpPr/>
              <p:nvPr/>
            </p:nvSpPr>
            <p:spPr>
              <a:xfrm>
                <a:off x="7836254" y="423295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5" name="円/楕円 1044"/>
              <p:cNvSpPr/>
              <p:nvPr/>
            </p:nvSpPr>
            <p:spPr>
              <a:xfrm>
                <a:off x="7836254" y="430531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6" name="円/楕円 1045"/>
              <p:cNvSpPr/>
              <p:nvPr/>
            </p:nvSpPr>
            <p:spPr>
              <a:xfrm>
                <a:off x="7836254" y="365813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7" name="円/楕円 1046"/>
              <p:cNvSpPr/>
              <p:nvPr/>
            </p:nvSpPr>
            <p:spPr>
              <a:xfrm>
                <a:off x="7836254" y="373049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8" name="円/楕円 1047"/>
              <p:cNvSpPr/>
              <p:nvPr/>
            </p:nvSpPr>
            <p:spPr>
              <a:xfrm>
                <a:off x="7992156" y="378351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49" name="円/楕円 1048"/>
              <p:cNvSpPr/>
              <p:nvPr/>
            </p:nvSpPr>
            <p:spPr>
              <a:xfrm>
                <a:off x="8040229" y="373303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0" name="円/楕円 1049"/>
              <p:cNvSpPr/>
              <p:nvPr/>
            </p:nvSpPr>
            <p:spPr>
              <a:xfrm>
                <a:off x="7619663" y="421715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1" name="円/楕円 1050"/>
              <p:cNvSpPr/>
              <p:nvPr/>
            </p:nvSpPr>
            <p:spPr>
              <a:xfrm>
                <a:off x="7667737" y="416668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2" name="円/楕円 1051"/>
              <p:cNvSpPr/>
              <p:nvPr/>
            </p:nvSpPr>
            <p:spPr>
              <a:xfrm>
                <a:off x="7619663" y="373049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3" name="円/楕円 1052"/>
              <p:cNvSpPr/>
              <p:nvPr/>
            </p:nvSpPr>
            <p:spPr>
              <a:xfrm>
                <a:off x="7667737" y="3786070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4" name="円/楕円 1053"/>
              <p:cNvSpPr/>
              <p:nvPr/>
            </p:nvSpPr>
            <p:spPr>
              <a:xfrm>
                <a:off x="8005645" y="416586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5" name="円/楕円 1054"/>
              <p:cNvSpPr/>
              <p:nvPr/>
            </p:nvSpPr>
            <p:spPr>
              <a:xfrm>
                <a:off x="8053718" y="422144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56" name="テキスト ボックス 1055"/>
              <p:cNvSpPr txBox="1"/>
              <p:nvPr/>
            </p:nvSpPr>
            <p:spPr>
              <a:xfrm>
                <a:off x="7693487" y="3888166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18+</a:t>
                </a:r>
                <a:endParaRPr kumimoji="1" lang="ja-JP" altLang="en-US" sz="1050" dirty="0"/>
              </a:p>
            </p:txBody>
          </p:sp>
        </p:grpSp>
        <p:grpSp>
          <p:nvGrpSpPr>
            <p:cNvPr id="743" name="グループ化 742"/>
            <p:cNvGrpSpPr/>
            <p:nvPr/>
          </p:nvGrpSpPr>
          <p:grpSpPr>
            <a:xfrm>
              <a:off x="2206638" y="3406216"/>
              <a:ext cx="774076" cy="774076"/>
              <a:chOff x="2111743" y="3580873"/>
              <a:chExt cx="647182" cy="647182"/>
            </a:xfrm>
          </p:grpSpPr>
          <p:sp>
            <p:nvSpPr>
              <p:cNvPr id="1017" name="円/楕円 1016"/>
              <p:cNvSpPr/>
              <p:nvPr/>
            </p:nvSpPr>
            <p:spPr>
              <a:xfrm>
                <a:off x="2343553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8" name="円/楕円 1017"/>
              <p:cNvSpPr/>
              <p:nvPr/>
            </p:nvSpPr>
            <p:spPr>
              <a:xfrm>
                <a:off x="2184103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9" name="円/楕円 1018"/>
              <p:cNvSpPr/>
              <p:nvPr/>
            </p:nvSpPr>
            <p:spPr>
              <a:xfrm>
                <a:off x="2111743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0" name="円/楕円 1019"/>
              <p:cNvSpPr/>
              <p:nvPr/>
            </p:nvSpPr>
            <p:spPr>
              <a:xfrm>
                <a:off x="2261057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1" name="円/楕円 1020"/>
              <p:cNvSpPr/>
              <p:nvPr/>
            </p:nvSpPr>
            <p:spPr>
              <a:xfrm flipH="1" flipV="1">
                <a:off x="2386889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2" name="円/楕円 1021"/>
              <p:cNvSpPr/>
              <p:nvPr/>
            </p:nvSpPr>
            <p:spPr>
              <a:xfrm>
                <a:off x="2583102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3" name="円/楕円 1022"/>
              <p:cNvSpPr/>
              <p:nvPr/>
            </p:nvSpPr>
            <p:spPr>
              <a:xfrm>
                <a:off x="2234547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4" name="円/楕円 1023"/>
              <p:cNvSpPr/>
              <p:nvPr/>
            </p:nvSpPr>
            <p:spPr>
              <a:xfrm>
                <a:off x="266005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5" name="円/楕円 1024"/>
              <p:cNvSpPr/>
              <p:nvPr/>
            </p:nvSpPr>
            <p:spPr>
              <a:xfrm>
                <a:off x="215969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6" name="円/楕円 1025"/>
              <p:cNvSpPr/>
              <p:nvPr/>
            </p:nvSpPr>
            <p:spPr>
              <a:xfrm>
                <a:off x="2408824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7" name="円/楕円 1026"/>
              <p:cNvSpPr/>
              <p:nvPr/>
            </p:nvSpPr>
            <p:spPr>
              <a:xfrm>
                <a:off x="2408824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8" name="円/楕円 1027"/>
              <p:cNvSpPr/>
              <p:nvPr/>
            </p:nvSpPr>
            <p:spPr>
              <a:xfrm>
                <a:off x="2564726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29" name="円/楕円 1028"/>
              <p:cNvSpPr/>
              <p:nvPr/>
            </p:nvSpPr>
            <p:spPr>
              <a:xfrm>
                <a:off x="2240307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0" name="円/楕円 1029"/>
              <p:cNvSpPr/>
              <p:nvPr/>
            </p:nvSpPr>
            <p:spPr>
              <a:xfrm>
                <a:off x="2240307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1" name="円/楕円 1030"/>
              <p:cNvSpPr/>
              <p:nvPr/>
            </p:nvSpPr>
            <p:spPr>
              <a:xfrm>
                <a:off x="2578215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32" name="テキスト ボックス 1031"/>
              <p:cNvSpPr txBox="1"/>
              <p:nvPr/>
            </p:nvSpPr>
            <p:spPr>
              <a:xfrm>
                <a:off x="2266057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12+</a:t>
                </a:r>
                <a:endParaRPr kumimoji="1" lang="ja-JP" altLang="en-US" sz="1050" dirty="0"/>
              </a:p>
            </p:txBody>
          </p:sp>
        </p:grpSp>
        <p:grpSp>
          <p:nvGrpSpPr>
            <p:cNvPr id="744" name="グループ化 743"/>
            <p:cNvGrpSpPr/>
            <p:nvPr/>
          </p:nvGrpSpPr>
          <p:grpSpPr>
            <a:xfrm>
              <a:off x="5152590" y="3406216"/>
              <a:ext cx="774076" cy="774076"/>
              <a:chOff x="3410001" y="3580873"/>
              <a:chExt cx="647182" cy="647182"/>
            </a:xfrm>
          </p:grpSpPr>
          <p:sp>
            <p:nvSpPr>
              <p:cNvPr id="1001" name="円/楕円 1000"/>
              <p:cNvSpPr/>
              <p:nvPr/>
            </p:nvSpPr>
            <p:spPr>
              <a:xfrm>
                <a:off x="364181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2" name="円/楕円 1001"/>
              <p:cNvSpPr/>
              <p:nvPr/>
            </p:nvSpPr>
            <p:spPr>
              <a:xfrm>
                <a:off x="348236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3" name="円/楕円 1002"/>
              <p:cNvSpPr/>
              <p:nvPr/>
            </p:nvSpPr>
            <p:spPr>
              <a:xfrm>
                <a:off x="341000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4" name="円/楕円 1003"/>
              <p:cNvSpPr/>
              <p:nvPr/>
            </p:nvSpPr>
            <p:spPr>
              <a:xfrm>
                <a:off x="355931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5" name="円/楕円 1004"/>
              <p:cNvSpPr/>
              <p:nvPr/>
            </p:nvSpPr>
            <p:spPr>
              <a:xfrm flipH="1" flipV="1">
                <a:off x="368514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6" name="円/楕円 1005"/>
              <p:cNvSpPr/>
              <p:nvPr/>
            </p:nvSpPr>
            <p:spPr>
              <a:xfrm>
                <a:off x="388136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7" name="円/楕円 1006"/>
              <p:cNvSpPr/>
              <p:nvPr/>
            </p:nvSpPr>
            <p:spPr>
              <a:xfrm>
                <a:off x="353280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8" name="円/楕円 1007"/>
              <p:cNvSpPr/>
              <p:nvPr/>
            </p:nvSpPr>
            <p:spPr>
              <a:xfrm>
                <a:off x="395831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9" name="円/楕円 1008"/>
              <p:cNvSpPr/>
              <p:nvPr/>
            </p:nvSpPr>
            <p:spPr>
              <a:xfrm>
                <a:off x="345795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0" name="円/楕円 1009"/>
              <p:cNvSpPr/>
              <p:nvPr/>
            </p:nvSpPr>
            <p:spPr>
              <a:xfrm>
                <a:off x="370708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1" name="円/楕円 1010"/>
              <p:cNvSpPr/>
              <p:nvPr/>
            </p:nvSpPr>
            <p:spPr>
              <a:xfrm>
                <a:off x="370708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2" name="円/楕円 1011"/>
              <p:cNvSpPr/>
              <p:nvPr/>
            </p:nvSpPr>
            <p:spPr>
              <a:xfrm>
                <a:off x="386298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3" name="円/楕円 1012"/>
              <p:cNvSpPr/>
              <p:nvPr/>
            </p:nvSpPr>
            <p:spPr>
              <a:xfrm>
                <a:off x="353856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4" name="円/楕円 1013"/>
              <p:cNvSpPr/>
              <p:nvPr/>
            </p:nvSpPr>
            <p:spPr>
              <a:xfrm>
                <a:off x="353856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5" name="円/楕円 1014"/>
              <p:cNvSpPr/>
              <p:nvPr/>
            </p:nvSpPr>
            <p:spPr>
              <a:xfrm>
                <a:off x="387647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16" name="テキスト ボックス 1015"/>
              <p:cNvSpPr txBox="1"/>
              <p:nvPr/>
            </p:nvSpPr>
            <p:spPr>
              <a:xfrm>
                <a:off x="356431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13+</a:t>
                </a:r>
                <a:endParaRPr kumimoji="1" lang="ja-JP" altLang="en-US" sz="1050" dirty="0"/>
              </a:p>
            </p:txBody>
          </p:sp>
        </p:grpSp>
        <p:grpSp>
          <p:nvGrpSpPr>
            <p:cNvPr id="745" name="グループ化 744"/>
            <p:cNvGrpSpPr/>
            <p:nvPr/>
          </p:nvGrpSpPr>
          <p:grpSpPr>
            <a:xfrm>
              <a:off x="6274154" y="3406216"/>
              <a:ext cx="774076" cy="774076"/>
              <a:chOff x="4347706" y="3580873"/>
              <a:chExt cx="647182" cy="647182"/>
            </a:xfrm>
          </p:grpSpPr>
          <p:sp>
            <p:nvSpPr>
              <p:cNvPr id="985" name="円/楕円 984"/>
              <p:cNvSpPr/>
              <p:nvPr/>
            </p:nvSpPr>
            <p:spPr>
              <a:xfrm>
                <a:off x="4579516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6" name="円/楕円 985"/>
              <p:cNvSpPr/>
              <p:nvPr/>
            </p:nvSpPr>
            <p:spPr>
              <a:xfrm>
                <a:off x="4420066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7" name="円/楕円 986"/>
              <p:cNvSpPr/>
              <p:nvPr/>
            </p:nvSpPr>
            <p:spPr>
              <a:xfrm>
                <a:off x="4347706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8" name="円/楕円 987"/>
              <p:cNvSpPr/>
              <p:nvPr/>
            </p:nvSpPr>
            <p:spPr>
              <a:xfrm>
                <a:off x="4497020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9" name="円/楕円 988"/>
              <p:cNvSpPr/>
              <p:nvPr/>
            </p:nvSpPr>
            <p:spPr>
              <a:xfrm flipH="1" flipV="1">
                <a:off x="4622852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0" name="円/楕円 989"/>
              <p:cNvSpPr/>
              <p:nvPr/>
            </p:nvSpPr>
            <p:spPr>
              <a:xfrm>
                <a:off x="481906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1" name="円/楕円 990"/>
              <p:cNvSpPr/>
              <p:nvPr/>
            </p:nvSpPr>
            <p:spPr>
              <a:xfrm>
                <a:off x="447051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2" name="円/楕円 991"/>
              <p:cNvSpPr/>
              <p:nvPr/>
            </p:nvSpPr>
            <p:spPr>
              <a:xfrm>
                <a:off x="489601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3" name="円/楕円 992"/>
              <p:cNvSpPr/>
              <p:nvPr/>
            </p:nvSpPr>
            <p:spPr>
              <a:xfrm>
                <a:off x="4395656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4" name="円/楕円 993"/>
              <p:cNvSpPr/>
              <p:nvPr/>
            </p:nvSpPr>
            <p:spPr>
              <a:xfrm>
                <a:off x="4644787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5" name="円/楕円 994"/>
              <p:cNvSpPr/>
              <p:nvPr/>
            </p:nvSpPr>
            <p:spPr>
              <a:xfrm>
                <a:off x="4644787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6" name="円/楕円 995"/>
              <p:cNvSpPr/>
              <p:nvPr/>
            </p:nvSpPr>
            <p:spPr>
              <a:xfrm>
                <a:off x="4800689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7" name="円/楕円 996"/>
              <p:cNvSpPr/>
              <p:nvPr/>
            </p:nvSpPr>
            <p:spPr>
              <a:xfrm>
                <a:off x="4476270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8" name="円/楕円 997"/>
              <p:cNvSpPr/>
              <p:nvPr/>
            </p:nvSpPr>
            <p:spPr>
              <a:xfrm>
                <a:off x="4476270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99" name="円/楕円 998"/>
              <p:cNvSpPr/>
              <p:nvPr/>
            </p:nvSpPr>
            <p:spPr>
              <a:xfrm>
                <a:off x="4814178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1000" name="テキスト ボックス 999"/>
              <p:cNvSpPr txBox="1"/>
              <p:nvPr/>
            </p:nvSpPr>
            <p:spPr>
              <a:xfrm>
                <a:off x="4502020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14+</a:t>
                </a:r>
                <a:endParaRPr kumimoji="1" lang="ja-JP" altLang="en-US" sz="1050" dirty="0"/>
              </a:p>
            </p:txBody>
          </p:sp>
        </p:grpSp>
        <p:grpSp>
          <p:nvGrpSpPr>
            <p:cNvPr id="746" name="グループ化 745"/>
            <p:cNvGrpSpPr/>
            <p:nvPr/>
          </p:nvGrpSpPr>
          <p:grpSpPr>
            <a:xfrm>
              <a:off x="7395716" y="3406216"/>
              <a:ext cx="774076" cy="774076"/>
              <a:chOff x="5285411" y="3580873"/>
              <a:chExt cx="647182" cy="647182"/>
            </a:xfrm>
          </p:grpSpPr>
          <p:sp>
            <p:nvSpPr>
              <p:cNvPr id="969" name="円/楕円 968"/>
              <p:cNvSpPr/>
              <p:nvPr/>
            </p:nvSpPr>
            <p:spPr>
              <a:xfrm>
                <a:off x="551722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0" name="円/楕円 969"/>
              <p:cNvSpPr/>
              <p:nvPr/>
            </p:nvSpPr>
            <p:spPr>
              <a:xfrm>
                <a:off x="535777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1" name="円/楕円 970"/>
              <p:cNvSpPr/>
              <p:nvPr/>
            </p:nvSpPr>
            <p:spPr>
              <a:xfrm>
                <a:off x="528541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2" name="円/楕円 971"/>
              <p:cNvSpPr/>
              <p:nvPr/>
            </p:nvSpPr>
            <p:spPr>
              <a:xfrm>
                <a:off x="543472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3" name="円/楕円 972"/>
              <p:cNvSpPr/>
              <p:nvPr/>
            </p:nvSpPr>
            <p:spPr>
              <a:xfrm flipH="1" flipV="1">
                <a:off x="556055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4" name="円/楕円 973"/>
              <p:cNvSpPr/>
              <p:nvPr/>
            </p:nvSpPr>
            <p:spPr>
              <a:xfrm>
                <a:off x="575677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5" name="円/楕円 974"/>
              <p:cNvSpPr/>
              <p:nvPr/>
            </p:nvSpPr>
            <p:spPr>
              <a:xfrm>
                <a:off x="540821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6" name="円/楕円 975"/>
              <p:cNvSpPr/>
              <p:nvPr/>
            </p:nvSpPr>
            <p:spPr>
              <a:xfrm>
                <a:off x="583372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7" name="円/楕円 976"/>
              <p:cNvSpPr/>
              <p:nvPr/>
            </p:nvSpPr>
            <p:spPr>
              <a:xfrm>
                <a:off x="533336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8" name="円/楕円 977"/>
              <p:cNvSpPr/>
              <p:nvPr/>
            </p:nvSpPr>
            <p:spPr>
              <a:xfrm>
                <a:off x="558249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79" name="円/楕円 978"/>
              <p:cNvSpPr/>
              <p:nvPr/>
            </p:nvSpPr>
            <p:spPr>
              <a:xfrm>
                <a:off x="558249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0" name="円/楕円 979"/>
              <p:cNvSpPr/>
              <p:nvPr/>
            </p:nvSpPr>
            <p:spPr>
              <a:xfrm>
                <a:off x="573839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1" name="円/楕円 980"/>
              <p:cNvSpPr/>
              <p:nvPr/>
            </p:nvSpPr>
            <p:spPr>
              <a:xfrm>
                <a:off x="541397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2" name="円/楕円 981"/>
              <p:cNvSpPr/>
              <p:nvPr/>
            </p:nvSpPr>
            <p:spPr>
              <a:xfrm>
                <a:off x="541397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3" name="円/楕円 982"/>
              <p:cNvSpPr/>
              <p:nvPr/>
            </p:nvSpPr>
            <p:spPr>
              <a:xfrm>
                <a:off x="575188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84" name="テキスト ボックス 983"/>
              <p:cNvSpPr txBox="1"/>
              <p:nvPr/>
            </p:nvSpPr>
            <p:spPr>
              <a:xfrm>
                <a:off x="543972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15+</a:t>
                </a:r>
                <a:endParaRPr kumimoji="1" lang="ja-JP" altLang="en-US" sz="1050" dirty="0"/>
              </a:p>
            </p:txBody>
          </p:sp>
        </p:grpSp>
        <p:grpSp>
          <p:nvGrpSpPr>
            <p:cNvPr id="747" name="グループ化 746"/>
            <p:cNvGrpSpPr/>
            <p:nvPr/>
          </p:nvGrpSpPr>
          <p:grpSpPr>
            <a:xfrm>
              <a:off x="8517279" y="3406216"/>
              <a:ext cx="774076" cy="774076"/>
              <a:chOff x="6223116" y="3580873"/>
              <a:chExt cx="647182" cy="647182"/>
            </a:xfrm>
          </p:grpSpPr>
          <p:sp>
            <p:nvSpPr>
              <p:cNvPr id="953" name="円/楕円 952"/>
              <p:cNvSpPr/>
              <p:nvPr/>
            </p:nvSpPr>
            <p:spPr>
              <a:xfrm>
                <a:off x="6454926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4" name="円/楕円 953"/>
              <p:cNvSpPr/>
              <p:nvPr/>
            </p:nvSpPr>
            <p:spPr>
              <a:xfrm>
                <a:off x="6295476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5" name="円/楕円 954"/>
              <p:cNvSpPr/>
              <p:nvPr/>
            </p:nvSpPr>
            <p:spPr>
              <a:xfrm>
                <a:off x="6223116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6" name="円/楕円 955"/>
              <p:cNvSpPr/>
              <p:nvPr/>
            </p:nvSpPr>
            <p:spPr>
              <a:xfrm>
                <a:off x="6372430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7" name="円/楕円 956"/>
              <p:cNvSpPr/>
              <p:nvPr/>
            </p:nvSpPr>
            <p:spPr>
              <a:xfrm flipH="1" flipV="1">
                <a:off x="6498262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8" name="円/楕円 957"/>
              <p:cNvSpPr/>
              <p:nvPr/>
            </p:nvSpPr>
            <p:spPr>
              <a:xfrm>
                <a:off x="669447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9" name="円/楕円 958"/>
              <p:cNvSpPr/>
              <p:nvPr/>
            </p:nvSpPr>
            <p:spPr>
              <a:xfrm>
                <a:off x="634592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0" name="円/楕円 959"/>
              <p:cNvSpPr/>
              <p:nvPr/>
            </p:nvSpPr>
            <p:spPr>
              <a:xfrm>
                <a:off x="6771428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1" name="円/楕円 960"/>
              <p:cNvSpPr/>
              <p:nvPr/>
            </p:nvSpPr>
            <p:spPr>
              <a:xfrm>
                <a:off x="6271066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2" name="円/楕円 961"/>
              <p:cNvSpPr/>
              <p:nvPr/>
            </p:nvSpPr>
            <p:spPr>
              <a:xfrm>
                <a:off x="6520197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3" name="円/楕円 962"/>
              <p:cNvSpPr/>
              <p:nvPr/>
            </p:nvSpPr>
            <p:spPr>
              <a:xfrm>
                <a:off x="6520197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4" name="円/楕円 963"/>
              <p:cNvSpPr/>
              <p:nvPr/>
            </p:nvSpPr>
            <p:spPr>
              <a:xfrm>
                <a:off x="6676099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5" name="円/楕円 964"/>
              <p:cNvSpPr/>
              <p:nvPr/>
            </p:nvSpPr>
            <p:spPr>
              <a:xfrm>
                <a:off x="6351680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6" name="円/楕円 965"/>
              <p:cNvSpPr/>
              <p:nvPr/>
            </p:nvSpPr>
            <p:spPr>
              <a:xfrm>
                <a:off x="6351680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7" name="円/楕円 966"/>
              <p:cNvSpPr/>
              <p:nvPr/>
            </p:nvSpPr>
            <p:spPr>
              <a:xfrm>
                <a:off x="6689588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68" name="テキスト ボックス 967"/>
              <p:cNvSpPr txBox="1"/>
              <p:nvPr/>
            </p:nvSpPr>
            <p:spPr>
              <a:xfrm>
                <a:off x="6377430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16+</a:t>
                </a:r>
                <a:endParaRPr kumimoji="1" lang="ja-JP" altLang="en-US" sz="1050" dirty="0"/>
              </a:p>
            </p:txBody>
          </p:sp>
        </p:grpSp>
        <p:grpSp>
          <p:nvGrpSpPr>
            <p:cNvPr id="748" name="グループ化 747"/>
            <p:cNvGrpSpPr/>
            <p:nvPr/>
          </p:nvGrpSpPr>
          <p:grpSpPr>
            <a:xfrm>
              <a:off x="9638843" y="3406216"/>
              <a:ext cx="774076" cy="774076"/>
              <a:chOff x="7160821" y="3580873"/>
              <a:chExt cx="647182" cy="647182"/>
            </a:xfrm>
          </p:grpSpPr>
          <p:sp>
            <p:nvSpPr>
              <p:cNvPr id="937" name="円/楕円 936"/>
              <p:cNvSpPr/>
              <p:nvPr/>
            </p:nvSpPr>
            <p:spPr>
              <a:xfrm>
                <a:off x="7392631" y="381268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38" name="円/楕円 937"/>
              <p:cNvSpPr/>
              <p:nvPr/>
            </p:nvSpPr>
            <p:spPr>
              <a:xfrm>
                <a:off x="7233181" y="365323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39" name="円/楕円 938"/>
              <p:cNvSpPr/>
              <p:nvPr/>
            </p:nvSpPr>
            <p:spPr>
              <a:xfrm>
                <a:off x="7160821" y="3580873"/>
                <a:ext cx="647182" cy="64718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0" name="円/楕円 939"/>
              <p:cNvSpPr/>
              <p:nvPr/>
            </p:nvSpPr>
            <p:spPr>
              <a:xfrm>
                <a:off x="7310135" y="373018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1" name="円/楕円 940"/>
              <p:cNvSpPr/>
              <p:nvPr/>
            </p:nvSpPr>
            <p:spPr>
              <a:xfrm flipH="1" flipV="1">
                <a:off x="7435967" y="386737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2" name="円/楕円 941"/>
              <p:cNvSpPr/>
              <p:nvPr/>
            </p:nvSpPr>
            <p:spPr>
              <a:xfrm>
                <a:off x="7632180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3" name="円/楕円 942"/>
              <p:cNvSpPr/>
              <p:nvPr/>
            </p:nvSpPr>
            <p:spPr>
              <a:xfrm>
                <a:off x="7283625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4" name="円/楕円 943"/>
              <p:cNvSpPr/>
              <p:nvPr/>
            </p:nvSpPr>
            <p:spPr>
              <a:xfrm>
                <a:off x="7709133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5" name="円/楕円 944"/>
              <p:cNvSpPr/>
              <p:nvPr/>
            </p:nvSpPr>
            <p:spPr>
              <a:xfrm>
                <a:off x="7208771" y="387944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6" name="円/楕円 945"/>
              <p:cNvSpPr/>
              <p:nvPr/>
            </p:nvSpPr>
            <p:spPr>
              <a:xfrm>
                <a:off x="7457902" y="412918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7" name="円/楕円 946"/>
              <p:cNvSpPr/>
              <p:nvPr/>
            </p:nvSpPr>
            <p:spPr>
              <a:xfrm>
                <a:off x="7457902" y="362672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8" name="円/楕円 947"/>
              <p:cNvSpPr/>
              <p:nvPr/>
            </p:nvSpPr>
            <p:spPr>
              <a:xfrm>
                <a:off x="7613804" y="36797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49" name="円/楕円 948"/>
              <p:cNvSpPr/>
              <p:nvPr/>
            </p:nvSpPr>
            <p:spPr>
              <a:xfrm>
                <a:off x="7289385" y="406291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0" name="円/楕円 949"/>
              <p:cNvSpPr/>
              <p:nvPr/>
            </p:nvSpPr>
            <p:spPr>
              <a:xfrm>
                <a:off x="7289385" y="368230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1" name="円/楕円 950"/>
              <p:cNvSpPr/>
              <p:nvPr/>
            </p:nvSpPr>
            <p:spPr>
              <a:xfrm>
                <a:off x="7627293" y="406210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52" name="テキスト ボックス 951"/>
              <p:cNvSpPr txBox="1"/>
              <p:nvPr/>
            </p:nvSpPr>
            <p:spPr>
              <a:xfrm>
                <a:off x="7315135" y="3784398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17+</a:t>
                </a:r>
                <a:endParaRPr kumimoji="1" lang="ja-JP" altLang="en-US" sz="1050" dirty="0"/>
              </a:p>
            </p:txBody>
          </p:sp>
        </p:grpSp>
        <p:grpSp>
          <p:nvGrpSpPr>
            <p:cNvPr id="749" name="グループ化 748"/>
            <p:cNvGrpSpPr/>
            <p:nvPr/>
          </p:nvGrpSpPr>
          <p:grpSpPr>
            <a:xfrm>
              <a:off x="1171622" y="2337600"/>
              <a:ext cx="600981" cy="600981"/>
              <a:chOff x="1246398" y="2687435"/>
              <a:chExt cx="502462" cy="502462"/>
            </a:xfrm>
          </p:grpSpPr>
          <p:sp>
            <p:nvSpPr>
              <p:cNvPr id="930" name="円/楕円 929"/>
              <p:cNvSpPr/>
              <p:nvPr/>
            </p:nvSpPr>
            <p:spPr>
              <a:xfrm>
                <a:off x="1405848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31" name="円/楕円 930"/>
              <p:cNvSpPr/>
              <p:nvPr/>
            </p:nvSpPr>
            <p:spPr>
              <a:xfrm>
                <a:off x="1246398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32" name="円/楕円 931"/>
              <p:cNvSpPr/>
              <p:nvPr/>
            </p:nvSpPr>
            <p:spPr>
              <a:xfrm>
                <a:off x="1323352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33" name="円/楕円 932"/>
              <p:cNvSpPr/>
              <p:nvPr/>
            </p:nvSpPr>
            <p:spPr>
              <a:xfrm flipH="1" flipV="1">
                <a:off x="1449184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34" name="円/楕円 933"/>
              <p:cNvSpPr/>
              <p:nvPr/>
            </p:nvSpPr>
            <p:spPr>
              <a:xfrm>
                <a:off x="1645397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35" name="円/楕円 934"/>
              <p:cNvSpPr/>
              <p:nvPr/>
            </p:nvSpPr>
            <p:spPr>
              <a:xfrm>
                <a:off x="1296842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36" name="テキスト ボックス 935"/>
              <p:cNvSpPr txBox="1"/>
              <p:nvPr/>
            </p:nvSpPr>
            <p:spPr>
              <a:xfrm>
                <a:off x="1361041" y="2826938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3+</a:t>
                </a:r>
                <a:endParaRPr kumimoji="1" lang="ja-JP" altLang="en-US" sz="1050" dirty="0"/>
              </a:p>
            </p:txBody>
          </p:sp>
        </p:grpSp>
        <p:grpSp>
          <p:nvGrpSpPr>
            <p:cNvPr id="750" name="グループ化 749"/>
            <p:cNvGrpSpPr/>
            <p:nvPr/>
          </p:nvGrpSpPr>
          <p:grpSpPr>
            <a:xfrm>
              <a:off x="2293185" y="2337600"/>
              <a:ext cx="600981" cy="600981"/>
              <a:chOff x="2184103" y="2687435"/>
              <a:chExt cx="502462" cy="502462"/>
            </a:xfrm>
          </p:grpSpPr>
          <p:sp>
            <p:nvSpPr>
              <p:cNvPr id="923" name="円/楕円 922"/>
              <p:cNvSpPr/>
              <p:nvPr/>
            </p:nvSpPr>
            <p:spPr>
              <a:xfrm>
                <a:off x="2343553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4" name="円/楕円 923"/>
              <p:cNvSpPr/>
              <p:nvPr/>
            </p:nvSpPr>
            <p:spPr>
              <a:xfrm>
                <a:off x="2184103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5" name="円/楕円 924"/>
              <p:cNvSpPr/>
              <p:nvPr/>
            </p:nvSpPr>
            <p:spPr>
              <a:xfrm>
                <a:off x="2261057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6" name="円/楕円 925"/>
              <p:cNvSpPr/>
              <p:nvPr/>
            </p:nvSpPr>
            <p:spPr>
              <a:xfrm flipH="1" flipV="1">
                <a:off x="2386889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7" name="円/楕円 926"/>
              <p:cNvSpPr/>
              <p:nvPr/>
            </p:nvSpPr>
            <p:spPr>
              <a:xfrm>
                <a:off x="2583102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8" name="円/楕円 927"/>
              <p:cNvSpPr/>
              <p:nvPr/>
            </p:nvSpPr>
            <p:spPr>
              <a:xfrm>
                <a:off x="2234547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9" name="テキスト ボックス 928"/>
              <p:cNvSpPr txBox="1"/>
              <p:nvPr/>
            </p:nvSpPr>
            <p:spPr>
              <a:xfrm>
                <a:off x="2283289" y="282527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4+</a:t>
                </a:r>
                <a:endParaRPr kumimoji="1" lang="ja-JP" altLang="en-US" sz="1050" dirty="0"/>
              </a:p>
            </p:txBody>
          </p:sp>
        </p:grpSp>
        <p:grpSp>
          <p:nvGrpSpPr>
            <p:cNvPr id="751" name="グループ化 750"/>
            <p:cNvGrpSpPr/>
            <p:nvPr/>
          </p:nvGrpSpPr>
          <p:grpSpPr>
            <a:xfrm>
              <a:off x="5239138" y="2337600"/>
              <a:ext cx="600981" cy="600981"/>
              <a:chOff x="3482361" y="2687435"/>
              <a:chExt cx="502462" cy="502462"/>
            </a:xfrm>
          </p:grpSpPr>
          <p:sp>
            <p:nvSpPr>
              <p:cNvPr id="916" name="円/楕円 915"/>
              <p:cNvSpPr/>
              <p:nvPr/>
            </p:nvSpPr>
            <p:spPr>
              <a:xfrm>
                <a:off x="364181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7" name="円/楕円 916"/>
              <p:cNvSpPr/>
              <p:nvPr/>
            </p:nvSpPr>
            <p:spPr>
              <a:xfrm>
                <a:off x="348236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8" name="円/楕円 917"/>
              <p:cNvSpPr/>
              <p:nvPr/>
            </p:nvSpPr>
            <p:spPr>
              <a:xfrm>
                <a:off x="355931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9" name="円/楕円 918"/>
              <p:cNvSpPr/>
              <p:nvPr/>
            </p:nvSpPr>
            <p:spPr>
              <a:xfrm flipH="1" flipV="1">
                <a:off x="368514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0" name="円/楕円 919"/>
              <p:cNvSpPr/>
              <p:nvPr/>
            </p:nvSpPr>
            <p:spPr>
              <a:xfrm>
                <a:off x="388136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1" name="円/楕円 920"/>
              <p:cNvSpPr/>
              <p:nvPr/>
            </p:nvSpPr>
            <p:spPr>
              <a:xfrm>
                <a:off x="353280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22" name="テキスト ボックス 921"/>
              <p:cNvSpPr txBox="1"/>
              <p:nvPr/>
            </p:nvSpPr>
            <p:spPr>
              <a:xfrm>
                <a:off x="3587146" y="282527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5+</a:t>
                </a:r>
                <a:endParaRPr kumimoji="1" lang="ja-JP" altLang="en-US" sz="1050" dirty="0"/>
              </a:p>
            </p:txBody>
          </p:sp>
        </p:grpSp>
        <p:sp>
          <p:nvSpPr>
            <p:cNvPr id="752" name="円/楕円 751"/>
            <p:cNvSpPr/>
            <p:nvPr/>
          </p:nvSpPr>
          <p:spPr>
            <a:xfrm>
              <a:off x="6551415" y="2528318"/>
              <a:ext cx="219556" cy="219554"/>
            </a:xfrm>
            <a:prstGeom prst="ellipse">
              <a:avLst/>
            </a:prstGeom>
            <a:gradFill flip="none" rotWithShape="1">
              <a:gsLst>
                <a:gs pos="0">
                  <a:srgbClr val="C13D69"/>
                </a:gs>
                <a:gs pos="100000">
                  <a:srgbClr val="FF99FF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53" name="円/楕円 752"/>
            <p:cNvSpPr/>
            <p:nvPr/>
          </p:nvSpPr>
          <p:spPr>
            <a:xfrm>
              <a:off x="6360701" y="2337600"/>
              <a:ext cx="600981" cy="600981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54" name="円/楕円 753"/>
            <p:cNvSpPr/>
            <p:nvPr/>
          </p:nvSpPr>
          <p:spPr>
            <a:xfrm>
              <a:off x="6452746" y="2429647"/>
              <a:ext cx="416897" cy="416897"/>
            </a:xfrm>
            <a:prstGeom prst="ellips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55" name="円/楕円 754"/>
            <p:cNvSpPr/>
            <p:nvPr/>
          </p:nvSpPr>
          <p:spPr>
            <a:xfrm flipH="1" flipV="1">
              <a:off x="6603250" y="2593729"/>
              <a:ext cx="47878" cy="47878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  <a:effectLst>
              <a:glow rad="101600">
                <a:schemeClr val="bg1"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56" name="円/楕円 755"/>
            <p:cNvSpPr/>
            <p:nvPr/>
          </p:nvSpPr>
          <p:spPr>
            <a:xfrm>
              <a:off x="6837932" y="2608167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57" name="円/楕円 756"/>
            <p:cNvSpPr/>
            <p:nvPr/>
          </p:nvSpPr>
          <p:spPr>
            <a:xfrm>
              <a:off x="6421036" y="2608167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rgbClr val="7F7F7F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58" name="円/楕円 757"/>
            <p:cNvSpPr/>
            <p:nvPr/>
          </p:nvSpPr>
          <p:spPr>
            <a:xfrm>
              <a:off x="6331505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59" name="円/楕円 758"/>
            <p:cNvSpPr/>
            <p:nvPr/>
          </p:nvSpPr>
          <p:spPr>
            <a:xfrm>
              <a:off x="6629518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60" name="円/楕円 759"/>
            <p:cNvSpPr/>
            <p:nvPr/>
          </p:nvSpPr>
          <p:spPr>
            <a:xfrm>
              <a:off x="6929974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61" name="円/楕円 760"/>
            <p:cNvSpPr/>
            <p:nvPr/>
          </p:nvSpPr>
          <p:spPr>
            <a:xfrm>
              <a:off x="6629518" y="230657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62" name="テキスト ボックス 761"/>
            <p:cNvSpPr txBox="1"/>
            <p:nvPr/>
          </p:nvSpPr>
          <p:spPr>
            <a:xfrm>
              <a:off x="6489193" y="2500178"/>
              <a:ext cx="32733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/>
                <a:t>6+</a:t>
              </a:r>
              <a:endParaRPr kumimoji="1" lang="ja-JP" altLang="en-US" sz="1050" dirty="0"/>
            </a:p>
          </p:txBody>
        </p:sp>
        <p:grpSp>
          <p:nvGrpSpPr>
            <p:cNvPr id="763" name="グループ化 762"/>
            <p:cNvGrpSpPr/>
            <p:nvPr/>
          </p:nvGrpSpPr>
          <p:grpSpPr>
            <a:xfrm>
              <a:off x="7482264" y="2337600"/>
              <a:ext cx="600981" cy="600981"/>
              <a:chOff x="5357771" y="2687435"/>
              <a:chExt cx="502462" cy="502462"/>
            </a:xfrm>
          </p:grpSpPr>
          <p:sp>
            <p:nvSpPr>
              <p:cNvPr id="909" name="円/楕円 908"/>
              <p:cNvSpPr/>
              <p:nvPr/>
            </p:nvSpPr>
            <p:spPr>
              <a:xfrm>
                <a:off x="551722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0" name="円/楕円 909"/>
              <p:cNvSpPr/>
              <p:nvPr/>
            </p:nvSpPr>
            <p:spPr>
              <a:xfrm>
                <a:off x="535777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1" name="円/楕円 910"/>
              <p:cNvSpPr/>
              <p:nvPr/>
            </p:nvSpPr>
            <p:spPr>
              <a:xfrm>
                <a:off x="543472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2" name="円/楕円 911"/>
              <p:cNvSpPr/>
              <p:nvPr/>
            </p:nvSpPr>
            <p:spPr>
              <a:xfrm flipH="1" flipV="1">
                <a:off x="556055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3" name="円/楕円 912"/>
              <p:cNvSpPr/>
              <p:nvPr/>
            </p:nvSpPr>
            <p:spPr>
              <a:xfrm>
                <a:off x="575677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4" name="円/楕円 913"/>
              <p:cNvSpPr/>
              <p:nvPr/>
            </p:nvSpPr>
            <p:spPr>
              <a:xfrm>
                <a:off x="540821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15" name="テキスト ボックス 914"/>
              <p:cNvSpPr txBox="1"/>
              <p:nvPr/>
            </p:nvSpPr>
            <p:spPr>
              <a:xfrm>
                <a:off x="5464100" y="2825743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7+</a:t>
                </a:r>
                <a:endParaRPr kumimoji="1" lang="ja-JP" altLang="en-US" sz="1050" dirty="0"/>
              </a:p>
            </p:txBody>
          </p:sp>
        </p:grpSp>
        <p:grpSp>
          <p:nvGrpSpPr>
            <p:cNvPr id="764" name="グループ化 763"/>
            <p:cNvGrpSpPr/>
            <p:nvPr/>
          </p:nvGrpSpPr>
          <p:grpSpPr>
            <a:xfrm>
              <a:off x="8603826" y="2337600"/>
              <a:ext cx="600981" cy="600981"/>
              <a:chOff x="6295476" y="2687435"/>
              <a:chExt cx="502462" cy="502462"/>
            </a:xfrm>
          </p:grpSpPr>
          <p:sp>
            <p:nvSpPr>
              <p:cNvPr id="902" name="円/楕円 901"/>
              <p:cNvSpPr/>
              <p:nvPr/>
            </p:nvSpPr>
            <p:spPr>
              <a:xfrm>
                <a:off x="6454926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03" name="円/楕円 902"/>
              <p:cNvSpPr/>
              <p:nvPr/>
            </p:nvSpPr>
            <p:spPr>
              <a:xfrm>
                <a:off x="6295476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04" name="円/楕円 903"/>
              <p:cNvSpPr/>
              <p:nvPr/>
            </p:nvSpPr>
            <p:spPr>
              <a:xfrm>
                <a:off x="6372430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05" name="円/楕円 904"/>
              <p:cNvSpPr/>
              <p:nvPr/>
            </p:nvSpPr>
            <p:spPr>
              <a:xfrm flipH="1" flipV="1">
                <a:off x="6498262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06" name="円/楕円 905"/>
              <p:cNvSpPr/>
              <p:nvPr/>
            </p:nvSpPr>
            <p:spPr>
              <a:xfrm>
                <a:off x="669447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07" name="円/楕円 906"/>
              <p:cNvSpPr/>
              <p:nvPr/>
            </p:nvSpPr>
            <p:spPr>
              <a:xfrm>
                <a:off x="634592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08" name="テキスト ボックス 907"/>
              <p:cNvSpPr txBox="1"/>
              <p:nvPr/>
            </p:nvSpPr>
            <p:spPr>
              <a:xfrm>
                <a:off x="6394662" y="282294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8+</a:t>
                </a:r>
                <a:endParaRPr kumimoji="1" lang="ja-JP" altLang="en-US" sz="1050" dirty="0"/>
              </a:p>
            </p:txBody>
          </p:sp>
        </p:grpSp>
        <p:grpSp>
          <p:nvGrpSpPr>
            <p:cNvPr id="765" name="グループ化 764"/>
            <p:cNvGrpSpPr/>
            <p:nvPr/>
          </p:nvGrpSpPr>
          <p:grpSpPr>
            <a:xfrm>
              <a:off x="9725389" y="2337600"/>
              <a:ext cx="600981" cy="600981"/>
              <a:chOff x="7233181" y="2687435"/>
              <a:chExt cx="502462" cy="502462"/>
            </a:xfrm>
          </p:grpSpPr>
          <p:sp>
            <p:nvSpPr>
              <p:cNvPr id="895" name="円/楕円 894"/>
              <p:cNvSpPr/>
              <p:nvPr/>
            </p:nvSpPr>
            <p:spPr>
              <a:xfrm>
                <a:off x="7392631" y="2846885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96" name="円/楕円 895"/>
              <p:cNvSpPr/>
              <p:nvPr/>
            </p:nvSpPr>
            <p:spPr>
              <a:xfrm>
                <a:off x="7233181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97" name="円/楕円 896"/>
              <p:cNvSpPr/>
              <p:nvPr/>
            </p:nvSpPr>
            <p:spPr>
              <a:xfrm>
                <a:off x="7310135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98" name="円/楕円 897"/>
              <p:cNvSpPr/>
              <p:nvPr/>
            </p:nvSpPr>
            <p:spPr>
              <a:xfrm flipH="1" flipV="1">
                <a:off x="7435967" y="2901573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99" name="円/楕円 898"/>
              <p:cNvSpPr/>
              <p:nvPr/>
            </p:nvSpPr>
            <p:spPr>
              <a:xfrm>
                <a:off x="7632180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00" name="円/楕円 899"/>
              <p:cNvSpPr/>
              <p:nvPr/>
            </p:nvSpPr>
            <p:spPr>
              <a:xfrm>
                <a:off x="7283625" y="2913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901" name="テキスト ボックス 900"/>
              <p:cNvSpPr txBox="1"/>
              <p:nvPr/>
            </p:nvSpPr>
            <p:spPr>
              <a:xfrm>
                <a:off x="7341645" y="2823362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dirty="0"/>
                  <a:t>9</a:t>
                </a:r>
                <a:r>
                  <a:rPr kumimoji="1" lang="en-US" altLang="ja-JP" sz="1050" dirty="0"/>
                  <a:t>+</a:t>
                </a:r>
                <a:endParaRPr kumimoji="1" lang="ja-JP" altLang="en-US" sz="1050" dirty="0"/>
              </a:p>
            </p:txBody>
          </p:sp>
        </p:grpSp>
        <p:grpSp>
          <p:nvGrpSpPr>
            <p:cNvPr id="766" name="グループ化 765"/>
            <p:cNvGrpSpPr/>
            <p:nvPr/>
          </p:nvGrpSpPr>
          <p:grpSpPr>
            <a:xfrm>
              <a:off x="1263665" y="1416387"/>
              <a:ext cx="416897" cy="416897"/>
              <a:chOff x="1323352" y="1917235"/>
              <a:chExt cx="348555" cy="348555"/>
            </a:xfrm>
          </p:grpSpPr>
          <p:sp>
            <p:nvSpPr>
              <p:cNvPr id="892" name="円/楕円 891"/>
              <p:cNvSpPr/>
              <p:nvPr/>
            </p:nvSpPr>
            <p:spPr>
              <a:xfrm>
                <a:off x="1405848" y="199973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93" name="円/楕円 892"/>
              <p:cNvSpPr/>
              <p:nvPr/>
            </p:nvSpPr>
            <p:spPr>
              <a:xfrm>
                <a:off x="1323352" y="191723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94" name="テキスト ボックス 893"/>
              <p:cNvSpPr txBox="1"/>
              <p:nvPr/>
            </p:nvSpPr>
            <p:spPr>
              <a:xfrm>
                <a:off x="1354000" y="197144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1+</a:t>
                </a:r>
                <a:endParaRPr kumimoji="1" lang="ja-JP" altLang="en-US" sz="1050" dirty="0"/>
              </a:p>
            </p:txBody>
          </p:sp>
        </p:grpSp>
        <p:grpSp>
          <p:nvGrpSpPr>
            <p:cNvPr id="767" name="グループ化 766"/>
            <p:cNvGrpSpPr/>
            <p:nvPr/>
          </p:nvGrpSpPr>
          <p:grpSpPr>
            <a:xfrm>
              <a:off x="10907291" y="1416387"/>
              <a:ext cx="480313" cy="416897"/>
              <a:chOff x="7661977" y="1871805"/>
              <a:chExt cx="401575" cy="348555"/>
            </a:xfrm>
          </p:grpSpPr>
          <p:sp>
            <p:nvSpPr>
              <p:cNvPr id="886" name="円/楕円 885"/>
              <p:cNvSpPr/>
              <p:nvPr/>
            </p:nvSpPr>
            <p:spPr>
              <a:xfrm>
                <a:off x="7770983" y="1954301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7" name="円/楕円 886"/>
              <p:cNvSpPr/>
              <p:nvPr/>
            </p:nvSpPr>
            <p:spPr>
              <a:xfrm>
                <a:off x="7688487" y="187180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8" name="円/楕円 887"/>
              <p:cNvSpPr/>
              <p:nvPr/>
            </p:nvSpPr>
            <p:spPr>
              <a:xfrm flipH="1" flipV="1">
                <a:off x="7814319" y="2008989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9" name="テキスト ボックス 888"/>
              <p:cNvSpPr txBox="1"/>
              <p:nvPr/>
            </p:nvSpPr>
            <p:spPr>
              <a:xfrm>
                <a:off x="7713100" y="1926356"/>
                <a:ext cx="273674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2+</a:t>
                </a:r>
                <a:endParaRPr kumimoji="1" lang="ja-JP" altLang="en-US" sz="1050" dirty="0"/>
              </a:p>
            </p:txBody>
          </p:sp>
          <p:sp>
            <p:nvSpPr>
              <p:cNvPr id="890" name="円/楕円 889"/>
              <p:cNvSpPr/>
              <p:nvPr/>
            </p:nvSpPr>
            <p:spPr>
              <a:xfrm>
                <a:off x="8010532" y="201921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91" name="円/楕円 890"/>
              <p:cNvSpPr/>
              <p:nvPr/>
            </p:nvSpPr>
            <p:spPr>
              <a:xfrm>
                <a:off x="7661977" y="2019215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grpSp>
          <p:nvGrpSpPr>
            <p:cNvPr id="768" name="グループ化 767"/>
            <p:cNvGrpSpPr/>
            <p:nvPr/>
          </p:nvGrpSpPr>
          <p:grpSpPr>
            <a:xfrm>
              <a:off x="10817759" y="2305373"/>
              <a:ext cx="661885" cy="664396"/>
              <a:chOff x="7587123" y="2687069"/>
              <a:chExt cx="553382" cy="555482"/>
            </a:xfrm>
          </p:grpSpPr>
          <p:sp>
            <p:nvSpPr>
              <p:cNvPr id="871" name="円/楕円 870"/>
              <p:cNvSpPr/>
              <p:nvPr/>
            </p:nvSpPr>
            <p:spPr>
              <a:xfrm>
                <a:off x="7770983" y="2873463"/>
                <a:ext cx="183564" cy="183563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72" name="円/楕円 871"/>
              <p:cNvSpPr/>
              <p:nvPr/>
            </p:nvSpPr>
            <p:spPr>
              <a:xfrm>
                <a:off x="7611533" y="2714013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73" name="円/楕円 872"/>
              <p:cNvSpPr/>
              <p:nvPr/>
            </p:nvSpPr>
            <p:spPr>
              <a:xfrm>
                <a:off x="7688487" y="2790967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74" name="円/楕円 873"/>
              <p:cNvSpPr/>
              <p:nvPr/>
            </p:nvSpPr>
            <p:spPr>
              <a:xfrm flipH="1" flipV="1">
                <a:off x="7814319" y="2928151"/>
                <a:ext cx="40029" cy="40029"/>
              </a:xfrm>
              <a:prstGeom prst="ellipse">
                <a:avLst/>
              </a:prstGeom>
              <a:solidFill>
                <a:srgbClr val="FFCCFF"/>
              </a:solidFill>
              <a:ln>
                <a:noFill/>
              </a:ln>
              <a:effectLst>
                <a:glow rad="101600">
                  <a:schemeClr val="bg1"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75" name="円/楕円 874"/>
              <p:cNvSpPr/>
              <p:nvPr/>
            </p:nvSpPr>
            <p:spPr>
              <a:xfrm>
                <a:off x="8010532" y="294022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76" name="円/楕円 875"/>
              <p:cNvSpPr/>
              <p:nvPr/>
            </p:nvSpPr>
            <p:spPr>
              <a:xfrm>
                <a:off x="7661977" y="2940226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77" name="テキスト ボックス 876"/>
              <p:cNvSpPr txBox="1"/>
              <p:nvPr/>
            </p:nvSpPr>
            <p:spPr>
              <a:xfrm>
                <a:off x="7693487" y="2857165"/>
                <a:ext cx="333983" cy="218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10+</a:t>
                </a:r>
                <a:endParaRPr kumimoji="1" lang="ja-JP" altLang="en-US" sz="1050" dirty="0"/>
              </a:p>
            </p:txBody>
          </p:sp>
          <p:sp>
            <p:nvSpPr>
              <p:cNvPr id="878" name="円/楕円 877"/>
              <p:cNvSpPr/>
              <p:nvPr/>
            </p:nvSpPr>
            <p:spPr>
              <a:xfrm>
                <a:off x="8087485" y="293979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79" name="円/楕円 878"/>
              <p:cNvSpPr/>
              <p:nvPr/>
            </p:nvSpPr>
            <p:spPr>
              <a:xfrm>
                <a:off x="7587123" y="2939792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0" name="円/楕円 879"/>
              <p:cNvSpPr/>
              <p:nvPr/>
            </p:nvSpPr>
            <p:spPr>
              <a:xfrm>
                <a:off x="7836254" y="3189531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1" name="円/楕円 880"/>
              <p:cNvSpPr/>
              <p:nvPr/>
            </p:nvSpPr>
            <p:spPr>
              <a:xfrm>
                <a:off x="7836254" y="268706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2" name="円/楕円 881"/>
              <p:cNvSpPr/>
              <p:nvPr/>
            </p:nvSpPr>
            <p:spPr>
              <a:xfrm>
                <a:off x="7992156" y="2740089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3" name="円/楕円 882"/>
              <p:cNvSpPr/>
              <p:nvPr/>
            </p:nvSpPr>
            <p:spPr>
              <a:xfrm>
                <a:off x="7667737" y="312325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4" name="円/楕円 883"/>
              <p:cNvSpPr/>
              <p:nvPr/>
            </p:nvSpPr>
            <p:spPr>
              <a:xfrm>
                <a:off x="7667737" y="2742648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885" name="円/楕円 884"/>
              <p:cNvSpPr/>
              <p:nvPr/>
            </p:nvSpPr>
            <p:spPr>
              <a:xfrm>
                <a:off x="8005645" y="312244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sp>
          <p:nvSpPr>
            <p:cNvPr id="769" name="正方形/長方形 768"/>
            <p:cNvSpPr/>
            <p:nvPr/>
          </p:nvSpPr>
          <p:spPr>
            <a:xfrm>
              <a:off x="931542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70" name="正方形/長方形 769"/>
            <p:cNvSpPr/>
            <p:nvPr/>
          </p:nvSpPr>
          <p:spPr>
            <a:xfrm>
              <a:off x="2053105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2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71" name="正方形/長方形 770"/>
            <p:cNvSpPr/>
            <p:nvPr/>
          </p:nvSpPr>
          <p:spPr>
            <a:xfrm>
              <a:off x="4982812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13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72" name="正方形/長方形 771"/>
            <p:cNvSpPr/>
            <p:nvPr/>
          </p:nvSpPr>
          <p:spPr>
            <a:xfrm>
              <a:off x="6104375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14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73" name="正方形/長方形 772"/>
            <p:cNvSpPr/>
            <p:nvPr/>
          </p:nvSpPr>
          <p:spPr>
            <a:xfrm>
              <a:off x="7225937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15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74" name="正方形/長方形 773"/>
            <p:cNvSpPr/>
            <p:nvPr/>
          </p:nvSpPr>
          <p:spPr>
            <a:xfrm>
              <a:off x="8347500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16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75" name="正方形/長方形 774"/>
            <p:cNvSpPr/>
            <p:nvPr/>
          </p:nvSpPr>
          <p:spPr>
            <a:xfrm>
              <a:off x="9469063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17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76" name="正方形/長方形 775"/>
            <p:cNvSpPr/>
            <p:nvPr/>
          </p:nvSpPr>
          <p:spPr>
            <a:xfrm>
              <a:off x="10590629" y="925799"/>
              <a:ext cx="1096616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chemeClr val="tx1"/>
                  </a:solidFill>
                  <a:latin typeface="+mj-ea"/>
                  <a:ea typeface="+mj-ea"/>
                </a:rPr>
                <a:t>18</a:t>
              </a:r>
              <a:endParaRPr kumimoji="1" lang="ja-JP" altLang="en-US" sz="2800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777" name="正方形/長方形 776"/>
            <p:cNvSpPr/>
            <p:nvPr/>
          </p:nvSpPr>
          <p:spPr>
            <a:xfrm>
              <a:off x="219496" y="925799"/>
              <a:ext cx="689014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78" name="円/楕円 777"/>
            <p:cNvSpPr/>
            <p:nvPr/>
          </p:nvSpPr>
          <p:spPr>
            <a:xfrm>
              <a:off x="1235216" y="159542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79" name="円/楕円 778"/>
            <p:cNvSpPr/>
            <p:nvPr/>
          </p:nvSpPr>
          <p:spPr>
            <a:xfrm>
              <a:off x="2261477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0" name="円/楕円 779"/>
            <p:cNvSpPr/>
            <p:nvPr/>
          </p:nvSpPr>
          <p:spPr>
            <a:xfrm>
              <a:off x="2864240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1" name="円/楕円 780"/>
            <p:cNvSpPr/>
            <p:nvPr/>
          </p:nvSpPr>
          <p:spPr>
            <a:xfrm>
              <a:off x="2171946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2" name="円/楕円 781"/>
            <p:cNvSpPr/>
            <p:nvPr/>
          </p:nvSpPr>
          <p:spPr>
            <a:xfrm>
              <a:off x="2953304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3" name="円/楕円 782"/>
            <p:cNvSpPr/>
            <p:nvPr/>
          </p:nvSpPr>
          <p:spPr>
            <a:xfrm>
              <a:off x="1049952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4" name="円/楕円 783"/>
            <p:cNvSpPr/>
            <p:nvPr/>
          </p:nvSpPr>
          <p:spPr>
            <a:xfrm>
              <a:off x="2091908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5" name="円/楕円 784"/>
            <p:cNvSpPr/>
            <p:nvPr/>
          </p:nvSpPr>
          <p:spPr>
            <a:xfrm>
              <a:off x="3032027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6" name="円/楕円 785"/>
            <p:cNvSpPr/>
            <p:nvPr/>
          </p:nvSpPr>
          <p:spPr>
            <a:xfrm>
              <a:off x="970345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7" name="円/楕円 786"/>
            <p:cNvSpPr/>
            <p:nvPr/>
          </p:nvSpPr>
          <p:spPr>
            <a:xfrm>
              <a:off x="5209942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8" name="円/楕円 787"/>
            <p:cNvSpPr/>
            <p:nvPr/>
          </p:nvSpPr>
          <p:spPr>
            <a:xfrm>
              <a:off x="5808071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89" name="円/楕円 788"/>
            <p:cNvSpPr/>
            <p:nvPr/>
          </p:nvSpPr>
          <p:spPr>
            <a:xfrm>
              <a:off x="5507955" y="230589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0" name="円/楕円 789"/>
            <p:cNvSpPr/>
            <p:nvPr/>
          </p:nvSpPr>
          <p:spPr>
            <a:xfrm>
              <a:off x="7453272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1" name="円/楕円 790"/>
            <p:cNvSpPr/>
            <p:nvPr/>
          </p:nvSpPr>
          <p:spPr>
            <a:xfrm>
              <a:off x="7751081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2" name="円/楕円 791"/>
            <p:cNvSpPr/>
            <p:nvPr/>
          </p:nvSpPr>
          <p:spPr>
            <a:xfrm>
              <a:off x="8051537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3" name="円/楕円 792"/>
            <p:cNvSpPr/>
            <p:nvPr/>
          </p:nvSpPr>
          <p:spPr>
            <a:xfrm>
              <a:off x="7751081" y="23095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4" name="円/楕円 793"/>
            <p:cNvSpPr/>
            <p:nvPr/>
          </p:nvSpPr>
          <p:spPr>
            <a:xfrm>
              <a:off x="7549488" y="237236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5" name="円/楕円 794"/>
            <p:cNvSpPr/>
            <p:nvPr/>
          </p:nvSpPr>
          <p:spPr>
            <a:xfrm>
              <a:off x="8574630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6" name="円/楕円 795"/>
            <p:cNvSpPr/>
            <p:nvPr/>
          </p:nvSpPr>
          <p:spPr>
            <a:xfrm>
              <a:off x="8670141" y="282760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7" name="円/楕円 796"/>
            <p:cNvSpPr/>
            <p:nvPr/>
          </p:nvSpPr>
          <p:spPr>
            <a:xfrm>
              <a:off x="8872644" y="290687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8" name="円/楕円 797"/>
            <p:cNvSpPr/>
            <p:nvPr/>
          </p:nvSpPr>
          <p:spPr>
            <a:xfrm>
              <a:off x="9173099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799" name="円/楕円 798"/>
            <p:cNvSpPr/>
            <p:nvPr/>
          </p:nvSpPr>
          <p:spPr>
            <a:xfrm>
              <a:off x="8872644" y="2307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0" name="円/楕円 799"/>
            <p:cNvSpPr/>
            <p:nvPr/>
          </p:nvSpPr>
          <p:spPr>
            <a:xfrm>
              <a:off x="8670141" y="23729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1" name="円/楕円 800"/>
            <p:cNvSpPr/>
            <p:nvPr/>
          </p:nvSpPr>
          <p:spPr>
            <a:xfrm>
              <a:off x="9696193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2" name="円/楕円 801"/>
            <p:cNvSpPr/>
            <p:nvPr/>
          </p:nvSpPr>
          <p:spPr>
            <a:xfrm>
              <a:off x="9791704" y="282760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3" name="円/楕円 802"/>
            <p:cNvSpPr/>
            <p:nvPr/>
          </p:nvSpPr>
          <p:spPr>
            <a:xfrm>
              <a:off x="9994206" y="290769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4" name="円/楕円 803"/>
            <p:cNvSpPr/>
            <p:nvPr/>
          </p:nvSpPr>
          <p:spPr>
            <a:xfrm>
              <a:off x="10198512" y="282595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5" name="円/楕円 804"/>
            <p:cNvSpPr/>
            <p:nvPr/>
          </p:nvSpPr>
          <p:spPr>
            <a:xfrm>
              <a:off x="10294662" y="2605955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6" name="円/楕円 805"/>
            <p:cNvSpPr/>
            <p:nvPr/>
          </p:nvSpPr>
          <p:spPr>
            <a:xfrm>
              <a:off x="9994206" y="2307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7" name="円/楕円 806"/>
            <p:cNvSpPr/>
            <p:nvPr/>
          </p:nvSpPr>
          <p:spPr>
            <a:xfrm>
              <a:off x="9785724" y="23729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8" name="円/楕円 807"/>
            <p:cNvSpPr/>
            <p:nvPr/>
          </p:nvSpPr>
          <p:spPr>
            <a:xfrm>
              <a:off x="5117401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09" name="円/楕円 808"/>
            <p:cNvSpPr/>
            <p:nvPr/>
          </p:nvSpPr>
          <p:spPr>
            <a:xfrm>
              <a:off x="5899257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0" name="円/楕円 809"/>
            <p:cNvSpPr/>
            <p:nvPr/>
          </p:nvSpPr>
          <p:spPr>
            <a:xfrm>
              <a:off x="5507955" y="337365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1" name="円/楕円 810"/>
            <p:cNvSpPr/>
            <p:nvPr/>
          </p:nvSpPr>
          <p:spPr>
            <a:xfrm>
              <a:off x="6239462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2" name="円/楕円 811"/>
            <p:cNvSpPr/>
            <p:nvPr/>
          </p:nvSpPr>
          <p:spPr>
            <a:xfrm>
              <a:off x="6629518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3" name="円/楕円 812"/>
            <p:cNvSpPr/>
            <p:nvPr/>
          </p:nvSpPr>
          <p:spPr>
            <a:xfrm>
              <a:off x="7020820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4" name="円/楕円 813"/>
            <p:cNvSpPr/>
            <p:nvPr/>
          </p:nvSpPr>
          <p:spPr>
            <a:xfrm>
              <a:off x="6629518" y="337424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5" name="円/楕円 814"/>
            <p:cNvSpPr/>
            <p:nvPr/>
          </p:nvSpPr>
          <p:spPr>
            <a:xfrm>
              <a:off x="7361025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6" name="円/楕円 815"/>
            <p:cNvSpPr/>
            <p:nvPr/>
          </p:nvSpPr>
          <p:spPr>
            <a:xfrm>
              <a:off x="7751081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7" name="円/楕円 816"/>
            <p:cNvSpPr/>
            <p:nvPr/>
          </p:nvSpPr>
          <p:spPr>
            <a:xfrm>
              <a:off x="8142383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8" name="円/楕円 817"/>
            <p:cNvSpPr/>
            <p:nvPr/>
          </p:nvSpPr>
          <p:spPr>
            <a:xfrm>
              <a:off x="7751081" y="337424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19" name="円/楕円 818"/>
            <p:cNvSpPr/>
            <p:nvPr/>
          </p:nvSpPr>
          <p:spPr>
            <a:xfrm>
              <a:off x="7491988" y="346105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0" name="円/楕円 819"/>
            <p:cNvSpPr/>
            <p:nvPr/>
          </p:nvSpPr>
          <p:spPr>
            <a:xfrm>
              <a:off x="8482588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1" name="円/楕円 820"/>
            <p:cNvSpPr/>
            <p:nvPr/>
          </p:nvSpPr>
          <p:spPr>
            <a:xfrm>
              <a:off x="8613550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2" name="円/楕円 821"/>
            <p:cNvSpPr/>
            <p:nvPr/>
          </p:nvSpPr>
          <p:spPr>
            <a:xfrm>
              <a:off x="8872644" y="414858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3" name="円/楕円 822"/>
            <p:cNvSpPr/>
            <p:nvPr/>
          </p:nvSpPr>
          <p:spPr>
            <a:xfrm>
              <a:off x="9263946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4" name="円/楕円 823"/>
            <p:cNvSpPr/>
            <p:nvPr/>
          </p:nvSpPr>
          <p:spPr>
            <a:xfrm>
              <a:off x="8872644" y="33749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5" name="円/楕円 824"/>
            <p:cNvSpPr/>
            <p:nvPr/>
          </p:nvSpPr>
          <p:spPr>
            <a:xfrm>
              <a:off x="8613550" y="346411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6" name="円/楕円 825"/>
            <p:cNvSpPr/>
            <p:nvPr/>
          </p:nvSpPr>
          <p:spPr>
            <a:xfrm>
              <a:off x="9604150" y="376384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7" name="円/楕円 826"/>
            <p:cNvSpPr/>
            <p:nvPr/>
          </p:nvSpPr>
          <p:spPr>
            <a:xfrm>
              <a:off x="9735113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8" name="円/楕円 827"/>
            <p:cNvSpPr/>
            <p:nvPr/>
          </p:nvSpPr>
          <p:spPr>
            <a:xfrm>
              <a:off x="9994206" y="414867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29" name="円/楕円 828"/>
            <p:cNvSpPr/>
            <p:nvPr/>
          </p:nvSpPr>
          <p:spPr>
            <a:xfrm>
              <a:off x="10254003" y="406203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0" name="円/楕円 829"/>
            <p:cNvSpPr/>
            <p:nvPr/>
          </p:nvSpPr>
          <p:spPr>
            <a:xfrm>
              <a:off x="10385508" y="37611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1" name="円/楕円 830"/>
            <p:cNvSpPr/>
            <p:nvPr/>
          </p:nvSpPr>
          <p:spPr>
            <a:xfrm>
              <a:off x="9994206" y="3374120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2" name="円/楕円 831"/>
            <p:cNvSpPr/>
            <p:nvPr/>
          </p:nvSpPr>
          <p:spPr>
            <a:xfrm>
              <a:off x="9735113" y="346411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3" name="円/楕円 832"/>
            <p:cNvSpPr/>
            <p:nvPr/>
          </p:nvSpPr>
          <p:spPr>
            <a:xfrm>
              <a:off x="5037861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4" name="円/楕円 833"/>
            <p:cNvSpPr/>
            <p:nvPr/>
          </p:nvSpPr>
          <p:spPr>
            <a:xfrm>
              <a:off x="5981990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5" name="円/楕円 834"/>
            <p:cNvSpPr/>
            <p:nvPr/>
          </p:nvSpPr>
          <p:spPr>
            <a:xfrm>
              <a:off x="5507955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6" name="円/楕円 835"/>
            <p:cNvSpPr/>
            <p:nvPr/>
          </p:nvSpPr>
          <p:spPr>
            <a:xfrm>
              <a:off x="6159423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7" name="円/楕円 836"/>
            <p:cNvSpPr/>
            <p:nvPr/>
          </p:nvSpPr>
          <p:spPr>
            <a:xfrm>
              <a:off x="6629517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8" name="円/楕円 837"/>
            <p:cNvSpPr/>
            <p:nvPr/>
          </p:nvSpPr>
          <p:spPr>
            <a:xfrm>
              <a:off x="7100705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39" name="円/楕円 838"/>
            <p:cNvSpPr/>
            <p:nvPr/>
          </p:nvSpPr>
          <p:spPr>
            <a:xfrm>
              <a:off x="6629517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0" name="円/楕円 839"/>
            <p:cNvSpPr/>
            <p:nvPr/>
          </p:nvSpPr>
          <p:spPr>
            <a:xfrm>
              <a:off x="7280986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1" name="円/楕円 840"/>
            <p:cNvSpPr/>
            <p:nvPr/>
          </p:nvSpPr>
          <p:spPr>
            <a:xfrm>
              <a:off x="7751080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2" name="円/楕円 841"/>
            <p:cNvSpPr/>
            <p:nvPr/>
          </p:nvSpPr>
          <p:spPr>
            <a:xfrm>
              <a:off x="8222267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3" name="円/楕円 842"/>
            <p:cNvSpPr/>
            <p:nvPr/>
          </p:nvSpPr>
          <p:spPr>
            <a:xfrm>
              <a:off x="7751080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4" name="円/楕円 843"/>
            <p:cNvSpPr/>
            <p:nvPr/>
          </p:nvSpPr>
          <p:spPr>
            <a:xfrm>
              <a:off x="7428572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5" name="円/楕円 844"/>
            <p:cNvSpPr/>
            <p:nvPr/>
          </p:nvSpPr>
          <p:spPr>
            <a:xfrm>
              <a:off x="8402549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6" name="円/楕円 845"/>
            <p:cNvSpPr/>
            <p:nvPr/>
          </p:nvSpPr>
          <p:spPr>
            <a:xfrm>
              <a:off x="8550135" y="55060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7" name="円/楕円 846"/>
            <p:cNvSpPr/>
            <p:nvPr/>
          </p:nvSpPr>
          <p:spPr>
            <a:xfrm>
              <a:off x="8872644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8" name="円/楕円 847"/>
            <p:cNvSpPr/>
            <p:nvPr/>
          </p:nvSpPr>
          <p:spPr>
            <a:xfrm>
              <a:off x="9346678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49" name="円/楕円 848"/>
            <p:cNvSpPr/>
            <p:nvPr/>
          </p:nvSpPr>
          <p:spPr>
            <a:xfrm>
              <a:off x="8872644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0" name="円/楕円 849"/>
            <p:cNvSpPr/>
            <p:nvPr/>
          </p:nvSpPr>
          <p:spPr>
            <a:xfrm>
              <a:off x="8550135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1" name="円/楕円 850"/>
            <p:cNvSpPr/>
            <p:nvPr/>
          </p:nvSpPr>
          <p:spPr>
            <a:xfrm>
              <a:off x="9524112" y="5152983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2" name="円/楕円 851"/>
            <p:cNvSpPr/>
            <p:nvPr/>
          </p:nvSpPr>
          <p:spPr>
            <a:xfrm>
              <a:off x="9671697" y="5506019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3" name="円/楕円 852"/>
            <p:cNvSpPr/>
            <p:nvPr/>
          </p:nvSpPr>
          <p:spPr>
            <a:xfrm>
              <a:off x="9994206" y="562571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4" name="円/楕円 853"/>
            <p:cNvSpPr/>
            <p:nvPr/>
          </p:nvSpPr>
          <p:spPr>
            <a:xfrm>
              <a:off x="10306740" y="5512668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5" name="円/楕円 854"/>
            <p:cNvSpPr/>
            <p:nvPr/>
          </p:nvSpPr>
          <p:spPr>
            <a:xfrm>
              <a:off x="10460726" y="5150262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6" name="円/楕円 855"/>
            <p:cNvSpPr/>
            <p:nvPr/>
          </p:nvSpPr>
          <p:spPr>
            <a:xfrm>
              <a:off x="9994206" y="4674811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7" name="円/楕円 856"/>
            <p:cNvSpPr/>
            <p:nvPr/>
          </p:nvSpPr>
          <p:spPr>
            <a:xfrm>
              <a:off x="9671697" y="4794504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858" name="円/楕円 857"/>
            <p:cNvSpPr/>
            <p:nvPr/>
          </p:nvSpPr>
          <p:spPr>
            <a:xfrm>
              <a:off x="1139914" y="2608676"/>
              <a:ext cx="63416" cy="63416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cxnSp>
          <p:nvCxnSpPr>
            <p:cNvPr id="859" name="直線コネクタ 858"/>
            <p:cNvCxnSpPr/>
            <p:nvPr/>
          </p:nvCxnSpPr>
          <p:spPr>
            <a:xfrm>
              <a:off x="219499" y="925799"/>
              <a:ext cx="688977" cy="339590"/>
            </a:xfrm>
            <a:prstGeom prst="line">
              <a:avLst/>
            </a:prstGeom>
            <a:ln w="3175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0" name="テキスト ボックス 859"/>
            <p:cNvSpPr txBox="1"/>
            <p:nvPr/>
          </p:nvSpPr>
          <p:spPr>
            <a:xfrm>
              <a:off x="596087" y="899148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族</a:t>
              </a:r>
            </a:p>
          </p:txBody>
        </p:sp>
        <p:sp>
          <p:nvSpPr>
            <p:cNvPr id="861" name="テキスト ボックス 860"/>
            <p:cNvSpPr txBox="1"/>
            <p:nvPr/>
          </p:nvSpPr>
          <p:spPr>
            <a:xfrm>
              <a:off x="153930" y="101720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周期</a:t>
              </a:r>
            </a:p>
          </p:txBody>
        </p:sp>
        <p:sp>
          <p:nvSpPr>
            <p:cNvPr id="862" name="正方形/長方形 861"/>
            <p:cNvSpPr/>
            <p:nvPr/>
          </p:nvSpPr>
          <p:spPr>
            <a:xfrm>
              <a:off x="3196105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863" name="正方形/長方形 862"/>
            <p:cNvSpPr/>
            <p:nvPr/>
          </p:nvSpPr>
          <p:spPr>
            <a:xfrm>
              <a:off x="3552741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864" name="正方形/長方形 863"/>
            <p:cNvSpPr/>
            <p:nvPr/>
          </p:nvSpPr>
          <p:spPr>
            <a:xfrm>
              <a:off x="3909377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865" name="正方形/長方形 864"/>
            <p:cNvSpPr/>
            <p:nvPr/>
          </p:nvSpPr>
          <p:spPr>
            <a:xfrm>
              <a:off x="4266013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866" name="正方形/長方形 865"/>
            <p:cNvSpPr/>
            <p:nvPr/>
          </p:nvSpPr>
          <p:spPr>
            <a:xfrm>
              <a:off x="4622650" y="925799"/>
              <a:ext cx="290045" cy="33959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>
                  <a:solidFill>
                    <a:schemeClr val="tx1"/>
                  </a:solidFill>
                </a:rPr>
                <a:t>・</a:t>
              </a:r>
            </a:p>
          </p:txBody>
        </p:sp>
        <p:sp>
          <p:nvSpPr>
            <p:cNvPr id="867" name="フリーフォーム 866"/>
            <p:cNvSpPr/>
            <p:nvPr/>
          </p:nvSpPr>
          <p:spPr>
            <a:xfrm>
              <a:off x="904875" y="2216156"/>
              <a:ext cx="6315075" cy="3861030"/>
            </a:xfrm>
            <a:custGeom>
              <a:avLst/>
              <a:gdLst>
                <a:gd name="connsiteX0" fmla="*/ 0 w 6315075"/>
                <a:gd name="connsiteY0" fmla="*/ 0 h 3886200"/>
                <a:gd name="connsiteX1" fmla="*/ 0 w 6315075"/>
                <a:gd name="connsiteY1" fmla="*/ 3886200 h 3886200"/>
                <a:gd name="connsiteX2" fmla="*/ 6315075 w 6315075"/>
                <a:gd name="connsiteY2" fmla="*/ 3886200 h 3886200"/>
                <a:gd name="connsiteX3" fmla="*/ 6315075 w 6315075"/>
                <a:gd name="connsiteY3" fmla="*/ 2362200 h 3886200"/>
                <a:gd name="connsiteX4" fmla="*/ 5191125 w 6315075"/>
                <a:gd name="connsiteY4" fmla="*/ 2362200 h 3886200"/>
                <a:gd name="connsiteX5" fmla="*/ 5191125 w 6315075"/>
                <a:gd name="connsiteY5" fmla="*/ 1095375 h 3886200"/>
                <a:gd name="connsiteX6" fmla="*/ 2247900 w 6315075"/>
                <a:gd name="connsiteY6" fmla="*/ 1095375 h 3886200"/>
                <a:gd name="connsiteX7" fmla="*/ 2247900 w 6315075"/>
                <a:gd name="connsiteY7" fmla="*/ 0 h 3886200"/>
                <a:gd name="connsiteX8" fmla="*/ 0 w 6315075"/>
                <a:gd name="connsiteY8" fmla="*/ 0 h 388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15075" h="3886200">
                  <a:moveTo>
                    <a:pt x="0" y="0"/>
                  </a:moveTo>
                  <a:lnTo>
                    <a:pt x="0" y="3886200"/>
                  </a:lnTo>
                  <a:lnTo>
                    <a:pt x="6315075" y="3886200"/>
                  </a:lnTo>
                  <a:lnTo>
                    <a:pt x="6315075" y="2362200"/>
                  </a:lnTo>
                  <a:lnTo>
                    <a:pt x="5191125" y="2362200"/>
                  </a:lnTo>
                  <a:lnTo>
                    <a:pt x="5191125" y="1095375"/>
                  </a:lnTo>
                  <a:lnTo>
                    <a:pt x="2247900" y="1095375"/>
                  </a:lnTo>
                  <a:lnTo>
                    <a:pt x="22479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859C">
                <a:alpha val="50196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8" name="フリーフォーム 867"/>
            <p:cNvSpPr/>
            <p:nvPr/>
          </p:nvSpPr>
          <p:spPr>
            <a:xfrm>
              <a:off x="904875" y="1294199"/>
              <a:ext cx="10791825" cy="4772025"/>
            </a:xfrm>
            <a:custGeom>
              <a:avLst/>
              <a:gdLst>
                <a:gd name="connsiteX0" fmla="*/ 0 w 10791825"/>
                <a:gd name="connsiteY0" fmla="*/ 904875 h 4772025"/>
                <a:gd name="connsiteX1" fmla="*/ 0 w 10791825"/>
                <a:gd name="connsiteY1" fmla="*/ 9525 h 4772025"/>
                <a:gd name="connsiteX2" fmla="*/ 1152525 w 10791825"/>
                <a:gd name="connsiteY2" fmla="*/ 9525 h 4772025"/>
                <a:gd name="connsiteX3" fmla="*/ 1152525 w 10791825"/>
                <a:gd name="connsiteY3" fmla="*/ 914400 h 4772025"/>
                <a:gd name="connsiteX4" fmla="*/ 9686925 w 10791825"/>
                <a:gd name="connsiteY4" fmla="*/ 914400 h 4772025"/>
                <a:gd name="connsiteX5" fmla="*/ 9686925 w 10791825"/>
                <a:gd name="connsiteY5" fmla="*/ 0 h 4772025"/>
                <a:gd name="connsiteX6" fmla="*/ 10791825 w 10791825"/>
                <a:gd name="connsiteY6" fmla="*/ 0 h 4772025"/>
                <a:gd name="connsiteX7" fmla="*/ 10791825 w 10791825"/>
                <a:gd name="connsiteY7" fmla="*/ 4772025 h 4772025"/>
                <a:gd name="connsiteX8" fmla="*/ 6334125 w 10791825"/>
                <a:gd name="connsiteY8" fmla="*/ 4772025 h 4772025"/>
                <a:gd name="connsiteX9" fmla="*/ 6334125 w 10791825"/>
                <a:gd name="connsiteY9" fmla="*/ 3276600 h 4772025"/>
                <a:gd name="connsiteX10" fmla="*/ 5191125 w 10791825"/>
                <a:gd name="connsiteY10" fmla="*/ 3276600 h 4772025"/>
                <a:gd name="connsiteX11" fmla="*/ 5191125 w 10791825"/>
                <a:gd name="connsiteY11" fmla="*/ 2009775 h 4772025"/>
                <a:gd name="connsiteX12" fmla="*/ 4086225 w 10791825"/>
                <a:gd name="connsiteY12" fmla="*/ 2009775 h 4772025"/>
                <a:gd name="connsiteX13" fmla="*/ 4086225 w 10791825"/>
                <a:gd name="connsiteY13" fmla="*/ 914400 h 4772025"/>
                <a:gd name="connsiteX14" fmla="*/ 0 w 10791825"/>
                <a:gd name="connsiteY14" fmla="*/ 904875 h 477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791825" h="4772025">
                  <a:moveTo>
                    <a:pt x="0" y="904875"/>
                  </a:moveTo>
                  <a:lnTo>
                    <a:pt x="0" y="9525"/>
                  </a:lnTo>
                  <a:lnTo>
                    <a:pt x="1152525" y="9525"/>
                  </a:lnTo>
                  <a:lnTo>
                    <a:pt x="1152525" y="914400"/>
                  </a:lnTo>
                  <a:lnTo>
                    <a:pt x="9686925" y="914400"/>
                  </a:lnTo>
                  <a:lnTo>
                    <a:pt x="9686925" y="0"/>
                  </a:lnTo>
                  <a:lnTo>
                    <a:pt x="10791825" y="0"/>
                  </a:lnTo>
                  <a:lnTo>
                    <a:pt x="10791825" y="4772025"/>
                  </a:lnTo>
                  <a:lnTo>
                    <a:pt x="6334125" y="4772025"/>
                  </a:lnTo>
                  <a:lnTo>
                    <a:pt x="6334125" y="3276600"/>
                  </a:lnTo>
                  <a:lnTo>
                    <a:pt x="5191125" y="3276600"/>
                  </a:lnTo>
                  <a:lnTo>
                    <a:pt x="5191125" y="2009775"/>
                  </a:lnTo>
                  <a:lnTo>
                    <a:pt x="4086225" y="2009775"/>
                  </a:lnTo>
                  <a:lnTo>
                    <a:pt x="4086225" y="914400"/>
                  </a:lnTo>
                  <a:lnTo>
                    <a:pt x="0" y="904875"/>
                  </a:lnTo>
                  <a:close/>
                </a:path>
              </a:pathLst>
            </a:custGeom>
            <a:solidFill>
              <a:srgbClr val="D9ED1F">
                <a:alpha val="50196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9" name="テキスト ボックス 868"/>
            <p:cNvSpPr txBox="1"/>
            <p:nvPr/>
          </p:nvSpPr>
          <p:spPr>
            <a:xfrm>
              <a:off x="1578279" y="4690941"/>
              <a:ext cx="326243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>
                  <a:solidFill>
                    <a:schemeClr val="accent1">
                      <a:lumMod val="50000"/>
                    </a:schemeClr>
                  </a:solidFill>
                </a:rPr>
                <a:t>金属元素</a:t>
              </a:r>
            </a:p>
          </p:txBody>
        </p:sp>
        <p:sp>
          <p:nvSpPr>
            <p:cNvPr id="870" name="テキスト ボックス 869"/>
            <p:cNvSpPr txBox="1"/>
            <p:nvPr/>
          </p:nvSpPr>
          <p:spPr>
            <a:xfrm>
              <a:off x="7614812" y="4690943"/>
              <a:ext cx="4031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0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非金属元素</a:t>
              </a:r>
            </a:p>
          </p:txBody>
        </p:sp>
      </p:grpSp>
      <p:grpSp>
        <p:nvGrpSpPr>
          <p:cNvPr id="612" name="グループ化 611"/>
          <p:cNvGrpSpPr/>
          <p:nvPr/>
        </p:nvGrpSpPr>
        <p:grpSpPr>
          <a:xfrm>
            <a:off x="8351919" y="-283612"/>
            <a:ext cx="1096616" cy="3730114"/>
            <a:chOff x="7466088" y="-283612"/>
            <a:chExt cx="1096616" cy="3730114"/>
          </a:xfrm>
        </p:grpSpPr>
        <p:grpSp>
          <p:nvGrpSpPr>
            <p:cNvPr id="703" name="グループ化 702"/>
            <p:cNvGrpSpPr/>
            <p:nvPr/>
          </p:nvGrpSpPr>
          <p:grpSpPr>
            <a:xfrm>
              <a:off x="7466088" y="2208457"/>
              <a:ext cx="1096616" cy="1238045"/>
              <a:chOff x="7466088" y="2208457"/>
              <a:chExt cx="1096616" cy="1238045"/>
            </a:xfrm>
          </p:grpSpPr>
          <p:sp>
            <p:nvSpPr>
              <p:cNvPr id="704" name="正方形/長方形 703"/>
              <p:cNvSpPr/>
              <p:nvPr/>
            </p:nvSpPr>
            <p:spPr>
              <a:xfrm>
                <a:off x="7466088" y="2208457"/>
                <a:ext cx="1096616" cy="1078261"/>
              </a:xfrm>
              <a:prstGeom prst="rect">
                <a:avLst/>
              </a:prstGeom>
              <a:solidFill>
                <a:srgbClr val="FFFFB3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705" name="テキスト ボックス 704"/>
              <p:cNvSpPr txBox="1"/>
              <p:nvPr/>
            </p:nvSpPr>
            <p:spPr>
              <a:xfrm>
                <a:off x="7732584" y="2923282"/>
                <a:ext cx="5261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8</a:t>
                </a:r>
                <a:r>
                  <a:rPr kumimoji="1" lang="en-US" altLang="ja-JP" sz="2800" dirty="0"/>
                  <a:t>O</a:t>
                </a:r>
                <a:endParaRPr kumimoji="1" lang="ja-JP" altLang="en-US" sz="2800" dirty="0"/>
              </a:p>
            </p:txBody>
          </p:sp>
          <p:grpSp>
            <p:nvGrpSpPr>
              <p:cNvPr id="706" name="グループ化 705"/>
              <p:cNvGrpSpPr/>
              <p:nvPr/>
            </p:nvGrpSpPr>
            <p:grpSpPr>
              <a:xfrm>
                <a:off x="7715780" y="2337600"/>
                <a:ext cx="600981" cy="600981"/>
                <a:chOff x="6295476" y="2687435"/>
                <a:chExt cx="502462" cy="502462"/>
              </a:xfrm>
            </p:grpSpPr>
            <p:sp>
              <p:nvSpPr>
                <p:cNvPr id="713" name="円/楕円 712"/>
                <p:cNvSpPr/>
                <p:nvPr/>
              </p:nvSpPr>
              <p:spPr>
                <a:xfrm>
                  <a:off x="6454926" y="2846885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714" name="円/楕円 713"/>
                <p:cNvSpPr/>
                <p:nvPr/>
              </p:nvSpPr>
              <p:spPr>
                <a:xfrm>
                  <a:off x="6295476" y="2687435"/>
                  <a:ext cx="502462" cy="50246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715" name="円/楕円 714"/>
                <p:cNvSpPr/>
                <p:nvPr/>
              </p:nvSpPr>
              <p:spPr>
                <a:xfrm>
                  <a:off x="6372430" y="2764389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716" name="円/楕円 715"/>
                <p:cNvSpPr/>
                <p:nvPr/>
              </p:nvSpPr>
              <p:spPr>
                <a:xfrm flipH="1" flipV="1">
                  <a:off x="6498262" y="2901573"/>
                  <a:ext cx="40029" cy="40029"/>
                </a:xfrm>
                <a:prstGeom prst="ellipse">
                  <a:avLst/>
                </a:prstGeom>
                <a:solidFill>
                  <a:srgbClr val="FFCCFF"/>
                </a:solidFill>
                <a:ln>
                  <a:noFill/>
                </a:ln>
                <a:effectLst>
                  <a:glow rad="101600">
                    <a:schemeClr val="bg1"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717" name="円/楕円 716"/>
                <p:cNvSpPr/>
                <p:nvPr/>
              </p:nvSpPr>
              <p:spPr>
                <a:xfrm>
                  <a:off x="6694475" y="291364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718" name="円/楕円 717"/>
                <p:cNvSpPr/>
                <p:nvPr/>
              </p:nvSpPr>
              <p:spPr>
                <a:xfrm>
                  <a:off x="6345920" y="291364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719" name="テキスト ボックス 718"/>
                <p:cNvSpPr txBox="1"/>
                <p:nvPr/>
              </p:nvSpPr>
              <p:spPr>
                <a:xfrm>
                  <a:off x="6394662" y="2822946"/>
                  <a:ext cx="273674" cy="2187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dirty="0"/>
                    <a:t>8+</a:t>
                  </a:r>
                  <a:endParaRPr kumimoji="1" lang="ja-JP" altLang="en-US" sz="1050" dirty="0"/>
                </a:p>
              </p:txBody>
            </p:sp>
          </p:grpSp>
          <p:sp>
            <p:nvSpPr>
              <p:cNvPr id="707" name="円/楕円 706"/>
              <p:cNvSpPr/>
              <p:nvPr/>
            </p:nvSpPr>
            <p:spPr>
              <a:xfrm>
                <a:off x="7686584" y="2608676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708" name="円/楕円 707"/>
              <p:cNvSpPr/>
              <p:nvPr/>
            </p:nvSpPr>
            <p:spPr>
              <a:xfrm>
                <a:off x="7782095" y="2827605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709" name="円/楕円 708"/>
              <p:cNvSpPr/>
              <p:nvPr/>
            </p:nvSpPr>
            <p:spPr>
              <a:xfrm>
                <a:off x="7984598" y="2906873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710" name="円/楕円 709"/>
              <p:cNvSpPr/>
              <p:nvPr/>
            </p:nvSpPr>
            <p:spPr>
              <a:xfrm>
                <a:off x="8285053" y="2605955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711" name="円/楕円 710"/>
              <p:cNvSpPr/>
              <p:nvPr/>
            </p:nvSpPr>
            <p:spPr>
              <a:xfrm>
                <a:off x="7984598" y="2307036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712" name="円/楕円 711"/>
              <p:cNvSpPr/>
              <p:nvPr/>
            </p:nvSpPr>
            <p:spPr>
              <a:xfrm>
                <a:off x="7782095" y="2372956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sp>
          <p:nvSpPr>
            <p:cNvPr id="720" name="円/楕円 719"/>
            <p:cNvSpPr/>
            <p:nvPr/>
          </p:nvSpPr>
          <p:spPr>
            <a:xfrm>
              <a:off x="8073834" y="-283612"/>
              <a:ext cx="471949" cy="471949"/>
            </a:xfrm>
            <a:prstGeom prst="ellipse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1" name="グループ化 610"/>
          <p:cNvGrpSpPr/>
          <p:nvPr/>
        </p:nvGrpSpPr>
        <p:grpSpPr>
          <a:xfrm>
            <a:off x="-82562" y="-1939470"/>
            <a:ext cx="2110166" cy="4259270"/>
            <a:chOff x="423052" y="-1939470"/>
            <a:chExt cx="2110166" cy="4259270"/>
          </a:xfrm>
        </p:grpSpPr>
        <p:grpSp>
          <p:nvGrpSpPr>
            <p:cNvPr id="695" name="グループ化 694"/>
            <p:cNvGrpSpPr/>
            <p:nvPr/>
          </p:nvGrpSpPr>
          <p:grpSpPr>
            <a:xfrm>
              <a:off x="1436602" y="1297988"/>
              <a:ext cx="1096616" cy="1021812"/>
              <a:chOff x="1436602" y="1297988"/>
              <a:chExt cx="1096616" cy="1021812"/>
            </a:xfrm>
          </p:grpSpPr>
          <p:sp>
            <p:nvSpPr>
              <p:cNvPr id="696" name="正方形/長方形 695"/>
              <p:cNvSpPr/>
              <p:nvPr/>
            </p:nvSpPr>
            <p:spPr>
              <a:xfrm>
                <a:off x="1436602" y="1297988"/>
                <a:ext cx="1096616" cy="878680"/>
              </a:xfrm>
              <a:prstGeom prst="rect">
                <a:avLst/>
              </a:prstGeom>
              <a:solidFill>
                <a:srgbClr val="FFFFB3"/>
              </a:solidFill>
              <a:ln w="571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sp>
            <p:nvSpPr>
              <p:cNvPr id="697" name="テキスト ボックス 696"/>
              <p:cNvSpPr txBox="1"/>
              <p:nvPr/>
            </p:nvSpPr>
            <p:spPr>
              <a:xfrm>
                <a:off x="1697985" y="1796580"/>
                <a:ext cx="51328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1</a:t>
                </a:r>
                <a:r>
                  <a:rPr kumimoji="1" lang="en-US" altLang="ja-JP" sz="2800" dirty="0"/>
                  <a:t>H</a:t>
                </a:r>
                <a:endParaRPr kumimoji="1" lang="ja-JP" altLang="en-US" sz="2800" dirty="0"/>
              </a:p>
            </p:txBody>
          </p:sp>
          <p:grpSp>
            <p:nvGrpSpPr>
              <p:cNvPr id="698" name="グループ化 697"/>
              <p:cNvGrpSpPr/>
              <p:nvPr/>
            </p:nvGrpSpPr>
            <p:grpSpPr>
              <a:xfrm>
                <a:off x="1768762" y="1416387"/>
                <a:ext cx="416897" cy="416897"/>
                <a:chOff x="1323352" y="1917235"/>
                <a:chExt cx="348555" cy="348555"/>
              </a:xfrm>
            </p:grpSpPr>
            <p:sp>
              <p:nvSpPr>
                <p:cNvPr id="700" name="円/楕円 699"/>
                <p:cNvSpPr/>
                <p:nvPr/>
              </p:nvSpPr>
              <p:spPr>
                <a:xfrm>
                  <a:off x="1405848" y="1999731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701" name="円/楕円 700"/>
                <p:cNvSpPr/>
                <p:nvPr/>
              </p:nvSpPr>
              <p:spPr>
                <a:xfrm>
                  <a:off x="1323352" y="1917235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2800"/>
                </a:p>
              </p:txBody>
            </p:sp>
            <p:sp>
              <p:nvSpPr>
                <p:cNvPr id="702" name="テキスト ボックス 701"/>
                <p:cNvSpPr txBox="1"/>
                <p:nvPr/>
              </p:nvSpPr>
              <p:spPr>
                <a:xfrm>
                  <a:off x="1354000" y="1971446"/>
                  <a:ext cx="273674" cy="2187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050" dirty="0"/>
                    <a:t>1+</a:t>
                  </a:r>
                  <a:endParaRPr kumimoji="1" lang="ja-JP" altLang="en-US" sz="1050" dirty="0"/>
                </a:p>
              </p:txBody>
            </p:sp>
          </p:grpSp>
          <p:sp>
            <p:nvSpPr>
              <p:cNvPr id="699" name="円/楕円 698"/>
              <p:cNvSpPr/>
              <p:nvPr/>
            </p:nvSpPr>
            <p:spPr>
              <a:xfrm>
                <a:off x="1740313" y="1595420"/>
                <a:ext cx="63416" cy="6341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shade val="30000"/>
                      <a:satMod val="115000"/>
                    </a:schemeClr>
                  </a:gs>
                  <a:gs pos="50000">
                    <a:schemeClr val="accent6">
                      <a:shade val="67500"/>
                      <a:satMod val="115000"/>
                    </a:schemeClr>
                  </a:gs>
                  <a:gs pos="100000">
                    <a:schemeClr val="accent6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</p:grpSp>
        <p:sp>
          <p:nvSpPr>
            <p:cNvPr id="721" name="円/楕円 720"/>
            <p:cNvSpPr/>
            <p:nvPr/>
          </p:nvSpPr>
          <p:spPr>
            <a:xfrm>
              <a:off x="423052" y="-1939470"/>
              <a:ext cx="471949" cy="471949"/>
            </a:xfrm>
            <a:prstGeom prst="ellipse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864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000" fill="hold"/>
                                        <p:tgtEl>
                                          <p:spTgt spid="611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3000" fill="hold"/>
                                        <p:tgtEl>
                                          <p:spTgt spid="612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正方形/長方形 57"/>
          <p:cNvSpPr/>
          <p:nvPr/>
        </p:nvSpPr>
        <p:spPr>
          <a:xfrm>
            <a:off x="415705" y="2552083"/>
            <a:ext cx="5598222" cy="3331412"/>
          </a:xfrm>
          <a:prstGeom prst="rect">
            <a:avLst/>
          </a:prstGeom>
          <a:solidFill>
            <a:srgbClr val="FFFFB3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6111561" y="2552083"/>
            <a:ext cx="5598222" cy="3331412"/>
          </a:xfrm>
          <a:prstGeom prst="rect">
            <a:avLst/>
          </a:prstGeom>
          <a:solidFill>
            <a:srgbClr val="FFFFB3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5879" y="2552083"/>
            <a:ext cx="7841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atin typeface="+mj-ea"/>
                <a:ea typeface="+mj-ea"/>
              </a:rPr>
              <a:t>1</a:t>
            </a:r>
            <a:r>
              <a:rPr kumimoji="1" lang="en-US" altLang="ja-JP" sz="4800" dirty="0">
                <a:latin typeface="+mj-ea"/>
                <a:ea typeface="+mj-ea"/>
              </a:rPr>
              <a:t>H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531404" y="3867029"/>
            <a:ext cx="1214054" cy="1086812"/>
            <a:chOff x="1082008" y="3597754"/>
            <a:chExt cx="389363" cy="348555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1122816" y="3597754"/>
              <a:ext cx="348555" cy="348555"/>
              <a:chOff x="1323352" y="1917235"/>
              <a:chExt cx="348555" cy="348555"/>
            </a:xfrm>
          </p:grpSpPr>
          <p:sp>
            <p:nvSpPr>
              <p:cNvPr id="7" name="円/楕円 6"/>
              <p:cNvSpPr/>
              <p:nvPr/>
            </p:nvSpPr>
            <p:spPr>
              <a:xfrm>
                <a:off x="1433425" y="2027308"/>
                <a:ext cx="128411" cy="128410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円/楕円 7"/>
              <p:cNvSpPr/>
              <p:nvPr/>
            </p:nvSpPr>
            <p:spPr>
              <a:xfrm>
                <a:off x="1323352" y="191723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" name="円/楕円 9"/>
            <p:cNvSpPr/>
            <p:nvPr/>
          </p:nvSpPr>
          <p:spPr>
            <a:xfrm>
              <a:off x="1082008" y="3730415"/>
              <a:ext cx="87068" cy="8706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111561" y="2569036"/>
            <a:ext cx="825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atin typeface="+mj-ea"/>
                <a:ea typeface="+mj-ea"/>
              </a:rPr>
              <a:t>8</a:t>
            </a:r>
            <a:r>
              <a:rPr kumimoji="1" lang="en-US" altLang="ja-JP" sz="4800" dirty="0">
                <a:latin typeface="+mj-ea"/>
                <a:ea typeface="+mj-ea"/>
              </a:rPr>
              <a:t>O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grpSp>
        <p:nvGrpSpPr>
          <p:cNvPr id="64" name="グループ化 63"/>
          <p:cNvGrpSpPr/>
          <p:nvPr/>
        </p:nvGrpSpPr>
        <p:grpSpPr>
          <a:xfrm rot="5400000">
            <a:off x="6246230" y="3486939"/>
            <a:ext cx="1589665" cy="1720008"/>
            <a:chOff x="2382347" y="3370672"/>
            <a:chExt cx="543807" cy="588396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2423692" y="3413161"/>
              <a:ext cx="502462" cy="502462"/>
              <a:chOff x="6295476" y="2687435"/>
              <a:chExt cx="502462" cy="502462"/>
            </a:xfrm>
          </p:grpSpPr>
          <p:sp>
            <p:nvSpPr>
              <p:cNvPr id="13" name="円/楕円 12"/>
              <p:cNvSpPr/>
              <p:nvPr/>
            </p:nvSpPr>
            <p:spPr>
              <a:xfrm>
                <a:off x="6477745" y="2869704"/>
                <a:ext cx="137927" cy="137925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円/楕円 13"/>
              <p:cNvSpPr/>
              <p:nvPr/>
            </p:nvSpPr>
            <p:spPr>
              <a:xfrm>
                <a:off x="6295476" y="2687435"/>
                <a:ext cx="502462" cy="502462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円/楕円 14"/>
              <p:cNvSpPr/>
              <p:nvPr/>
            </p:nvSpPr>
            <p:spPr>
              <a:xfrm>
                <a:off x="6372430" y="2764389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円/楕円 16"/>
              <p:cNvSpPr/>
              <p:nvPr/>
            </p:nvSpPr>
            <p:spPr>
              <a:xfrm>
                <a:off x="6520197" y="3079943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円/楕円 17"/>
              <p:cNvSpPr/>
              <p:nvPr/>
            </p:nvSpPr>
            <p:spPr>
              <a:xfrm>
                <a:off x="6523290" y="2744527"/>
                <a:ext cx="53020" cy="53020"/>
              </a:xfrm>
              <a:prstGeom prst="ellipse">
                <a:avLst/>
              </a:prstGeom>
              <a:gradFill flip="none" rotWithShape="1">
                <a:gsLst>
                  <a:gs pos="0">
                    <a:srgbClr val="7F7F7F"/>
                  </a:gs>
                  <a:gs pos="100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" name="円/楕円 19"/>
            <p:cNvSpPr/>
            <p:nvPr/>
          </p:nvSpPr>
          <p:spPr>
            <a:xfrm>
              <a:off x="2382347" y="3622865"/>
              <a:ext cx="86890" cy="8689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2462201" y="3805905"/>
              <a:ext cx="86890" cy="8689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2631507" y="3872178"/>
              <a:ext cx="86890" cy="8689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2820097" y="3807155"/>
              <a:ext cx="86890" cy="8689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31506" y="3370672"/>
              <a:ext cx="86890" cy="8689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462200" y="3425785"/>
              <a:ext cx="86890" cy="86890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1" name="テキスト ボックス 80"/>
          <p:cNvSpPr txBox="1"/>
          <p:nvPr/>
        </p:nvSpPr>
        <p:spPr>
          <a:xfrm>
            <a:off x="2958286" y="5072028"/>
            <a:ext cx="2600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１つ足りない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9034599" y="5165319"/>
            <a:ext cx="2600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２つ足りない</a:t>
            </a:r>
          </a:p>
        </p:txBody>
      </p:sp>
      <p:sp>
        <p:nvSpPr>
          <p:cNvPr id="95" name="円/楕円 94"/>
          <p:cNvSpPr/>
          <p:nvPr/>
        </p:nvSpPr>
        <p:spPr>
          <a:xfrm>
            <a:off x="1604935" y="4296039"/>
            <a:ext cx="247542" cy="2475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円/楕円 95"/>
          <p:cNvSpPr/>
          <p:nvPr/>
        </p:nvSpPr>
        <p:spPr>
          <a:xfrm>
            <a:off x="7428839" y="4831104"/>
            <a:ext cx="247542" cy="2475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円/楕円 96"/>
          <p:cNvSpPr/>
          <p:nvPr/>
        </p:nvSpPr>
        <p:spPr>
          <a:xfrm>
            <a:off x="6916310" y="5041548"/>
            <a:ext cx="247542" cy="2475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9827" y="829127"/>
            <a:ext cx="9541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</a:rPr>
              <a:t>●共有</a:t>
            </a: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結合：非金属原子と非金属原子間の結合</a:t>
            </a:r>
            <a:endParaRPr kumimoji="1" lang="ja-JP" alt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20353" y="1296319"/>
            <a:ext cx="10702775" cy="828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/>
              <a:t>理想的な電子配置は，</a:t>
            </a:r>
            <a:r>
              <a:rPr lang="ja-JP" altLang="en-US" sz="3600" dirty="0">
                <a:solidFill>
                  <a:srgbClr val="FF0000"/>
                </a:solidFill>
              </a:rPr>
              <a:t>安定な貴ガスと同じ電子配置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6209203" y="439209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21945" y="4130485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6407646" y="4929157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6407646" y="3885592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6954492" y="3640406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7679217" y="439222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576657" y="4392095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8" name="グループ化 97"/>
          <p:cNvGrpSpPr/>
          <p:nvPr/>
        </p:nvGrpSpPr>
        <p:grpSpPr>
          <a:xfrm>
            <a:off x="8621581" y="2340775"/>
            <a:ext cx="3013410" cy="2422672"/>
            <a:chOff x="2959844" y="2217022"/>
            <a:chExt cx="3013410" cy="2422672"/>
          </a:xfrm>
        </p:grpSpPr>
        <p:grpSp>
          <p:nvGrpSpPr>
            <p:cNvPr id="99" name="グループ化 98"/>
            <p:cNvGrpSpPr/>
            <p:nvPr/>
          </p:nvGrpSpPr>
          <p:grpSpPr>
            <a:xfrm>
              <a:off x="2959844" y="2217022"/>
              <a:ext cx="3013410" cy="2422672"/>
              <a:chOff x="8997358" y="1697685"/>
              <a:chExt cx="3013410" cy="2422672"/>
            </a:xfrm>
          </p:grpSpPr>
          <p:sp>
            <p:nvSpPr>
              <p:cNvPr id="111" name="雲形吹き出し 110"/>
              <p:cNvSpPr/>
              <p:nvPr/>
            </p:nvSpPr>
            <p:spPr>
              <a:xfrm>
                <a:off x="8997358" y="1697685"/>
                <a:ext cx="3013410" cy="2422672"/>
              </a:xfrm>
              <a:prstGeom prst="cloudCallout">
                <a:avLst>
                  <a:gd name="adj1" fmla="val -82762"/>
                  <a:gd name="adj2" fmla="val 25836"/>
                </a:avLst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2" name="テキスト ボックス 111"/>
              <p:cNvSpPr txBox="1"/>
              <p:nvPr/>
            </p:nvSpPr>
            <p:spPr>
              <a:xfrm>
                <a:off x="10547026" y="2174739"/>
                <a:ext cx="119455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>
                    <a:latin typeface="+mj-ea"/>
                    <a:ea typeface="+mj-ea"/>
                  </a:rPr>
                  <a:t>10</a:t>
                </a:r>
                <a:r>
                  <a:rPr kumimoji="1" lang="en-US" altLang="ja-JP" sz="4400" dirty="0">
                    <a:latin typeface="+mj-ea"/>
                    <a:ea typeface="+mj-ea"/>
                  </a:rPr>
                  <a:t>Ne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grpSp>
            <p:nvGrpSpPr>
              <p:cNvPr id="113" name="グループ化 112"/>
              <p:cNvGrpSpPr/>
              <p:nvPr/>
            </p:nvGrpSpPr>
            <p:grpSpPr>
              <a:xfrm>
                <a:off x="9192265" y="2450781"/>
                <a:ext cx="1422927" cy="1428329"/>
                <a:chOff x="7587123" y="2687069"/>
                <a:chExt cx="553382" cy="555482"/>
              </a:xfrm>
            </p:grpSpPr>
            <p:sp>
              <p:nvSpPr>
                <p:cNvPr id="114" name="円/楕円 113"/>
                <p:cNvSpPr/>
                <p:nvPr/>
              </p:nvSpPr>
              <p:spPr>
                <a:xfrm>
                  <a:off x="7770983" y="2873463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円/楕円 114"/>
                <p:cNvSpPr/>
                <p:nvPr/>
              </p:nvSpPr>
              <p:spPr>
                <a:xfrm>
                  <a:off x="7611533" y="2714013"/>
                  <a:ext cx="502462" cy="50246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6" name="円/楕円 115"/>
                <p:cNvSpPr/>
                <p:nvPr/>
              </p:nvSpPr>
              <p:spPr>
                <a:xfrm>
                  <a:off x="7688487" y="2790967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7" name="円/楕円 116"/>
                <p:cNvSpPr/>
                <p:nvPr/>
              </p:nvSpPr>
              <p:spPr>
                <a:xfrm>
                  <a:off x="8010532" y="294022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円/楕円 117"/>
                <p:cNvSpPr/>
                <p:nvPr/>
              </p:nvSpPr>
              <p:spPr>
                <a:xfrm>
                  <a:off x="7661977" y="294022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9" name="円/楕円 118"/>
                <p:cNvSpPr/>
                <p:nvPr/>
              </p:nvSpPr>
              <p:spPr>
                <a:xfrm>
                  <a:off x="8087485" y="293979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0" name="円/楕円 119"/>
                <p:cNvSpPr/>
                <p:nvPr/>
              </p:nvSpPr>
              <p:spPr>
                <a:xfrm>
                  <a:off x="7587123" y="293979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円/楕円 120"/>
                <p:cNvSpPr/>
                <p:nvPr/>
              </p:nvSpPr>
              <p:spPr>
                <a:xfrm>
                  <a:off x="7836254" y="3189531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円/楕円 121"/>
                <p:cNvSpPr/>
                <p:nvPr/>
              </p:nvSpPr>
              <p:spPr>
                <a:xfrm>
                  <a:off x="7836254" y="2687069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円/楕円 122"/>
                <p:cNvSpPr/>
                <p:nvPr/>
              </p:nvSpPr>
              <p:spPr>
                <a:xfrm>
                  <a:off x="7992156" y="2740089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円/楕円 123"/>
                <p:cNvSpPr/>
                <p:nvPr/>
              </p:nvSpPr>
              <p:spPr>
                <a:xfrm>
                  <a:off x="7667737" y="312325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円/楕円 124"/>
                <p:cNvSpPr/>
                <p:nvPr/>
              </p:nvSpPr>
              <p:spPr>
                <a:xfrm>
                  <a:off x="7667737" y="274264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円/楕円 125"/>
                <p:cNvSpPr/>
                <p:nvPr/>
              </p:nvSpPr>
              <p:spPr>
                <a:xfrm>
                  <a:off x="8005645" y="3122447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00" name="テキスト ボックス 99"/>
            <p:cNvSpPr txBox="1"/>
            <p:nvPr/>
          </p:nvSpPr>
          <p:spPr>
            <a:xfrm>
              <a:off x="3738171" y="274552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3742174" y="403789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306112" y="387708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4176789" y="3867549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3306109" y="288624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4146086" y="288137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3290880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4198589" y="340331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3094693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4388999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4729897" y="2574079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貴ガス</a:t>
              </a:r>
            </a:p>
          </p:txBody>
        </p:sp>
      </p:grpSp>
      <p:sp>
        <p:nvSpPr>
          <p:cNvPr id="127" name="正方形/長方形 126"/>
          <p:cNvSpPr/>
          <p:nvPr/>
        </p:nvSpPr>
        <p:spPr>
          <a:xfrm>
            <a:off x="7524797" y="3885592"/>
            <a:ext cx="18097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6439174" y="411854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7422437" y="4118544"/>
            <a:ext cx="137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chemeClr val="bg1"/>
                </a:solidFill>
              </a:rPr>
              <a:t>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611381" y="2347436"/>
            <a:ext cx="3013410" cy="2422672"/>
            <a:chOff x="2611381" y="2347436"/>
            <a:chExt cx="3013410" cy="2422672"/>
          </a:xfrm>
        </p:grpSpPr>
        <p:grpSp>
          <p:nvGrpSpPr>
            <p:cNvPr id="91" name="グループ化 90"/>
            <p:cNvGrpSpPr/>
            <p:nvPr/>
          </p:nvGrpSpPr>
          <p:grpSpPr>
            <a:xfrm>
              <a:off x="2611381" y="2347436"/>
              <a:ext cx="3013410" cy="2422672"/>
              <a:chOff x="2813512" y="2368602"/>
              <a:chExt cx="2770842" cy="2151894"/>
            </a:xfrm>
          </p:grpSpPr>
          <p:sp>
            <p:nvSpPr>
              <p:cNvPr id="89" name="雲形吹き出し 88"/>
              <p:cNvSpPr/>
              <p:nvPr/>
            </p:nvSpPr>
            <p:spPr>
              <a:xfrm>
                <a:off x="2813512" y="2368602"/>
                <a:ext cx="2770842" cy="2151894"/>
              </a:xfrm>
              <a:prstGeom prst="cloudCallout">
                <a:avLst>
                  <a:gd name="adj1" fmla="val -76517"/>
                  <a:gd name="adj2" fmla="val 24373"/>
                </a:avLst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4" name="グループ化 73"/>
              <p:cNvGrpSpPr/>
              <p:nvPr/>
            </p:nvGrpSpPr>
            <p:grpSpPr>
              <a:xfrm>
                <a:off x="3253185" y="3096704"/>
                <a:ext cx="1136430" cy="986387"/>
                <a:chOff x="7661977" y="1871805"/>
                <a:chExt cx="401575" cy="348555"/>
              </a:xfrm>
            </p:grpSpPr>
            <p:sp>
              <p:nvSpPr>
                <p:cNvPr id="75" name="円/楕円 74"/>
                <p:cNvSpPr/>
                <p:nvPr/>
              </p:nvSpPr>
              <p:spPr>
                <a:xfrm>
                  <a:off x="7770983" y="1954301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円/楕円 75"/>
                <p:cNvSpPr/>
                <p:nvPr/>
              </p:nvSpPr>
              <p:spPr>
                <a:xfrm>
                  <a:off x="7688487" y="1871805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" name="円/楕円 77"/>
                <p:cNvSpPr/>
                <p:nvPr/>
              </p:nvSpPr>
              <p:spPr>
                <a:xfrm>
                  <a:off x="8010532" y="2019215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円/楕円 78"/>
                <p:cNvSpPr/>
                <p:nvPr/>
              </p:nvSpPr>
              <p:spPr>
                <a:xfrm>
                  <a:off x="7661977" y="2019215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6" name="テキスト ボックス 65"/>
              <p:cNvSpPr txBox="1"/>
              <p:nvPr/>
            </p:nvSpPr>
            <p:spPr>
              <a:xfrm>
                <a:off x="4406100" y="2665203"/>
                <a:ext cx="918576" cy="683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>
                    <a:latin typeface="+mj-ea"/>
                    <a:ea typeface="+mj-ea"/>
                  </a:rPr>
                  <a:t>2</a:t>
                </a:r>
                <a:r>
                  <a:rPr kumimoji="1" lang="en-US" altLang="ja-JP" sz="4400" dirty="0">
                    <a:latin typeface="+mj-ea"/>
                    <a:ea typeface="+mj-ea"/>
                  </a:rPr>
                  <a:t>He</a:t>
                </a:r>
                <a:endParaRPr kumimoji="1" lang="ja-JP" altLang="en-US" sz="4000" dirty="0">
                  <a:latin typeface="+mj-ea"/>
                  <a:ea typeface="+mj-ea"/>
                </a:endParaRPr>
              </a:p>
            </p:txBody>
          </p:sp>
        </p:grpSp>
        <p:sp>
          <p:nvSpPr>
            <p:cNvPr id="86" name="テキスト ボックス 85"/>
            <p:cNvSpPr txBox="1"/>
            <p:nvPr/>
          </p:nvSpPr>
          <p:spPr>
            <a:xfrm>
              <a:off x="3052375" y="342999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4127323" y="342999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4309480" y="2552083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貴ガス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001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95" grpId="0" animBg="1"/>
      <p:bldP spid="96" grpId="0" animBg="1"/>
      <p:bldP spid="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円/楕円 52"/>
          <p:cNvSpPr/>
          <p:nvPr/>
        </p:nvSpPr>
        <p:spPr>
          <a:xfrm rot="5400000">
            <a:off x="4449713" y="2130597"/>
            <a:ext cx="2259280" cy="2259279"/>
          </a:xfrm>
          <a:prstGeom prst="ellips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 rot="5400000">
            <a:off x="5269262" y="2950159"/>
            <a:ext cx="620178" cy="620168"/>
          </a:xfrm>
          <a:prstGeom prst="ellipse">
            <a:avLst/>
          </a:prstGeom>
          <a:gradFill flip="none" rotWithShape="1">
            <a:gsLst>
              <a:gs pos="0">
                <a:srgbClr val="C13D69"/>
              </a:gs>
              <a:gs pos="100000">
                <a:srgbClr val="FF99F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6" name="円/楕円 75"/>
          <p:cNvSpPr/>
          <p:nvPr/>
        </p:nvSpPr>
        <p:spPr>
          <a:xfrm rot="5400000">
            <a:off x="4787102" y="2476612"/>
            <a:ext cx="1567250" cy="1567249"/>
          </a:xfrm>
          <a:prstGeom prst="ellips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 rot="5400000">
            <a:off x="4705712" y="3141036"/>
            <a:ext cx="238400" cy="238400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/楕円 77"/>
          <p:cNvSpPr/>
          <p:nvPr/>
        </p:nvSpPr>
        <p:spPr>
          <a:xfrm rot="5400000">
            <a:off x="6213883" y="3154944"/>
            <a:ext cx="238400" cy="238400"/>
          </a:xfrm>
          <a:prstGeom prst="ellipse">
            <a:avLst/>
          </a:prstGeom>
          <a:gradFill flip="none" rotWithShape="1">
            <a:gsLst>
              <a:gs pos="0">
                <a:srgbClr val="7F7F7F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9" name="グループ化 78"/>
          <p:cNvGrpSpPr/>
          <p:nvPr/>
        </p:nvGrpSpPr>
        <p:grpSpPr>
          <a:xfrm>
            <a:off x="615375" y="2827500"/>
            <a:ext cx="1867428" cy="1671707"/>
            <a:chOff x="1082008" y="3597754"/>
            <a:chExt cx="389363" cy="348555"/>
          </a:xfrm>
        </p:grpSpPr>
        <p:grpSp>
          <p:nvGrpSpPr>
            <p:cNvPr id="80" name="グループ化 79"/>
            <p:cNvGrpSpPr/>
            <p:nvPr/>
          </p:nvGrpSpPr>
          <p:grpSpPr>
            <a:xfrm>
              <a:off x="1122816" y="3597754"/>
              <a:ext cx="348555" cy="348555"/>
              <a:chOff x="1323352" y="1917235"/>
              <a:chExt cx="348555" cy="348555"/>
            </a:xfrm>
          </p:grpSpPr>
          <p:sp>
            <p:nvSpPr>
              <p:cNvPr id="82" name="円/楕円 81"/>
              <p:cNvSpPr/>
              <p:nvPr/>
            </p:nvSpPr>
            <p:spPr>
              <a:xfrm>
                <a:off x="1433425" y="2027308"/>
                <a:ext cx="128411" cy="128410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83" name="円/楕円 82"/>
              <p:cNvSpPr/>
              <p:nvPr/>
            </p:nvSpPr>
            <p:spPr>
              <a:xfrm>
                <a:off x="1323352" y="191723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1" name="円/楕円 80"/>
            <p:cNvSpPr/>
            <p:nvPr/>
          </p:nvSpPr>
          <p:spPr>
            <a:xfrm>
              <a:off x="1082008" y="3730415"/>
              <a:ext cx="87068" cy="8706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8726430" y="2827500"/>
            <a:ext cx="1867428" cy="1671707"/>
            <a:chOff x="1082008" y="3597754"/>
            <a:chExt cx="389363" cy="348555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1122816" y="3597754"/>
              <a:ext cx="348555" cy="348555"/>
              <a:chOff x="1323352" y="1917235"/>
              <a:chExt cx="348555" cy="348555"/>
            </a:xfrm>
          </p:grpSpPr>
          <p:sp>
            <p:nvSpPr>
              <p:cNvPr id="87" name="円/楕円 86"/>
              <p:cNvSpPr/>
              <p:nvPr/>
            </p:nvSpPr>
            <p:spPr>
              <a:xfrm>
                <a:off x="1433425" y="2027308"/>
                <a:ext cx="128411" cy="128410"/>
              </a:xfrm>
              <a:prstGeom prst="ellipse">
                <a:avLst/>
              </a:prstGeom>
              <a:gradFill flip="none" rotWithShape="1">
                <a:gsLst>
                  <a:gs pos="0">
                    <a:srgbClr val="C13D69"/>
                  </a:gs>
                  <a:gs pos="100000">
                    <a:srgbClr val="FF99F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  <p:sp>
            <p:nvSpPr>
              <p:cNvPr id="88" name="円/楕円 87"/>
              <p:cNvSpPr/>
              <p:nvPr/>
            </p:nvSpPr>
            <p:spPr>
              <a:xfrm>
                <a:off x="1323352" y="1917235"/>
                <a:ext cx="348555" cy="348555"/>
              </a:xfrm>
              <a:prstGeom prst="ellips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6" name="円/楕円 85"/>
            <p:cNvSpPr/>
            <p:nvPr/>
          </p:nvSpPr>
          <p:spPr>
            <a:xfrm>
              <a:off x="1082008" y="3730415"/>
              <a:ext cx="87068" cy="87068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5" name="テキスト ボックス 114"/>
          <p:cNvSpPr txBox="1"/>
          <p:nvPr/>
        </p:nvSpPr>
        <p:spPr>
          <a:xfrm>
            <a:off x="217033" y="4407497"/>
            <a:ext cx="3256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latin typeface="+mj-ea"/>
                <a:ea typeface="+mj-ea"/>
              </a:rPr>
              <a:t>He</a:t>
            </a:r>
            <a:r>
              <a:rPr lang="ja-JP" altLang="en-US" sz="3600" dirty="0"/>
              <a:t>と同じ配置！</a:t>
            </a:r>
            <a:endParaRPr kumimoji="1" lang="ja-JP" altLang="en-US" sz="3600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8303277" y="3761166"/>
            <a:ext cx="3267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>
                <a:latin typeface="+mj-ea"/>
                <a:ea typeface="+mj-ea"/>
              </a:rPr>
              <a:t>Ne</a:t>
            </a:r>
            <a:r>
              <a:rPr lang="ja-JP" altLang="en-US" sz="3600" dirty="0"/>
              <a:t>と同じ配置！</a:t>
            </a:r>
            <a:endParaRPr kumimoji="1" lang="ja-JP" altLang="en-US" sz="36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830709" y="5626053"/>
            <a:ext cx="928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足りない電子を</a:t>
            </a:r>
            <a:r>
              <a:rPr kumimoji="1" lang="ja-JP" altLang="en-US" sz="4800" dirty="0">
                <a:solidFill>
                  <a:srgbClr val="FF0000"/>
                </a:solidFill>
              </a:rPr>
              <a:t>共有</a:t>
            </a:r>
            <a:r>
              <a:rPr kumimoji="1" lang="ja-JP" altLang="en-US" sz="3200" dirty="0"/>
              <a:t>する</a:t>
            </a:r>
            <a:r>
              <a:rPr kumimoji="1" lang="ja-JP" altLang="en-US" sz="4400" dirty="0">
                <a:solidFill>
                  <a:srgbClr val="FF0000"/>
                </a:solidFill>
              </a:rPr>
              <a:t>結合</a:t>
            </a:r>
            <a:r>
              <a:rPr kumimoji="1" lang="ja-JP" altLang="en-US" sz="3200" dirty="0"/>
              <a:t>が，</a:t>
            </a:r>
            <a:r>
              <a:rPr kumimoji="1" lang="ja-JP" altLang="en-US" sz="4400" dirty="0">
                <a:solidFill>
                  <a:srgbClr val="FF0000"/>
                </a:solidFill>
              </a:rPr>
              <a:t>共有結合</a:t>
            </a:r>
            <a:r>
              <a:rPr kumimoji="1" lang="ja-JP" altLang="en-US" sz="3200" dirty="0"/>
              <a:t>！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59827" y="829127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50000"/>
                  </a:schemeClr>
                </a:solidFill>
              </a:rPr>
              <a:t>●共有結合</a:t>
            </a:r>
          </a:p>
        </p:txBody>
      </p:sp>
      <p:grpSp>
        <p:nvGrpSpPr>
          <p:cNvPr id="89" name="グループ化 88"/>
          <p:cNvGrpSpPr/>
          <p:nvPr/>
        </p:nvGrpSpPr>
        <p:grpSpPr>
          <a:xfrm>
            <a:off x="4254366" y="1944692"/>
            <a:ext cx="2645674" cy="2359001"/>
            <a:chOff x="4254366" y="1944692"/>
            <a:chExt cx="2645674" cy="2359001"/>
          </a:xfrm>
        </p:grpSpPr>
        <p:sp>
          <p:nvSpPr>
            <p:cNvPr id="68" name="円/楕円 67"/>
            <p:cNvSpPr/>
            <p:nvPr/>
          </p:nvSpPr>
          <p:spPr>
            <a:xfrm rot="5400000">
              <a:off x="5375381" y="1944692"/>
              <a:ext cx="390694" cy="39069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 rot="5400000">
              <a:off x="4552357" y="2303749"/>
              <a:ext cx="390694" cy="39069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 rot="5400000">
              <a:off x="4254366" y="3065020"/>
              <a:ext cx="390694" cy="39069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 rot="5400000">
              <a:off x="4546736" y="3912999"/>
              <a:ext cx="390694" cy="39069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 rot="5400000">
              <a:off x="6509346" y="3065015"/>
              <a:ext cx="390694" cy="39069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 rot="5400000">
              <a:off x="6261535" y="2303745"/>
              <a:ext cx="390694" cy="390694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8045585" y="932750"/>
            <a:ext cx="3013410" cy="2422672"/>
            <a:chOff x="2959844" y="2217022"/>
            <a:chExt cx="3013410" cy="2422672"/>
          </a:xfrm>
        </p:grpSpPr>
        <p:grpSp>
          <p:nvGrpSpPr>
            <p:cNvPr id="55" name="グループ化 54"/>
            <p:cNvGrpSpPr/>
            <p:nvPr/>
          </p:nvGrpSpPr>
          <p:grpSpPr>
            <a:xfrm>
              <a:off x="2959844" y="2217022"/>
              <a:ext cx="3013410" cy="2422672"/>
              <a:chOff x="8997358" y="1697685"/>
              <a:chExt cx="3013410" cy="2422672"/>
            </a:xfrm>
          </p:grpSpPr>
          <p:sp>
            <p:nvSpPr>
              <p:cNvPr id="67" name="雲形吹き出し 66"/>
              <p:cNvSpPr/>
              <p:nvPr/>
            </p:nvSpPr>
            <p:spPr>
              <a:xfrm>
                <a:off x="8997358" y="1697685"/>
                <a:ext cx="3013410" cy="2422672"/>
              </a:xfrm>
              <a:prstGeom prst="cloudCallout">
                <a:avLst>
                  <a:gd name="adj1" fmla="val -82762"/>
                  <a:gd name="adj2" fmla="val 25836"/>
                </a:avLst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テキスト ボックス 74"/>
              <p:cNvSpPr txBox="1"/>
              <p:nvPr/>
            </p:nvSpPr>
            <p:spPr>
              <a:xfrm>
                <a:off x="10547026" y="2174739"/>
                <a:ext cx="119455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>
                    <a:latin typeface="+mj-ea"/>
                    <a:ea typeface="+mj-ea"/>
                  </a:rPr>
                  <a:t>10</a:t>
                </a:r>
                <a:r>
                  <a:rPr kumimoji="1" lang="en-US" altLang="ja-JP" sz="4400" dirty="0">
                    <a:latin typeface="+mj-ea"/>
                    <a:ea typeface="+mj-ea"/>
                  </a:rPr>
                  <a:t>Ne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grpSp>
            <p:nvGrpSpPr>
              <p:cNvPr id="116" name="グループ化 115"/>
              <p:cNvGrpSpPr/>
              <p:nvPr/>
            </p:nvGrpSpPr>
            <p:grpSpPr>
              <a:xfrm>
                <a:off x="9192265" y="2450781"/>
                <a:ext cx="1422927" cy="1428329"/>
                <a:chOff x="7587123" y="2687069"/>
                <a:chExt cx="553382" cy="555482"/>
              </a:xfrm>
            </p:grpSpPr>
            <p:sp>
              <p:nvSpPr>
                <p:cNvPr id="120" name="円/楕円 119"/>
                <p:cNvSpPr/>
                <p:nvPr/>
              </p:nvSpPr>
              <p:spPr>
                <a:xfrm>
                  <a:off x="7770983" y="2873463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1" name="円/楕円 120"/>
                <p:cNvSpPr/>
                <p:nvPr/>
              </p:nvSpPr>
              <p:spPr>
                <a:xfrm>
                  <a:off x="7611533" y="2714013"/>
                  <a:ext cx="502462" cy="502462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円/楕円 121"/>
                <p:cNvSpPr/>
                <p:nvPr/>
              </p:nvSpPr>
              <p:spPr>
                <a:xfrm>
                  <a:off x="7688487" y="2790967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円/楕円 122"/>
                <p:cNvSpPr/>
                <p:nvPr/>
              </p:nvSpPr>
              <p:spPr>
                <a:xfrm>
                  <a:off x="8010532" y="294022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円/楕円 123"/>
                <p:cNvSpPr/>
                <p:nvPr/>
              </p:nvSpPr>
              <p:spPr>
                <a:xfrm>
                  <a:off x="7661977" y="2940226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円/楕円 124"/>
                <p:cNvSpPr/>
                <p:nvPr/>
              </p:nvSpPr>
              <p:spPr>
                <a:xfrm>
                  <a:off x="8087485" y="293979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円/楕円 125"/>
                <p:cNvSpPr/>
                <p:nvPr/>
              </p:nvSpPr>
              <p:spPr>
                <a:xfrm>
                  <a:off x="7587123" y="2939792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7" name="円/楕円 126"/>
                <p:cNvSpPr/>
                <p:nvPr/>
              </p:nvSpPr>
              <p:spPr>
                <a:xfrm>
                  <a:off x="7836254" y="3189531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8" name="円/楕円 127"/>
                <p:cNvSpPr/>
                <p:nvPr/>
              </p:nvSpPr>
              <p:spPr>
                <a:xfrm>
                  <a:off x="7836254" y="2687069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円/楕円 128"/>
                <p:cNvSpPr/>
                <p:nvPr/>
              </p:nvSpPr>
              <p:spPr>
                <a:xfrm>
                  <a:off x="7992156" y="2740089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" name="円/楕円 129"/>
                <p:cNvSpPr/>
                <p:nvPr/>
              </p:nvSpPr>
              <p:spPr>
                <a:xfrm>
                  <a:off x="7667737" y="312325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円/楕円 130"/>
                <p:cNvSpPr/>
                <p:nvPr/>
              </p:nvSpPr>
              <p:spPr>
                <a:xfrm>
                  <a:off x="7667737" y="2742648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2" name="円/楕円 131"/>
                <p:cNvSpPr/>
                <p:nvPr/>
              </p:nvSpPr>
              <p:spPr>
                <a:xfrm>
                  <a:off x="8005645" y="3122447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56" name="テキスト ボックス 55"/>
            <p:cNvSpPr txBox="1"/>
            <p:nvPr/>
          </p:nvSpPr>
          <p:spPr>
            <a:xfrm>
              <a:off x="3738171" y="2745520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742174" y="403789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306112" y="387708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4176789" y="3867549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3306109" y="2886243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4146086" y="2881371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3290880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4198589" y="3403314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3094693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4388999" y="3399228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4729897" y="2574079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貴ガス</a:t>
              </a:r>
            </a:p>
          </p:txBody>
        </p:sp>
      </p:grpSp>
      <p:grpSp>
        <p:nvGrpSpPr>
          <p:cNvPr id="133" name="グループ化 132"/>
          <p:cNvGrpSpPr/>
          <p:nvPr/>
        </p:nvGrpSpPr>
        <p:grpSpPr>
          <a:xfrm>
            <a:off x="121519" y="1662178"/>
            <a:ext cx="3013410" cy="2422672"/>
            <a:chOff x="2611381" y="2347436"/>
            <a:chExt cx="3013410" cy="2422672"/>
          </a:xfrm>
        </p:grpSpPr>
        <p:grpSp>
          <p:nvGrpSpPr>
            <p:cNvPr id="134" name="グループ化 133"/>
            <p:cNvGrpSpPr/>
            <p:nvPr/>
          </p:nvGrpSpPr>
          <p:grpSpPr>
            <a:xfrm>
              <a:off x="2611381" y="2347436"/>
              <a:ext cx="3013410" cy="2422672"/>
              <a:chOff x="2813512" y="2368602"/>
              <a:chExt cx="2770842" cy="2151894"/>
            </a:xfrm>
          </p:grpSpPr>
          <p:sp>
            <p:nvSpPr>
              <p:cNvPr id="138" name="雲形吹き出し 137"/>
              <p:cNvSpPr/>
              <p:nvPr/>
            </p:nvSpPr>
            <p:spPr>
              <a:xfrm>
                <a:off x="2813512" y="2368602"/>
                <a:ext cx="2770842" cy="2151894"/>
              </a:xfrm>
              <a:prstGeom prst="cloudCallout">
                <a:avLst>
                  <a:gd name="adj1" fmla="val 59752"/>
                  <a:gd name="adj2" fmla="val 52681"/>
                </a:avLst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8900000" scaled="1"/>
                <a:tileRect/>
              </a:gra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9" name="グループ化 138"/>
              <p:cNvGrpSpPr/>
              <p:nvPr/>
            </p:nvGrpSpPr>
            <p:grpSpPr>
              <a:xfrm>
                <a:off x="3253185" y="3096704"/>
                <a:ext cx="1136430" cy="986387"/>
                <a:chOff x="7661977" y="1871805"/>
                <a:chExt cx="401575" cy="348555"/>
              </a:xfrm>
            </p:grpSpPr>
            <p:sp>
              <p:nvSpPr>
                <p:cNvPr id="141" name="円/楕円 140"/>
                <p:cNvSpPr/>
                <p:nvPr/>
              </p:nvSpPr>
              <p:spPr>
                <a:xfrm>
                  <a:off x="7770983" y="1954301"/>
                  <a:ext cx="183564" cy="18356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13D69"/>
                    </a:gs>
                    <a:gs pos="100000">
                      <a:srgbClr val="FF99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2" name="円/楕円 141"/>
                <p:cNvSpPr/>
                <p:nvPr/>
              </p:nvSpPr>
              <p:spPr>
                <a:xfrm>
                  <a:off x="7688487" y="1871805"/>
                  <a:ext cx="348555" cy="348555"/>
                </a:xfrm>
                <a:prstGeom prst="ellipse">
                  <a:avLst/>
                </a:prstGeom>
                <a:noFill/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" name="円/楕円 142"/>
                <p:cNvSpPr/>
                <p:nvPr/>
              </p:nvSpPr>
              <p:spPr>
                <a:xfrm>
                  <a:off x="8010532" y="2019215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" name="円/楕円 143"/>
                <p:cNvSpPr/>
                <p:nvPr/>
              </p:nvSpPr>
              <p:spPr>
                <a:xfrm>
                  <a:off x="7661977" y="2019215"/>
                  <a:ext cx="53020" cy="5302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7F7F7F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0" name="テキスト ボックス 139"/>
              <p:cNvSpPr txBox="1"/>
              <p:nvPr/>
            </p:nvSpPr>
            <p:spPr>
              <a:xfrm>
                <a:off x="4406100" y="2665203"/>
                <a:ext cx="918576" cy="683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>
                    <a:latin typeface="+mj-ea"/>
                    <a:ea typeface="+mj-ea"/>
                  </a:rPr>
                  <a:t>2</a:t>
                </a:r>
                <a:r>
                  <a:rPr kumimoji="1" lang="en-US" altLang="ja-JP" sz="4400" dirty="0">
                    <a:latin typeface="+mj-ea"/>
                    <a:ea typeface="+mj-ea"/>
                  </a:rPr>
                  <a:t>He</a:t>
                </a:r>
                <a:endParaRPr kumimoji="1" lang="ja-JP" altLang="en-US" sz="4000" dirty="0">
                  <a:latin typeface="+mj-ea"/>
                  <a:ea typeface="+mj-ea"/>
                </a:endParaRPr>
              </a:p>
            </p:txBody>
          </p:sp>
        </p:grpSp>
        <p:sp>
          <p:nvSpPr>
            <p:cNvPr id="135" name="テキスト ボックス 134"/>
            <p:cNvSpPr txBox="1"/>
            <p:nvPr/>
          </p:nvSpPr>
          <p:spPr>
            <a:xfrm>
              <a:off x="3052375" y="342999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36" name="テキスト ボックス 135"/>
            <p:cNvSpPr txBox="1"/>
            <p:nvPr/>
          </p:nvSpPr>
          <p:spPr>
            <a:xfrm>
              <a:off x="4127323" y="3429992"/>
              <a:ext cx="13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>
                  <a:solidFill>
                    <a:schemeClr val="bg1"/>
                  </a:solidFill>
                </a:rPr>
                <a:t>‐</a:t>
              </a:r>
              <a:endParaRPr kumimoji="1" lang="ja-JP" alt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309480" y="2552083"/>
              <a:ext cx="8675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貴ガス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233473" y="911106"/>
            <a:ext cx="8941988" cy="1540888"/>
            <a:chOff x="1233473" y="911106"/>
            <a:chExt cx="8941988" cy="1540888"/>
          </a:xfrm>
        </p:grpSpPr>
        <p:sp>
          <p:nvSpPr>
            <p:cNvPr id="150" name="正方形/長方形 149"/>
            <p:cNvSpPr/>
            <p:nvPr/>
          </p:nvSpPr>
          <p:spPr>
            <a:xfrm>
              <a:off x="4982901" y="919519"/>
              <a:ext cx="896601" cy="803339"/>
            </a:xfrm>
            <a:prstGeom prst="rect">
              <a:avLst/>
            </a:prstGeom>
            <a:solidFill>
              <a:srgbClr val="FFFFB3"/>
            </a:solidFill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1233473" y="1620997"/>
              <a:ext cx="8941988" cy="830997"/>
              <a:chOff x="1233473" y="1620997"/>
              <a:chExt cx="8941988" cy="830997"/>
            </a:xfrm>
          </p:grpSpPr>
          <p:sp>
            <p:nvSpPr>
              <p:cNvPr id="145" name="正方形/長方形 144"/>
              <p:cNvSpPr/>
              <p:nvPr/>
            </p:nvSpPr>
            <p:spPr>
              <a:xfrm>
                <a:off x="1233473" y="1620997"/>
                <a:ext cx="896601" cy="803339"/>
              </a:xfrm>
              <a:prstGeom prst="rect">
                <a:avLst/>
              </a:prstGeom>
              <a:solidFill>
                <a:srgbClr val="FFFFB3"/>
              </a:solidFill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6" name="テキスト ボックス 145"/>
              <p:cNvSpPr txBox="1"/>
              <p:nvPr/>
            </p:nvSpPr>
            <p:spPr>
              <a:xfrm>
                <a:off x="1243647" y="1620997"/>
                <a:ext cx="78418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>
                    <a:latin typeface="+mj-ea"/>
                    <a:ea typeface="+mj-ea"/>
                  </a:rPr>
                  <a:t>1</a:t>
                </a:r>
                <a:r>
                  <a:rPr kumimoji="1" lang="en-US" altLang="ja-JP" sz="4800" dirty="0">
                    <a:latin typeface="+mj-ea"/>
                    <a:ea typeface="+mj-ea"/>
                  </a:rPr>
                  <a:t>H</a:t>
                </a:r>
                <a:endParaRPr kumimoji="1" lang="ja-JP" altLang="en-US" sz="4800" dirty="0">
                  <a:latin typeface="+mj-ea"/>
                  <a:ea typeface="+mj-ea"/>
                </a:endParaRPr>
              </a:p>
            </p:txBody>
          </p:sp>
          <p:sp>
            <p:nvSpPr>
              <p:cNvPr id="147" name="正方形/長方形 146"/>
              <p:cNvSpPr/>
              <p:nvPr/>
            </p:nvSpPr>
            <p:spPr>
              <a:xfrm>
                <a:off x="9278860" y="1620997"/>
                <a:ext cx="896601" cy="803339"/>
              </a:xfrm>
              <a:prstGeom prst="rect">
                <a:avLst/>
              </a:prstGeom>
              <a:solidFill>
                <a:srgbClr val="FFFFB3"/>
              </a:solidFill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テキスト ボックス 147"/>
              <p:cNvSpPr txBox="1"/>
              <p:nvPr/>
            </p:nvSpPr>
            <p:spPr>
              <a:xfrm>
                <a:off x="9289034" y="1620997"/>
                <a:ext cx="78418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>
                    <a:latin typeface="+mj-ea"/>
                    <a:ea typeface="+mj-ea"/>
                  </a:rPr>
                  <a:t>1</a:t>
                </a:r>
                <a:r>
                  <a:rPr kumimoji="1" lang="en-US" altLang="ja-JP" sz="4800" dirty="0">
                    <a:latin typeface="+mj-ea"/>
                    <a:ea typeface="+mj-ea"/>
                  </a:rPr>
                  <a:t>H</a:t>
                </a:r>
                <a:endParaRPr kumimoji="1" lang="ja-JP" altLang="en-US" sz="4800" dirty="0">
                  <a:latin typeface="+mj-ea"/>
                  <a:ea typeface="+mj-ea"/>
                </a:endParaRPr>
              </a:p>
            </p:txBody>
          </p:sp>
        </p:grpSp>
        <p:sp>
          <p:nvSpPr>
            <p:cNvPr id="149" name="テキスト ボックス 148"/>
            <p:cNvSpPr txBox="1"/>
            <p:nvPr/>
          </p:nvSpPr>
          <p:spPr>
            <a:xfrm>
              <a:off x="5031093" y="911106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/>
                <a:t>8</a:t>
              </a:r>
              <a:r>
                <a:rPr kumimoji="1" lang="en-US" altLang="ja-JP" sz="4800" dirty="0"/>
                <a:t>O</a:t>
              </a:r>
              <a:endParaRPr kumimoji="1" lang="ja-JP" altLang="en-US" sz="4800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4974731" y="911106"/>
            <a:ext cx="1286804" cy="830997"/>
            <a:chOff x="4927079" y="4707241"/>
            <a:chExt cx="1286804" cy="830997"/>
          </a:xfrm>
        </p:grpSpPr>
        <p:sp>
          <p:nvSpPr>
            <p:cNvPr id="151" name="正方形/長方形 150"/>
            <p:cNvSpPr/>
            <p:nvPr/>
          </p:nvSpPr>
          <p:spPr>
            <a:xfrm>
              <a:off x="4927079" y="4715654"/>
              <a:ext cx="1286804" cy="803339"/>
            </a:xfrm>
            <a:prstGeom prst="rect">
              <a:avLst/>
            </a:prstGeom>
            <a:solidFill>
              <a:srgbClr val="FFFFB3"/>
            </a:solidFill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4975271" y="4707241"/>
              <a:ext cx="122020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 dirty="0">
                  <a:latin typeface="+mj-ea"/>
                  <a:ea typeface="+mj-ea"/>
                </a:rPr>
                <a:t>H</a:t>
              </a:r>
              <a:r>
                <a:rPr lang="en-US" altLang="ja-JP" sz="3200" dirty="0">
                  <a:latin typeface="+mj-ea"/>
                  <a:ea typeface="+mj-ea"/>
                </a:rPr>
                <a:t>2</a:t>
              </a:r>
              <a:r>
                <a:rPr kumimoji="1" lang="en-US" altLang="ja-JP" sz="4800" dirty="0">
                  <a:latin typeface="+mj-ea"/>
                  <a:ea typeface="+mj-ea"/>
                </a:rPr>
                <a:t>O</a:t>
              </a:r>
              <a:endParaRPr kumimoji="1" lang="ja-JP" altLang="en-US" sz="4800" dirty="0"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455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50000">
                                      <p:cBhvr>
                                        <p:cTn id="6" dur="4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22657 0.12569 " pathEditMode="relative" rAng="0" ptsTypes="AA">
                                      <p:cBhvr>
                                        <p:cTn id="8" dur="4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28" y="627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300000">
                                      <p:cBhvr>
                                        <p:cTn id="10" dur="4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2.22222E-6 L -0.23867 0.12754 " pathEditMode="relative" rAng="0" ptsTypes="AA">
                                      <p:cBhvr>
                                        <p:cTn id="12" dur="4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40" y="636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560000">
                                      <p:cBhvr>
                                        <p:cTn id="14" dur="4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7" grpId="0"/>
      <p:bldP spid="1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|2|1.3"/>
</p:tagLst>
</file>

<file path=ppt/theme/theme1.xml><?xml version="1.0" encoding="utf-8"?>
<a:theme xmlns:a="http://schemas.openxmlformats.org/drawingml/2006/main" name="マス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Georgia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1102</Words>
  <PresentationFormat>ワイド画面</PresentationFormat>
  <Paragraphs>630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HGPｺﾞｼｯｸM</vt:lpstr>
      <vt:lpstr>ＭＳ Ｐゴシック</vt:lpstr>
      <vt:lpstr>Arial</vt:lpstr>
      <vt:lpstr>Calibri</vt:lpstr>
      <vt:lpstr>Georgia</vt:lpstr>
      <vt:lpstr>Microsoft Yi Baiti</vt:lpstr>
      <vt:lpstr>マスタ</vt:lpstr>
      <vt:lpstr>結合のしくみ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2016-05-21T15:45:25Z</dcterms:created>
  <dcterms:modified xsi:type="dcterms:W3CDTF">2022-02-15T01:03:57Z</dcterms:modified>
</cp:coreProperties>
</file>