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4" r:id="rId1"/>
    <p:sldMasterId id="2147483946" r:id="rId2"/>
  </p:sldMasterIdLst>
  <p:notesMasterIdLst>
    <p:notesMasterId r:id="rId28"/>
  </p:notesMasterIdLst>
  <p:handoutMasterIdLst>
    <p:handoutMasterId r:id="rId29"/>
  </p:handoutMasterIdLst>
  <p:sldIdLst>
    <p:sldId id="334" r:id="rId3"/>
    <p:sldId id="343" r:id="rId4"/>
    <p:sldId id="393" r:id="rId5"/>
    <p:sldId id="257" r:id="rId6"/>
    <p:sldId id="299" r:id="rId7"/>
    <p:sldId id="394" r:id="rId8"/>
    <p:sldId id="396" r:id="rId9"/>
    <p:sldId id="397" r:id="rId10"/>
    <p:sldId id="398" r:id="rId11"/>
    <p:sldId id="399" r:id="rId12"/>
    <p:sldId id="266" r:id="rId13"/>
    <p:sldId id="405" r:id="rId14"/>
    <p:sldId id="400" r:id="rId15"/>
    <p:sldId id="303" r:id="rId16"/>
    <p:sldId id="304" r:id="rId17"/>
    <p:sldId id="324" r:id="rId18"/>
    <p:sldId id="401" r:id="rId19"/>
    <p:sldId id="310" r:id="rId20"/>
    <p:sldId id="312" r:id="rId21"/>
    <p:sldId id="313" r:id="rId22"/>
    <p:sldId id="314" r:id="rId23"/>
    <p:sldId id="323" r:id="rId24"/>
    <p:sldId id="402" r:id="rId25"/>
    <p:sldId id="403" r:id="rId26"/>
    <p:sldId id="404" r:id="rId27"/>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orient="horz" pos="2931" userDrawn="1">
          <p15:clr>
            <a:srgbClr val="A4A3A4"/>
          </p15:clr>
        </p15:guide>
        <p15:guide id="3" pos="5171" userDrawn="1">
          <p15:clr>
            <a:srgbClr val="A4A3A4"/>
          </p15:clr>
        </p15:guide>
        <p15:guide id="4" pos="2631"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999FF"/>
    <a:srgbClr val="FF9966"/>
    <a:srgbClr val="FFF5DF"/>
    <a:srgbClr val="ED7D31"/>
    <a:srgbClr val="595959"/>
    <a:srgbClr val="E6B91E"/>
    <a:srgbClr val="F0D578"/>
    <a:srgbClr val="F9F9F9"/>
    <a:srgbClr val="FFFFE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6" autoAdjust="0"/>
    <p:restoredTop sz="95190" autoAdjust="0"/>
  </p:normalViewPr>
  <p:slideViewPr>
    <p:cSldViewPr>
      <p:cViewPr varScale="1">
        <p:scale>
          <a:sx n="76" d="100"/>
          <a:sy n="76" d="100"/>
        </p:scale>
        <p:origin x="72" y="53"/>
      </p:cViewPr>
      <p:guideLst>
        <p:guide orient="horz" pos="1434"/>
        <p:guide orient="horz" pos="2931"/>
        <p:guide pos="5171"/>
        <p:guide pos="2631"/>
      </p:guideLst>
    </p:cSldViewPr>
  </p:slideViewPr>
  <p:outlineViewPr>
    <p:cViewPr>
      <p:scale>
        <a:sx n="33" d="100"/>
        <a:sy n="33" d="100"/>
      </p:scale>
      <p:origin x="0" y="-1277"/>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32" d="100"/>
          <a:sy n="132" d="100"/>
        </p:scale>
        <p:origin x="2304" y="16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9EF471EB-85AB-4687-B961-B58FD244E7A8}" type="datetimeFigureOut">
              <a:rPr lang="ja-JP" altLang="en-US"/>
              <a:pPr>
                <a:defRPr/>
              </a:pPr>
              <a:t>2023/2/13</a:t>
            </a:fld>
            <a:endParaRPr lang="ja-JP" altLang="en-US"/>
          </a:p>
        </p:txBody>
      </p:sp>
      <p:sp>
        <p:nvSpPr>
          <p:cNvPr id="4" name="フッター プレースホルダー 3"/>
          <p:cNvSpPr>
            <a:spLocks noGrp="1"/>
          </p:cNvSpPr>
          <p:nvPr>
            <p:ph type="ftr" sz="quarter" idx="2"/>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1589A66C-48DC-475D-8907-2939B23B810E}" type="slidenum">
              <a:rPr lang="ja-JP" altLang="en-US"/>
              <a:pPr>
                <a:defRPr/>
              </a:pPr>
              <a:t>‹#›</a:t>
            </a:fld>
            <a:endParaRPr lang="ja-JP" altLang="en-US"/>
          </a:p>
        </p:txBody>
      </p:sp>
    </p:spTree>
    <p:extLst>
      <p:ext uri="{BB962C8B-B14F-4D97-AF65-F5344CB8AC3E}">
        <p14:creationId xmlns:p14="http://schemas.microsoft.com/office/powerpoint/2010/main" val="22084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3" name="日付プレースホルダー 2"/>
          <p:cNvSpPr>
            <a:spLocks noGrp="1"/>
          </p:cNvSpPr>
          <p:nvPr>
            <p:ph type="dt"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4AC9DB06-F1EA-435D-B04A-01FE6D5AC3D2}" type="datetimeFigureOut">
              <a:rPr lang="ja-JP" altLang="en-US"/>
              <a:pPr>
                <a:defRPr/>
              </a:pPr>
              <a:t>2023/2/13</a:t>
            </a:fld>
            <a:endParaRPr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1425" tIns="45713" rIns="91425" bIns="45713" rtlCol="0" anchor="ctr"/>
          <a:lstStyle/>
          <a:p>
            <a:pPr lvl="0"/>
            <a:endParaRPr lang="ja-JP" altLang="en-US" noProof="0"/>
          </a:p>
        </p:txBody>
      </p:sp>
      <p:sp>
        <p:nvSpPr>
          <p:cNvPr id="5" name="ノート プレースホルダー 4"/>
          <p:cNvSpPr>
            <a:spLocks noGrp="1"/>
          </p:cNvSpPr>
          <p:nvPr>
            <p:ph type="body" sz="quarter" idx="3"/>
          </p:nvPr>
        </p:nvSpPr>
        <p:spPr>
          <a:xfrm>
            <a:off x="986191" y="3199149"/>
            <a:ext cx="7893933" cy="3031981"/>
          </a:xfrm>
          <a:prstGeom prst="rect">
            <a:avLst/>
          </a:prstGeom>
        </p:spPr>
        <p:txBody>
          <a:bodyPr vert="horz" lIns="91425" tIns="45713" rIns="91425"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89CEB7CB-9B21-44BD-8D15-7ECF69CAE460}" type="slidenum">
              <a:rPr lang="ja-JP" altLang="en-US"/>
              <a:pPr>
                <a:defRPr/>
              </a:pPr>
              <a:t>‹#›</a:t>
            </a:fld>
            <a:endParaRPr lang="ja-JP" altLang="en-US"/>
          </a:p>
        </p:txBody>
      </p:sp>
    </p:spTree>
    <p:extLst>
      <p:ext uri="{BB962C8B-B14F-4D97-AF65-F5344CB8AC3E}">
        <p14:creationId xmlns:p14="http://schemas.microsoft.com/office/powerpoint/2010/main" val="9981581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1</a:t>
            </a:fld>
            <a:endParaRPr lang="ja-JP" altLang="en-US"/>
          </a:p>
        </p:txBody>
      </p:sp>
    </p:spTree>
    <p:extLst>
      <p:ext uri="{BB962C8B-B14F-4D97-AF65-F5344CB8AC3E}">
        <p14:creationId xmlns:p14="http://schemas.microsoft.com/office/powerpoint/2010/main" val="271705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3</a:t>
            </a:fld>
            <a:endParaRPr lang="ja-JP" altLang="en-US"/>
          </a:p>
        </p:txBody>
      </p:sp>
    </p:spTree>
    <p:extLst>
      <p:ext uri="{BB962C8B-B14F-4D97-AF65-F5344CB8AC3E}">
        <p14:creationId xmlns:p14="http://schemas.microsoft.com/office/powerpoint/2010/main" val="419849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799F93-8F7F-4B0B-9FEE-4AE8E17359C0}"/>
              </a:ext>
            </a:extLst>
          </p:cNvPr>
          <p:cNvSpPr txBox="1"/>
          <p:nvPr userDrawn="1"/>
        </p:nvSpPr>
        <p:spPr>
          <a:xfrm>
            <a:off x="11832000" y="0"/>
            <a:ext cx="360000" cy="5760000"/>
          </a:xfrm>
          <a:prstGeom prst="rect">
            <a:avLst/>
          </a:prstGeom>
          <a:noFill/>
        </p:spPr>
        <p:txBody>
          <a:bodyPr vert="eaVert" wrap="square" lIns="0" tIns="0" rIns="0" bIns="0" rtlCol="0" anchor="ctr" anchorCtr="1">
            <a:noAutofit/>
          </a:bodyPr>
          <a:lstStyle/>
          <a:p>
            <a:r>
              <a:rPr kumimoji="1" lang="ja-JP" altLang="en-US" sz="1200" dirty="0">
                <a:latin typeface="メイリオ" panose="020B0604030504040204" pitchFamily="50" charset="-128"/>
                <a:ea typeface="メイリオ" panose="020B0604030504040204" pitchFamily="50" charset="-128"/>
              </a:rPr>
              <a:t>２章２節　│　１ 共有結合と分子</a:t>
            </a:r>
          </a:p>
        </p:txBody>
      </p:sp>
    </p:spTree>
    <p:extLst>
      <p:ext uri="{BB962C8B-B14F-4D97-AF65-F5344CB8AC3E}">
        <p14:creationId xmlns:p14="http://schemas.microsoft.com/office/powerpoint/2010/main" val="37525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lstStyle>
            <a:lvl1pPr>
              <a:defRPr/>
            </a:lvl1pPr>
          </a:lstStyle>
          <a:p>
            <a:r>
              <a:rPr kumimoji="1" lang="ja-JP" altLang="en-US" dirty="0"/>
              <a:t>目タイトル</a:t>
            </a:r>
            <a:endParaRPr kumimoji="1" lang="ja-IS" altLang="en-US" dirty="0"/>
          </a:p>
        </p:txBody>
      </p:sp>
      <p:sp>
        <p:nvSpPr>
          <p:cNvPr id="5" name="テキスト ボックス 4">
            <a:extLst>
              <a:ext uri="{FF2B5EF4-FFF2-40B4-BE49-F238E27FC236}">
                <a16:creationId xmlns:a16="http://schemas.microsoft.com/office/drawing/2014/main" id="{C9D75E33-836A-448F-AEEF-1139D5E387B9}"/>
              </a:ext>
            </a:extLst>
          </p:cNvPr>
          <p:cNvSpPr txBox="1"/>
          <p:nvPr userDrawn="1"/>
        </p:nvSpPr>
        <p:spPr>
          <a:xfrm>
            <a:off x="11832000" y="0"/>
            <a:ext cx="360000" cy="5760000"/>
          </a:xfrm>
          <a:prstGeom prst="rect">
            <a:avLst/>
          </a:prstGeom>
          <a:noFill/>
        </p:spPr>
        <p:txBody>
          <a:bodyPr vert="eaVert" wrap="square" lIns="0" tIns="0" rIns="0" bIns="0" rtlCol="0" anchor="ctr" anchorCtr="1">
            <a:noAutofit/>
          </a:bodyPr>
          <a:lstStyle/>
          <a:p>
            <a:r>
              <a:rPr kumimoji="1" lang="ja-JP" altLang="en-US" sz="1200" dirty="0">
                <a:latin typeface="メイリオ" panose="020B0604030504040204" pitchFamily="50" charset="-128"/>
                <a:ea typeface="メイリオ" panose="020B0604030504040204" pitchFamily="50" charset="-128"/>
              </a:rPr>
              <a:t>２章２節　│　１ 共有結合と分子</a:t>
            </a:r>
          </a:p>
        </p:txBody>
      </p:sp>
    </p:spTree>
    <p:extLst>
      <p:ext uri="{BB962C8B-B14F-4D97-AF65-F5344CB8AC3E}">
        <p14:creationId xmlns:p14="http://schemas.microsoft.com/office/powerpoint/2010/main" val="3747793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descr="背景パターン&#10;&#10;自動的に生成された説明">
            <a:extLst>
              <a:ext uri="{FF2B5EF4-FFF2-40B4-BE49-F238E27FC236}">
                <a16:creationId xmlns:a16="http://schemas.microsoft.com/office/drawing/2014/main" id="{006BC30D-D761-7145-9E77-6B27C53952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図 2">
            <a:extLst>
              <a:ext uri="{FF2B5EF4-FFF2-40B4-BE49-F238E27FC236}">
                <a16:creationId xmlns:a16="http://schemas.microsoft.com/office/drawing/2014/main" id="{7A01DDFF-731F-994C-BEB8-EB92A3C24A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8E989895-9411-6E4D-B23B-8BAA4A26FF71}"/>
              </a:ext>
            </a:extLst>
          </p:cNvPr>
          <p:cNvSpPr txBox="1"/>
          <p:nvPr userDrawn="1"/>
        </p:nvSpPr>
        <p:spPr>
          <a:xfrm>
            <a:off x="11352585" y="6597352"/>
            <a:ext cx="720079" cy="184666"/>
          </a:xfrm>
          <a:prstGeom prst="rect">
            <a:avLst/>
          </a:prstGeom>
          <a:noFill/>
        </p:spPr>
        <p:txBody>
          <a:bodyPr vert="horz" wrap="square" lIns="0" tIns="0" rIns="0" bIns="0" rtlCol="0">
            <a:spAutoFit/>
          </a:bodyPr>
          <a:lstStyle/>
          <a:p>
            <a:pPr algn="r">
              <a:defRPr/>
            </a:pPr>
            <a:r>
              <a:rPr lang="ja-JP" altLang="en-US" sz="1200" dirty="0">
                <a:solidFill>
                  <a:schemeClr val="tx1"/>
                </a:solidFill>
                <a:latin typeface="メイリオ" panose="020B0604030504040204" pitchFamily="50" charset="-128"/>
                <a:ea typeface="メイリオ" panose="020B0604030504040204" pitchFamily="50" charset="-128"/>
              </a:rPr>
              <a:t>化基</a:t>
            </a:r>
            <a:r>
              <a:rPr lang="en-US" altLang="ja-JP" sz="1200" dirty="0">
                <a:solidFill>
                  <a:schemeClr val="tx1"/>
                </a:solidFill>
                <a:latin typeface="メイリオ" panose="020B0604030504040204" pitchFamily="50" charset="-128"/>
                <a:ea typeface="メイリオ" panose="020B0604030504040204" pitchFamily="50" charset="-128"/>
              </a:rPr>
              <a:t>704</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9D7A496-0468-466C-90AC-6DE04C500E69}"/>
              </a:ext>
            </a:extLst>
          </p:cNvPr>
          <p:cNvSpPr/>
          <p:nvPr userDrawn="1"/>
        </p:nvSpPr>
        <p:spPr>
          <a:xfrm>
            <a:off x="16272" y="3368329"/>
            <a:ext cx="468000" cy="216000"/>
          </a:xfrm>
          <a:prstGeom prst="rect">
            <a:avLst/>
          </a:prstGeom>
        </p:spPr>
        <p:txBody>
          <a:bodyPr wrap="square" lIns="0" tIns="0" rIns="0" bIns="0" anchor="ctr">
            <a:noAutofit/>
          </a:bodyPr>
          <a:lstStyle/>
          <a:p>
            <a:pPr algn="ctr">
              <a:lnSpc>
                <a:spcPts val="1420"/>
              </a:lnSpc>
            </a:pPr>
            <a:r>
              <a:rPr lang="ja-IS" altLang="en-US" sz="1600" dirty="0">
                <a:solidFill>
                  <a:schemeClr val="tx1"/>
                </a:solidFill>
                <a:latin typeface="メイリオ" panose="020B0604030504040204" pitchFamily="50" charset="-128"/>
                <a:ea typeface="メイリオ" panose="020B0604030504040204" pitchFamily="50" charset="-128"/>
              </a:rPr>
              <a:t>ー</a:t>
            </a:r>
            <a:endParaRPr lang="ja-IS" altLang="en-US"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0" name="スライド番号プレースホルダー 4">
            <a:extLst>
              <a:ext uri="{FF2B5EF4-FFF2-40B4-BE49-F238E27FC236}">
                <a16:creationId xmlns:a16="http://schemas.microsoft.com/office/drawing/2014/main" id="{7C405C8F-5967-4A6B-8646-30B0D19C1252}"/>
              </a:ext>
            </a:extLst>
          </p:cNvPr>
          <p:cNvSpPr txBox="1">
            <a:spLocks/>
          </p:cNvSpPr>
          <p:nvPr userDrawn="1"/>
        </p:nvSpPr>
        <p:spPr>
          <a:xfrm>
            <a:off x="16272" y="3195800"/>
            <a:ext cx="468000" cy="216000"/>
          </a:xfrm>
          <a:prstGeom prst="rect">
            <a:avLst/>
          </a:prstGeom>
        </p:spPr>
        <p:txBody>
          <a:bodyPr vert="horz" lIns="0" tIns="0" rIns="0" bIns="0" rtlCol="0" anchor="ctr">
            <a:noAutofit/>
          </a:bodyP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A798A1-9894-D942-AEE8-B0397A80ED19}" type="slidenum">
              <a:rPr kumimoji="1" lang="ja-IS" altLang="en-US" smtClean="0">
                <a:solidFill>
                  <a:schemeClr val="tx1"/>
                </a:solidFill>
                <a:latin typeface="メイリオ" panose="020B0604030504040204" pitchFamily="50" charset="-128"/>
                <a:ea typeface="メイリオ" panose="020B0604030504040204" pitchFamily="50" charset="-128"/>
              </a:rPr>
              <a:pPr algn="ctr"/>
              <a:t>‹#›</a:t>
            </a:fld>
            <a:endParaRPr kumimoji="1" lang="ja-IS" altLang="en-US" dirty="0">
              <a:solidFill>
                <a:schemeClr val="tx1"/>
              </a:solidFill>
              <a:latin typeface="メイリオ" panose="020B0604030504040204" pitchFamily="50" charset="-128"/>
              <a:ea typeface="メイリオ" panose="020B0604030504040204" pitchFamily="50" charset="-128"/>
            </a:endParaRPr>
          </a:p>
        </p:txBody>
      </p:sp>
      <p:sp>
        <p:nvSpPr>
          <p:cNvPr id="15" name="テキスト プレースホルダー 27">
            <a:extLst>
              <a:ext uri="{FF2B5EF4-FFF2-40B4-BE49-F238E27FC236}">
                <a16:creationId xmlns:a16="http://schemas.microsoft.com/office/drawing/2014/main" id="{CF5B8439-2C31-40BD-94AA-47AE3774CD9B}"/>
              </a:ext>
            </a:extLst>
          </p:cNvPr>
          <p:cNvSpPr txBox="1">
            <a:spLocks/>
          </p:cNvSpPr>
          <p:nvPr userDrawn="1"/>
        </p:nvSpPr>
        <p:spPr>
          <a:xfrm>
            <a:off x="16272" y="3479493"/>
            <a:ext cx="468000" cy="216000"/>
          </a:xfrm>
          <a:prstGeom prst="rect">
            <a:avLst/>
          </a:prstGeom>
        </p:spPr>
        <p:txBody>
          <a:bodyPr lIns="0" tIns="0" rIns="0" bIns="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2</a:t>
            </a:r>
            <a:r>
              <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4</a:t>
            </a:r>
            <a:endParaRPr kumimoji="1" lang="ja-IS"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115541215"/>
      </p:ext>
    </p:extLst>
  </p:cSld>
  <p:clrMap bg1="lt1" tx1="dk1" bg2="lt2" tx2="dk2" accent1="accent1" accent2="accent2" accent3="accent3" accent4="accent4" accent5="accent5" accent6="accent6" hlink="hlink" folHlink="folHlink"/>
  <p:sldLayoutIdLst>
    <p:sldLayoutId id="2147483945" r:id="rId1"/>
  </p:sldLayoutIdLst>
  <p:hf hdr="0" ftr="0" dt="0"/>
  <p:txStyles>
    <p:titleStyle>
      <a:lvl1pPr algn="ctr" defTabSz="457200" rtl="0" eaLnBrk="1" latinLnBrk="0" hangingPunct="1">
        <a:spcBef>
          <a:spcPct val="0"/>
        </a:spcBef>
        <a:buNone/>
        <a:defRPr kumimoji="1" sz="2800" kern="1200">
          <a:solidFill>
            <a:schemeClr val="accent4"/>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7" name="図 6" descr="グラフィカル ユーザー インターフェイス&#10;&#10;中程度の精度で自動的に生成された説明">
            <a:extLst>
              <a:ext uri="{FF2B5EF4-FFF2-40B4-BE49-F238E27FC236}">
                <a16:creationId xmlns:a16="http://schemas.microsoft.com/office/drawing/2014/main" id="{FCB42270-9C35-A146-A363-B3F39641C0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図 2">
            <a:extLst>
              <a:ext uri="{FF2B5EF4-FFF2-40B4-BE49-F238E27FC236}">
                <a16:creationId xmlns:a16="http://schemas.microsoft.com/office/drawing/2014/main" id="{CAE58B18-AC1C-ED4D-9902-F43F9D681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dirty="0"/>
              <a:t>目タイトル</a:t>
            </a:r>
            <a:endParaRPr kumimoji="1" lang="ja-IS" altLang="en-US" dirty="0"/>
          </a:p>
        </p:txBody>
      </p:sp>
      <p:sp>
        <p:nvSpPr>
          <p:cNvPr id="12" name="テキスト ボックス 11">
            <a:extLst>
              <a:ext uri="{FF2B5EF4-FFF2-40B4-BE49-F238E27FC236}">
                <a16:creationId xmlns:a16="http://schemas.microsoft.com/office/drawing/2014/main" id="{127F9ADE-7079-4DF2-8373-B6DAC9F6B65A}"/>
              </a:ext>
            </a:extLst>
          </p:cNvPr>
          <p:cNvSpPr txBox="1"/>
          <p:nvPr userDrawn="1"/>
        </p:nvSpPr>
        <p:spPr>
          <a:xfrm>
            <a:off x="11352585" y="6597352"/>
            <a:ext cx="720079" cy="184666"/>
          </a:xfrm>
          <a:prstGeom prst="rect">
            <a:avLst/>
          </a:prstGeom>
          <a:noFill/>
        </p:spPr>
        <p:txBody>
          <a:bodyPr vert="horz" wrap="square" lIns="0" tIns="0" rIns="0" bIns="0" rtlCol="0">
            <a:spAutoFit/>
          </a:bodyPr>
          <a:lstStyle/>
          <a:p>
            <a:pPr algn="r">
              <a:defRPr/>
            </a:pPr>
            <a:r>
              <a:rPr lang="ja-JP" altLang="en-US" sz="1200" dirty="0">
                <a:solidFill>
                  <a:schemeClr val="tx1"/>
                </a:solidFill>
                <a:latin typeface="メイリオ" panose="020B0604030504040204" pitchFamily="50" charset="-128"/>
                <a:ea typeface="メイリオ" panose="020B0604030504040204" pitchFamily="50" charset="-128"/>
              </a:rPr>
              <a:t>化基</a:t>
            </a:r>
            <a:r>
              <a:rPr lang="en-US" altLang="ja-JP" sz="1200" dirty="0">
                <a:solidFill>
                  <a:schemeClr val="tx1"/>
                </a:solidFill>
                <a:latin typeface="メイリオ" panose="020B0604030504040204" pitchFamily="50" charset="-128"/>
                <a:ea typeface="メイリオ" panose="020B0604030504040204" pitchFamily="50" charset="-128"/>
              </a:rPr>
              <a:t>704</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B240211F-AEC5-464B-80F4-34E9B04FC7F2}"/>
              </a:ext>
            </a:extLst>
          </p:cNvPr>
          <p:cNvSpPr/>
          <p:nvPr userDrawn="1"/>
        </p:nvSpPr>
        <p:spPr>
          <a:xfrm>
            <a:off x="16272" y="3368329"/>
            <a:ext cx="468000" cy="216000"/>
          </a:xfrm>
          <a:prstGeom prst="rect">
            <a:avLst/>
          </a:prstGeom>
        </p:spPr>
        <p:txBody>
          <a:bodyPr wrap="square" lIns="0" tIns="0" rIns="0" bIns="0" anchor="ctr">
            <a:noAutofit/>
          </a:bodyPr>
          <a:lstStyle/>
          <a:p>
            <a:pPr algn="ctr">
              <a:lnSpc>
                <a:spcPts val="1420"/>
              </a:lnSpc>
            </a:pPr>
            <a:r>
              <a:rPr lang="ja-IS" altLang="en-US" sz="1600" dirty="0">
                <a:solidFill>
                  <a:schemeClr val="tx1"/>
                </a:solidFill>
                <a:latin typeface="メイリオ" panose="020B0604030504040204" pitchFamily="50" charset="-128"/>
                <a:ea typeface="メイリオ" panose="020B0604030504040204" pitchFamily="50" charset="-128"/>
              </a:rPr>
              <a:t>ー</a:t>
            </a:r>
            <a:endParaRPr lang="ja-IS" altLang="en-US"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9" name="スライド番号プレースホルダー 4">
            <a:extLst>
              <a:ext uri="{FF2B5EF4-FFF2-40B4-BE49-F238E27FC236}">
                <a16:creationId xmlns:a16="http://schemas.microsoft.com/office/drawing/2014/main" id="{2A0FEE08-2AD8-4289-9D81-7DFC4AE05B2B}"/>
              </a:ext>
            </a:extLst>
          </p:cNvPr>
          <p:cNvSpPr txBox="1">
            <a:spLocks/>
          </p:cNvSpPr>
          <p:nvPr userDrawn="1"/>
        </p:nvSpPr>
        <p:spPr>
          <a:xfrm>
            <a:off x="16272" y="3195800"/>
            <a:ext cx="468000" cy="216000"/>
          </a:xfrm>
          <a:prstGeom prst="rect">
            <a:avLst/>
          </a:prstGeom>
        </p:spPr>
        <p:txBody>
          <a:bodyPr vert="horz" lIns="0" tIns="0" rIns="0" bIns="0" rtlCol="0" anchor="ctr">
            <a:noAutofit/>
          </a:bodyP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A798A1-9894-D942-AEE8-B0397A80ED19}" type="slidenum">
              <a:rPr kumimoji="1" lang="ja-IS" altLang="en-US" smtClean="0">
                <a:solidFill>
                  <a:schemeClr val="tx1"/>
                </a:solidFill>
                <a:latin typeface="メイリオ" panose="020B0604030504040204" pitchFamily="50" charset="-128"/>
                <a:ea typeface="メイリオ" panose="020B0604030504040204" pitchFamily="50" charset="-128"/>
              </a:rPr>
              <a:pPr algn="ctr"/>
              <a:t>‹#›</a:t>
            </a:fld>
            <a:endParaRPr kumimoji="1" lang="ja-IS" altLang="en-US" dirty="0">
              <a:solidFill>
                <a:schemeClr val="tx1"/>
              </a:solidFill>
              <a:latin typeface="メイリオ" panose="020B0604030504040204" pitchFamily="50" charset="-128"/>
              <a:ea typeface="メイリオ" panose="020B0604030504040204" pitchFamily="50" charset="-128"/>
            </a:endParaRPr>
          </a:p>
        </p:txBody>
      </p:sp>
      <p:sp>
        <p:nvSpPr>
          <p:cNvPr id="20" name="テキスト プレースホルダー 27">
            <a:extLst>
              <a:ext uri="{FF2B5EF4-FFF2-40B4-BE49-F238E27FC236}">
                <a16:creationId xmlns:a16="http://schemas.microsoft.com/office/drawing/2014/main" id="{F0E64968-C7D6-45FD-88CB-56439333561A}"/>
              </a:ext>
            </a:extLst>
          </p:cNvPr>
          <p:cNvSpPr txBox="1">
            <a:spLocks/>
          </p:cNvSpPr>
          <p:nvPr userDrawn="1"/>
        </p:nvSpPr>
        <p:spPr>
          <a:xfrm>
            <a:off x="16272" y="3479493"/>
            <a:ext cx="468000" cy="216000"/>
          </a:xfrm>
          <a:prstGeom prst="rect">
            <a:avLst/>
          </a:prstGeom>
        </p:spPr>
        <p:txBody>
          <a:bodyPr lIns="0" tIns="0" rIns="0" bIns="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2</a:t>
            </a:r>
            <a:r>
              <a:rPr kumimoji="1" lang="en-US" altLang="ja-JP"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4</a:t>
            </a:r>
            <a:endParaRPr kumimoji="1" lang="ja-IS"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86240864"/>
      </p:ext>
    </p:extLst>
  </p:cSld>
  <p:clrMap bg1="lt1" tx1="dk1" bg2="lt2" tx2="dk2" accent1="accent1" accent2="accent2" accent3="accent3" accent4="accent4" accent5="accent5" accent6="accent6" hlink="hlink" folHlink="folHlink"/>
  <p:sldLayoutIdLst>
    <p:sldLayoutId id="2147483947" r:id="rId1"/>
  </p:sldLayoutIdLst>
  <p:txStyles>
    <p:titleStyle>
      <a:lvl1pPr algn="ctr" defTabSz="914400" rtl="0" eaLnBrk="1" latinLnBrk="0" hangingPunct="1">
        <a:lnSpc>
          <a:spcPct val="90000"/>
        </a:lnSpc>
        <a:spcBef>
          <a:spcPct val="0"/>
        </a:spcBef>
        <a:buNone/>
        <a:defRPr sz="3200" kern="1200">
          <a:solidFill>
            <a:schemeClr val="accent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17/06/relationships/model3d" Target="../media/model3d4.glb"/><Relationship Id="rId3" Type="http://schemas.openxmlformats.org/officeDocument/2006/relationships/image" Target="../media/image36.png"/><Relationship Id="rId7" Type="http://schemas.openxmlformats.org/officeDocument/2006/relationships/image" Target="../media/image38.png"/><Relationship Id="rId2" Type="http://schemas.microsoft.com/office/2017/06/relationships/model3d" Target="../media/model3d1.glb"/><Relationship Id="rId1" Type="http://schemas.openxmlformats.org/officeDocument/2006/relationships/slideLayout" Target="../slideLayouts/slideLayout2.xml"/><Relationship Id="rId6" Type="http://schemas.microsoft.com/office/2017/06/relationships/model3d" Target="../media/model3d3.glb"/><Relationship Id="rId11" Type="http://schemas.openxmlformats.org/officeDocument/2006/relationships/image" Target="../media/image40.png"/><Relationship Id="rId5" Type="http://schemas.openxmlformats.org/officeDocument/2006/relationships/image" Target="../media/image37.png"/><Relationship Id="rId10" Type="http://schemas.microsoft.com/office/2017/06/relationships/model3d" Target="../media/model3d5.glb"/><Relationship Id="rId4" Type="http://schemas.microsoft.com/office/2017/06/relationships/model3d" Target="../media/model3d2.glb"/><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3196A7F4-2F6E-9A4B-A5C1-53067FFCDBB9}"/>
              </a:ext>
            </a:extLst>
          </p:cNvPr>
          <p:cNvSpPr txBox="1">
            <a:spLocks noChangeArrowheads="1"/>
          </p:cNvSpPr>
          <p:nvPr/>
        </p:nvSpPr>
        <p:spPr bwMode="auto">
          <a:xfrm>
            <a:off x="2074597" y="1888718"/>
            <a:ext cx="8042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4000" dirty="0">
                <a:solidFill>
                  <a:schemeClr val="tx1">
                    <a:lumMod val="85000"/>
                    <a:lumOff val="15000"/>
                  </a:schemeClr>
                </a:solidFill>
                <a:latin typeface="+mn-ea"/>
                <a:ea typeface="+mn-ea"/>
              </a:rPr>
              <a:t>２節　共有結合と分子間力</a:t>
            </a:r>
          </a:p>
        </p:txBody>
      </p:sp>
      <p:sp>
        <p:nvSpPr>
          <p:cNvPr id="16" name="テキスト ボックス 2">
            <a:extLst>
              <a:ext uri="{FF2B5EF4-FFF2-40B4-BE49-F238E27FC236}">
                <a16:creationId xmlns:a16="http://schemas.microsoft.com/office/drawing/2014/main" id="{DEA9FF3A-72EF-5141-BC20-0768137316B9}"/>
              </a:ext>
            </a:extLst>
          </p:cNvPr>
          <p:cNvSpPr txBox="1">
            <a:spLocks noChangeArrowheads="1"/>
          </p:cNvSpPr>
          <p:nvPr/>
        </p:nvSpPr>
        <p:spPr bwMode="auto">
          <a:xfrm>
            <a:off x="2531604" y="2921169"/>
            <a:ext cx="7128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6000" dirty="0">
                <a:solidFill>
                  <a:schemeClr val="tx1">
                    <a:lumMod val="85000"/>
                    <a:lumOff val="15000"/>
                  </a:schemeClr>
                </a:solidFill>
                <a:latin typeface="+mn-ea"/>
                <a:ea typeface="+mn-ea"/>
              </a:rPr>
              <a:t>１</a:t>
            </a:r>
            <a:r>
              <a:rPr lang="en-US" altLang="ja-JP" sz="6000" dirty="0">
                <a:solidFill>
                  <a:schemeClr val="tx1">
                    <a:lumMod val="85000"/>
                    <a:lumOff val="15000"/>
                  </a:schemeClr>
                </a:solidFill>
                <a:latin typeface="+mn-ea"/>
                <a:ea typeface="+mn-ea"/>
              </a:rPr>
              <a:t> </a:t>
            </a:r>
            <a:r>
              <a:rPr lang="ja-JP" altLang="en-US" sz="6000" dirty="0">
                <a:solidFill>
                  <a:schemeClr val="tx1">
                    <a:lumMod val="85000"/>
                    <a:lumOff val="15000"/>
                  </a:schemeClr>
                </a:solidFill>
                <a:latin typeface="+mn-ea"/>
                <a:ea typeface="+mn-ea"/>
              </a:rPr>
              <a:t>共有結合と分子</a:t>
            </a:r>
            <a:endParaRPr lang="en-US" altLang="ja-JP" sz="6000" dirty="0">
              <a:solidFill>
                <a:schemeClr val="tx1">
                  <a:lumMod val="85000"/>
                  <a:lumOff val="15000"/>
                </a:schemeClr>
              </a:solidFill>
              <a:latin typeface="+mn-ea"/>
              <a:ea typeface="+mn-ea"/>
            </a:endParaRPr>
          </a:p>
        </p:txBody>
      </p:sp>
      <p:sp>
        <p:nvSpPr>
          <p:cNvPr id="17" name="テキスト ボックス 1">
            <a:extLst>
              <a:ext uri="{FF2B5EF4-FFF2-40B4-BE49-F238E27FC236}">
                <a16:creationId xmlns:a16="http://schemas.microsoft.com/office/drawing/2014/main" id="{CEE96736-B23E-5F43-B948-136D8E995C42}"/>
              </a:ext>
            </a:extLst>
          </p:cNvPr>
          <p:cNvSpPr txBox="1">
            <a:spLocks noChangeArrowheads="1"/>
          </p:cNvSpPr>
          <p:nvPr/>
        </p:nvSpPr>
        <p:spPr bwMode="auto">
          <a:xfrm>
            <a:off x="4187788" y="4689530"/>
            <a:ext cx="3816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dirty="0">
                <a:solidFill>
                  <a:schemeClr val="tx1">
                    <a:lumMod val="85000"/>
                    <a:lumOff val="15000"/>
                  </a:schemeClr>
                </a:solidFill>
                <a:latin typeface="+mj-ea"/>
                <a:ea typeface="+mj-ea"/>
              </a:rPr>
              <a:t>(</a:t>
            </a:r>
            <a:r>
              <a:rPr lang="ja-JP" altLang="en-US" sz="2800" dirty="0">
                <a:solidFill>
                  <a:schemeClr val="tx1">
                    <a:lumMod val="85000"/>
                    <a:lumOff val="15000"/>
                  </a:schemeClr>
                </a:solidFill>
                <a:latin typeface="+mj-ea"/>
                <a:ea typeface="+mj-ea"/>
              </a:rPr>
              <a:t>全</a:t>
            </a:r>
            <a:r>
              <a:rPr lang="en-US" altLang="ja-JP" sz="2800" dirty="0">
                <a:solidFill>
                  <a:schemeClr val="tx1">
                    <a:lumMod val="85000"/>
                    <a:lumOff val="15000"/>
                  </a:schemeClr>
                </a:solidFill>
                <a:latin typeface="+mj-ea"/>
                <a:ea typeface="+mj-ea"/>
              </a:rPr>
              <a:t>24</a:t>
            </a:r>
            <a:r>
              <a:rPr lang="ja-JP" altLang="en-US" sz="2800" dirty="0">
                <a:solidFill>
                  <a:schemeClr val="tx1">
                    <a:lumMod val="85000"/>
                    <a:lumOff val="15000"/>
                  </a:schemeClr>
                </a:solidFill>
                <a:latin typeface="+mj-ea"/>
                <a:ea typeface="+mj-ea"/>
              </a:rPr>
              <a:t>スライド</a:t>
            </a:r>
            <a:r>
              <a:rPr lang="en-US" altLang="ja-JP" sz="2800" dirty="0">
                <a:solidFill>
                  <a:schemeClr val="tx1">
                    <a:lumMod val="85000"/>
                    <a:lumOff val="15000"/>
                  </a:schemeClr>
                </a:solidFill>
                <a:latin typeface="+mj-ea"/>
                <a:ea typeface="+mj-ea"/>
              </a:rPr>
              <a:t>)</a:t>
            </a:r>
          </a:p>
        </p:txBody>
      </p:sp>
      <p:sp>
        <p:nvSpPr>
          <p:cNvPr id="18" name="正方形/長方形 17">
            <a:extLst>
              <a:ext uri="{FF2B5EF4-FFF2-40B4-BE49-F238E27FC236}">
                <a16:creationId xmlns:a16="http://schemas.microsoft.com/office/drawing/2014/main" id="{708D72C1-BC74-754D-AD9E-51EED56C6427}"/>
              </a:ext>
            </a:extLst>
          </p:cNvPr>
          <p:cNvSpPr/>
          <p:nvPr/>
        </p:nvSpPr>
        <p:spPr>
          <a:xfrm>
            <a:off x="6888088" y="3780329"/>
            <a:ext cx="2448272" cy="584775"/>
          </a:xfrm>
          <a:prstGeom prst="rect">
            <a:avLst/>
          </a:prstGeom>
        </p:spPr>
        <p:txBody>
          <a:bodyPr wrap="square">
            <a:spAutoFit/>
          </a:bodyPr>
          <a:lstStyle/>
          <a:p>
            <a:pPr algn="ctr"/>
            <a:r>
              <a:rPr lang="ja-JP" altLang="en-US" sz="3200" dirty="0">
                <a:solidFill>
                  <a:schemeClr val="tx1">
                    <a:lumMod val="85000"/>
                    <a:lumOff val="15000"/>
                  </a:schemeClr>
                </a:solidFill>
                <a:latin typeface="+mj-ea"/>
                <a:ea typeface="+mj-ea"/>
              </a:rPr>
              <a:t>→</a:t>
            </a:r>
            <a:r>
              <a:rPr lang="en-US" altLang="ja-JP" sz="3200" dirty="0">
                <a:solidFill>
                  <a:schemeClr val="tx1">
                    <a:lumMod val="85000"/>
                    <a:lumOff val="15000"/>
                  </a:schemeClr>
                </a:solidFill>
                <a:latin typeface="+mj-ea"/>
                <a:ea typeface="+mj-ea"/>
              </a:rPr>
              <a:t>p.54</a:t>
            </a:r>
            <a:r>
              <a:rPr lang="ja-JP" altLang="en-US" sz="3200" dirty="0">
                <a:solidFill>
                  <a:schemeClr val="tx1">
                    <a:lumMod val="85000"/>
                    <a:lumOff val="15000"/>
                  </a:schemeClr>
                </a:solidFill>
                <a:latin typeface="+mj-ea"/>
                <a:ea typeface="+mj-ea"/>
              </a:rPr>
              <a:t>～</a:t>
            </a:r>
            <a:r>
              <a:rPr lang="en-US" altLang="ja-JP" sz="3200" dirty="0">
                <a:solidFill>
                  <a:schemeClr val="tx1">
                    <a:lumMod val="85000"/>
                    <a:lumOff val="15000"/>
                  </a:schemeClr>
                </a:solidFill>
                <a:latin typeface="+mj-ea"/>
                <a:ea typeface="+mj-ea"/>
              </a:rPr>
              <a:t>59</a:t>
            </a:r>
          </a:p>
        </p:txBody>
      </p:sp>
    </p:spTree>
    <p:extLst>
      <p:ext uri="{BB962C8B-B14F-4D97-AF65-F5344CB8AC3E}">
        <p14:creationId xmlns:p14="http://schemas.microsoft.com/office/powerpoint/2010/main" val="7819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C0A1D-135E-45E7-9B3C-AC7C3A6AE4FB}"/>
              </a:ext>
            </a:extLst>
          </p:cNvPr>
          <p:cNvSpPr>
            <a:spLocks noGrp="1"/>
          </p:cNvSpPr>
          <p:nvPr>
            <p:ph type="title"/>
          </p:nvPr>
        </p:nvSpPr>
        <p:spPr/>
        <p:txBody>
          <a:bodyPr/>
          <a:lstStyle/>
          <a:p>
            <a:r>
              <a:rPr lang="en-US" altLang="ja-JP" dirty="0"/>
              <a:t>A </a:t>
            </a:r>
            <a:r>
              <a:rPr lang="ja-JP" altLang="en-US" dirty="0"/>
              <a:t>共有結合と分子の形成</a:t>
            </a:r>
            <a:endParaRPr kumimoji="1" lang="ja-JP" altLang="en-US" dirty="0"/>
          </a:p>
        </p:txBody>
      </p:sp>
      <p:grpSp>
        <p:nvGrpSpPr>
          <p:cNvPr id="3" name="グループ化 2">
            <a:extLst>
              <a:ext uri="{FF2B5EF4-FFF2-40B4-BE49-F238E27FC236}">
                <a16:creationId xmlns:a16="http://schemas.microsoft.com/office/drawing/2014/main" id="{D22E1BB9-6A6F-4B84-A1DA-FD9DF9EDEBEA}"/>
              </a:ext>
            </a:extLst>
          </p:cNvPr>
          <p:cNvGrpSpPr/>
          <p:nvPr/>
        </p:nvGrpSpPr>
        <p:grpSpPr>
          <a:xfrm>
            <a:off x="1271463" y="1124744"/>
            <a:ext cx="9618373" cy="2254494"/>
            <a:chOff x="1355303" y="3622538"/>
            <a:chExt cx="9618373" cy="2254494"/>
          </a:xfrm>
        </p:grpSpPr>
        <p:sp>
          <p:nvSpPr>
            <p:cNvPr id="4" name="四角形: 角を丸くする 3">
              <a:extLst>
                <a:ext uri="{FF2B5EF4-FFF2-40B4-BE49-F238E27FC236}">
                  <a16:creationId xmlns:a16="http://schemas.microsoft.com/office/drawing/2014/main" id="{988395CC-18F8-4944-88EB-3881C40E92A5}"/>
                </a:ext>
              </a:extLst>
            </p:cNvPr>
            <p:cNvSpPr/>
            <p:nvPr/>
          </p:nvSpPr>
          <p:spPr>
            <a:xfrm>
              <a:off x="1433676" y="3717032"/>
              <a:ext cx="9540000" cy="21600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648000" rIns="180000" rtlCol="0" anchor="t"/>
            <a:lstStyle/>
            <a:p>
              <a:pPr algn="just"/>
              <a:endParaRPr kumimoji="1" lang="ja-JP" altLang="en-US" sz="3000" b="1"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DFF59E4D-C35C-4F42-88DF-5AC4C0B3DDD7}"/>
                </a:ext>
              </a:extLst>
            </p:cNvPr>
            <p:cNvSpPr/>
            <p:nvPr/>
          </p:nvSpPr>
          <p:spPr>
            <a:xfrm>
              <a:off x="1355303" y="3622538"/>
              <a:ext cx="9540000" cy="2160000"/>
            </a:xfrm>
            <a:prstGeom prst="roundRect">
              <a:avLst>
                <a:gd name="adj" fmla="val 0"/>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864000" rIns="180000" rtlCol="0" anchor="t"/>
            <a:lstStyle/>
            <a:p>
              <a:pPr algn="just"/>
              <a:r>
                <a:rPr kumimoji="1" lang="ja-JP" altLang="en-US" sz="3000" b="1" dirty="0">
                  <a:solidFill>
                    <a:schemeClr val="tx1">
                      <a:lumMod val="85000"/>
                      <a:lumOff val="15000"/>
                    </a:schemeClr>
                  </a:solidFill>
                  <a:latin typeface="メイリオ" panose="020B0604030504040204" pitchFamily="50" charset="-128"/>
                  <a:ea typeface="メイリオ" panose="020B0604030504040204" pitchFamily="50" charset="-128"/>
                </a:rPr>
                <a:t>電子式の表し方で，右図が不適当な理由を</a:t>
              </a:r>
              <a:endParaRPr kumimoji="1" lang="en-US" altLang="ja-JP" sz="30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3000" b="1" dirty="0">
                  <a:solidFill>
                    <a:schemeClr val="tx1">
                      <a:lumMod val="85000"/>
                      <a:lumOff val="15000"/>
                    </a:schemeClr>
                  </a:solidFill>
                  <a:latin typeface="メイリオ" panose="020B0604030504040204" pitchFamily="50" charset="-128"/>
                  <a:ea typeface="メイリオ" panose="020B0604030504040204" pitchFamily="50" charset="-128"/>
                </a:rPr>
                <a:t>電子対や不対電子に注目して説明しよう。</a:t>
              </a:r>
            </a:p>
          </p:txBody>
        </p:sp>
        <p:pic>
          <p:nvPicPr>
            <p:cNvPr id="6" name="図 5" descr="グラフィカル ユーザー インターフェイス&#10;&#10;中程度の精度で自動的に生成された説明">
              <a:extLst>
                <a:ext uri="{FF2B5EF4-FFF2-40B4-BE49-F238E27FC236}">
                  <a16:creationId xmlns:a16="http://schemas.microsoft.com/office/drawing/2014/main" id="{DC371A9F-681B-4EA7-9710-5ED7144C5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73" y="3705594"/>
              <a:ext cx="3252535" cy="676800"/>
            </a:xfrm>
            <a:prstGeom prst="rect">
              <a:avLst/>
            </a:prstGeom>
          </p:spPr>
        </p:pic>
      </p:grpSp>
      <p:pic>
        <p:nvPicPr>
          <p:cNvPr id="25" name="図 24">
            <a:extLst>
              <a:ext uri="{FF2B5EF4-FFF2-40B4-BE49-F238E27FC236}">
                <a16:creationId xmlns:a16="http://schemas.microsoft.com/office/drawing/2014/main" id="{A03F0290-6294-451A-81EA-780359B3B59B}"/>
              </a:ext>
            </a:extLst>
          </p:cNvPr>
          <p:cNvPicPr>
            <a:picLocks noChangeAspect="1"/>
          </p:cNvPicPr>
          <p:nvPr/>
        </p:nvPicPr>
        <p:blipFill rotWithShape="1">
          <a:blip r:embed="rId3"/>
          <a:srcRect l="16795" t="4448" r="30654" b="30102"/>
          <a:stretch/>
        </p:blipFill>
        <p:spPr>
          <a:xfrm>
            <a:off x="9264352" y="1546200"/>
            <a:ext cx="1152128" cy="1535256"/>
          </a:xfrm>
          <a:prstGeom prst="rect">
            <a:avLst/>
          </a:prstGeom>
        </p:spPr>
      </p:pic>
    </p:spTree>
    <p:extLst>
      <p:ext uri="{BB962C8B-B14F-4D97-AF65-F5344CB8AC3E}">
        <p14:creationId xmlns:p14="http://schemas.microsoft.com/office/powerpoint/2010/main" val="54874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2A1BEBF6-CAB0-4568-A003-12B827333A85}"/>
              </a:ext>
            </a:extLst>
          </p:cNvPr>
          <p:cNvGrpSpPr/>
          <p:nvPr/>
        </p:nvGrpSpPr>
        <p:grpSpPr>
          <a:xfrm>
            <a:off x="8092440" y="4058920"/>
            <a:ext cx="1237498" cy="467360"/>
            <a:chOff x="8092440" y="4058920"/>
            <a:chExt cx="1237498" cy="467360"/>
          </a:xfrm>
        </p:grpSpPr>
        <p:sp>
          <p:nvSpPr>
            <p:cNvPr id="121" name="正方形/長方形 120">
              <a:extLst>
                <a:ext uri="{FF2B5EF4-FFF2-40B4-BE49-F238E27FC236}">
                  <a16:creationId xmlns:a16="http://schemas.microsoft.com/office/drawing/2014/main" id="{2F38C771-88B5-40BF-9537-E83ADF4B1202}"/>
                </a:ext>
              </a:extLst>
            </p:cNvPr>
            <p:cNvSpPr/>
            <p:nvPr/>
          </p:nvSpPr>
          <p:spPr>
            <a:xfrm>
              <a:off x="9055618" y="4058920"/>
              <a:ext cx="274320" cy="4673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正方形/長方形 119">
              <a:extLst>
                <a:ext uri="{FF2B5EF4-FFF2-40B4-BE49-F238E27FC236}">
                  <a16:creationId xmlns:a16="http://schemas.microsoft.com/office/drawing/2014/main" id="{4B97835B-730E-41D9-AC6F-54078A311D4A}"/>
                </a:ext>
              </a:extLst>
            </p:cNvPr>
            <p:cNvSpPr/>
            <p:nvPr/>
          </p:nvSpPr>
          <p:spPr>
            <a:xfrm>
              <a:off x="8092440" y="4058920"/>
              <a:ext cx="274320" cy="4673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テキスト ボックス 14"/>
          <p:cNvSpPr txBox="1">
            <a:spLocks noChangeArrowheads="1"/>
          </p:cNvSpPr>
          <p:nvPr/>
        </p:nvSpPr>
        <p:spPr bwMode="auto">
          <a:xfrm>
            <a:off x="1055440" y="950746"/>
            <a:ext cx="5976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marL="254000" indent="-254000" defTabSz="914400" fontAlgn="base">
              <a:spcBef>
                <a:spcPct val="0"/>
              </a:spcBef>
              <a:defRPr/>
            </a:pPr>
            <a:r>
              <a:rPr lang="ja-JP" altLang="en-US" sz="3600" kern="100" dirty="0">
                <a:solidFill>
                  <a:schemeClr val="tx1">
                    <a:lumMod val="85000"/>
                    <a:lumOff val="15000"/>
                  </a:schemeClr>
                </a:solidFill>
                <a:latin typeface="メイリオ" panose="020B0604030504040204" pitchFamily="50" charset="-128"/>
                <a:ea typeface="メイリオ" panose="020B0604030504040204" pitchFamily="50" charset="-128"/>
                <a:sym typeface="Wingdings 2" panose="05020102010507070707" pitchFamily="18" charset="2"/>
              </a:rPr>
              <a:t>分子の</a:t>
            </a:r>
            <a:r>
              <a:rPr lang="ja-JP" altLang="ja-JP" sz="3600" kern="100" dirty="0">
                <a:solidFill>
                  <a:schemeClr val="tx1">
                    <a:lumMod val="85000"/>
                    <a:lumOff val="15000"/>
                  </a:schemeClr>
                </a:solidFill>
                <a:latin typeface="メイリオ" panose="020B0604030504040204" pitchFamily="50" charset="-128"/>
                <a:ea typeface="メイリオ" panose="020B0604030504040204" pitchFamily="50" charset="-128"/>
              </a:rPr>
              <a:t>電子式の書き方</a:t>
            </a:r>
          </a:p>
        </p:txBody>
      </p:sp>
      <p:sp>
        <p:nvSpPr>
          <p:cNvPr id="16" name="テキスト ボックス 15"/>
          <p:cNvSpPr txBox="1">
            <a:spLocks noChangeArrowheads="1"/>
          </p:cNvSpPr>
          <p:nvPr/>
        </p:nvSpPr>
        <p:spPr bwMode="auto">
          <a:xfrm>
            <a:off x="1245053" y="2134334"/>
            <a:ext cx="4987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tabLst>
                <a:tab pos="228600" algn="l"/>
              </a:tabLst>
              <a:defRPr/>
            </a:pPr>
            <a:r>
              <a:rPr lang="ja-JP" altLang="en-US" kern="100" dirty="0">
                <a:solidFill>
                  <a:schemeClr val="tx1">
                    <a:lumMod val="85000"/>
                    <a:lumOff val="15000"/>
                  </a:schemeClr>
                </a:solidFill>
                <a:latin typeface="メイリオ" panose="020B0604030504040204" pitchFamily="50" charset="-128"/>
                <a:ea typeface="メイリオ" panose="020B0604030504040204" pitchFamily="50" charset="-128"/>
              </a:rPr>
              <a:t>①</a:t>
            </a:r>
            <a:r>
              <a:rPr lang="ja-JP" altLang="ja-JP" kern="100" dirty="0">
                <a:solidFill>
                  <a:schemeClr val="tx1">
                    <a:lumMod val="85000"/>
                    <a:lumOff val="15000"/>
                  </a:schemeClr>
                </a:solidFill>
                <a:latin typeface="メイリオ" panose="020B0604030504040204" pitchFamily="50" charset="-128"/>
                <a:ea typeface="メイリオ" panose="020B0604030504040204" pitchFamily="50" charset="-128"/>
              </a:rPr>
              <a:t>構成原子の電子式を書く</a:t>
            </a:r>
          </a:p>
        </p:txBody>
      </p:sp>
      <p:sp>
        <p:nvSpPr>
          <p:cNvPr id="17" name="テキスト ボックス 16"/>
          <p:cNvSpPr txBox="1">
            <a:spLocks noChangeArrowheads="1"/>
          </p:cNvSpPr>
          <p:nvPr/>
        </p:nvSpPr>
        <p:spPr bwMode="auto">
          <a:xfrm>
            <a:off x="1245053" y="3643868"/>
            <a:ext cx="46055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marL="338138" indent="-338138" defTabSz="914400" fontAlgn="base">
              <a:spcBef>
                <a:spcPct val="0"/>
              </a:spcBef>
              <a:tabLst>
                <a:tab pos="228600" algn="l"/>
              </a:tabLst>
              <a:defRPr/>
            </a:pPr>
            <a:r>
              <a:rPr lang="ja-JP" altLang="en-US" kern="100" dirty="0">
                <a:solidFill>
                  <a:schemeClr val="tx1">
                    <a:lumMod val="85000"/>
                    <a:lumOff val="15000"/>
                  </a:schemeClr>
                </a:solidFill>
                <a:latin typeface="メイリオ" panose="020B0604030504040204" pitchFamily="50" charset="-128"/>
                <a:ea typeface="メイリオ" panose="020B0604030504040204" pitchFamily="50" charset="-128"/>
              </a:rPr>
              <a:t>②となりあう原子の</a:t>
            </a:r>
            <a:r>
              <a:rPr lang="ja-JP" altLang="ja-JP" kern="100" dirty="0">
                <a:solidFill>
                  <a:schemeClr val="tx1">
                    <a:lumMod val="85000"/>
                    <a:lumOff val="15000"/>
                  </a:schemeClr>
                </a:solidFill>
                <a:latin typeface="メイリオ" panose="020B0604030504040204" pitchFamily="50" charset="-128"/>
                <a:ea typeface="メイリオ" panose="020B0604030504040204" pitchFamily="50" charset="-128"/>
              </a:rPr>
              <a:t>不対電子</a:t>
            </a:r>
            <a:r>
              <a:rPr lang="ja-JP" altLang="en-US" kern="100" dirty="0">
                <a:solidFill>
                  <a:schemeClr val="tx1">
                    <a:lumMod val="85000"/>
                    <a:lumOff val="15000"/>
                  </a:schemeClr>
                </a:solidFill>
                <a:latin typeface="メイリオ" panose="020B0604030504040204" pitchFamily="50" charset="-128"/>
                <a:ea typeface="メイリオ" panose="020B0604030504040204" pitchFamily="50" charset="-128"/>
              </a:rPr>
              <a:t>どうしを</a:t>
            </a:r>
            <a:r>
              <a:rPr lang="ja-JP" altLang="ja-JP" kern="100" dirty="0">
                <a:solidFill>
                  <a:schemeClr val="tx1">
                    <a:lumMod val="85000"/>
                    <a:lumOff val="15000"/>
                  </a:schemeClr>
                </a:solidFill>
                <a:latin typeface="メイリオ" panose="020B0604030504040204" pitchFamily="50" charset="-128"/>
                <a:ea typeface="メイリオ" panose="020B0604030504040204" pitchFamily="50" charset="-128"/>
              </a:rPr>
              <a:t>余らないようにペアにしていく</a:t>
            </a:r>
            <a:endParaRPr lang="en-US" altLang="ja-JP" kern="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9CE24749-4D73-429A-B816-BD783212DD4E}"/>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23" name="Text Box 33">
            <a:extLst>
              <a:ext uri="{FF2B5EF4-FFF2-40B4-BE49-F238E27FC236}">
                <a16:creationId xmlns:a16="http://schemas.microsoft.com/office/drawing/2014/main" id="{2485FA9F-84B2-4DB6-B5A9-C7AB807A1618}"/>
              </a:ext>
            </a:extLst>
          </p:cNvPr>
          <p:cNvSpPr txBox="1">
            <a:spLocks noChangeArrowheads="1"/>
          </p:cNvSpPr>
          <p:nvPr/>
        </p:nvSpPr>
        <p:spPr bwMode="auto">
          <a:xfrm>
            <a:off x="6727450" y="950746"/>
            <a:ext cx="3096344" cy="646331"/>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［例］</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 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90" name="グループ化 89">
            <a:extLst>
              <a:ext uri="{FF2B5EF4-FFF2-40B4-BE49-F238E27FC236}">
                <a16:creationId xmlns:a16="http://schemas.microsoft.com/office/drawing/2014/main" id="{1F956776-8638-4DC9-B4EF-1A4E2192BB20}"/>
              </a:ext>
            </a:extLst>
          </p:cNvPr>
          <p:cNvGrpSpPr/>
          <p:nvPr/>
        </p:nvGrpSpPr>
        <p:grpSpPr>
          <a:xfrm>
            <a:off x="6862368" y="1883127"/>
            <a:ext cx="3694083" cy="1025635"/>
            <a:chOff x="6862368" y="1883127"/>
            <a:chExt cx="3694083" cy="1025635"/>
          </a:xfrm>
        </p:grpSpPr>
        <p:grpSp>
          <p:nvGrpSpPr>
            <p:cNvPr id="72" name="グループ化 71">
              <a:extLst>
                <a:ext uri="{FF2B5EF4-FFF2-40B4-BE49-F238E27FC236}">
                  <a16:creationId xmlns:a16="http://schemas.microsoft.com/office/drawing/2014/main" id="{F7A8DD39-ECE3-45A9-8FCC-316A9749DB01}"/>
                </a:ext>
              </a:extLst>
            </p:cNvPr>
            <p:cNvGrpSpPr/>
            <p:nvPr/>
          </p:nvGrpSpPr>
          <p:grpSpPr>
            <a:xfrm>
              <a:off x="6862368" y="1985432"/>
              <a:ext cx="765473" cy="923330"/>
              <a:chOff x="7141876" y="1985432"/>
              <a:chExt cx="765473" cy="923330"/>
            </a:xfrm>
          </p:grpSpPr>
          <p:sp>
            <p:nvSpPr>
              <p:cNvPr id="27" name="Text Box 33">
                <a:extLst>
                  <a:ext uri="{FF2B5EF4-FFF2-40B4-BE49-F238E27FC236}">
                    <a16:creationId xmlns:a16="http://schemas.microsoft.com/office/drawing/2014/main" id="{42EB870A-EC6A-4E8E-98B6-58E57550E254}"/>
                  </a:ext>
                </a:extLst>
              </p:cNvPr>
              <p:cNvSpPr txBox="1">
                <a:spLocks noChangeArrowheads="1"/>
              </p:cNvSpPr>
              <p:nvPr/>
            </p:nvSpPr>
            <p:spPr bwMode="auto">
              <a:xfrm>
                <a:off x="7141876" y="1985432"/>
                <a:ext cx="648072" cy="92333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54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5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9" name="楕円 28">
                <a:extLst>
                  <a:ext uri="{FF2B5EF4-FFF2-40B4-BE49-F238E27FC236}">
                    <a16:creationId xmlns:a16="http://schemas.microsoft.com/office/drawing/2014/main" id="{1315352E-28F7-4FEE-9067-1B6C62A2F3EE}"/>
                  </a:ext>
                </a:extLst>
              </p:cNvPr>
              <p:cNvSpPr/>
              <p:nvPr/>
            </p:nvSpPr>
            <p:spPr bwMode="black">
              <a:xfrm>
                <a:off x="7799349" y="230122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76" name="グループ化 75">
              <a:extLst>
                <a:ext uri="{FF2B5EF4-FFF2-40B4-BE49-F238E27FC236}">
                  <a16:creationId xmlns:a16="http://schemas.microsoft.com/office/drawing/2014/main" id="{482C8598-08AB-4D94-841C-A041D733564C}"/>
                </a:ext>
              </a:extLst>
            </p:cNvPr>
            <p:cNvGrpSpPr/>
            <p:nvPr/>
          </p:nvGrpSpPr>
          <p:grpSpPr>
            <a:xfrm>
              <a:off x="9790978" y="1985432"/>
              <a:ext cx="765473" cy="923330"/>
              <a:chOff x="9146951" y="1985432"/>
              <a:chExt cx="765473" cy="923330"/>
            </a:xfrm>
          </p:grpSpPr>
          <p:sp>
            <p:nvSpPr>
              <p:cNvPr id="34" name="Text Box 33">
                <a:extLst>
                  <a:ext uri="{FF2B5EF4-FFF2-40B4-BE49-F238E27FC236}">
                    <a16:creationId xmlns:a16="http://schemas.microsoft.com/office/drawing/2014/main" id="{08EE1F2A-5720-408C-819B-BBDC2EFCB299}"/>
                  </a:ext>
                </a:extLst>
              </p:cNvPr>
              <p:cNvSpPr txBox="1">
                <a:spLocks noChangeArrowheads="1"/>
              </p:cNvSpPr>
              <p:nvPr/>
            </p:nvSpPr>
            <p:spPr bwMode="auto">
              <a:xfrm>
                <a:off x="9264352" y="1985432"/>
                <a:ext cx="648072" cy="92333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54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5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5" name="楕円 34">
                <a:extLst>
                  <a:ext uri="{FF2B5EF4-FFF2-40B4-BE49-F238E27FC236}">
                    <a16:creationId xmlns:a16="http://schemas.microsoft.com/office/drawing/2014/main" id="{37EC3013-FDE0-4953-977B-73BCF781604C}"/>
                  </a:ext>
                </a:extLst>
              </p:cNvPr>
              <p:cNvSpPr/>
              <p:nvPr/>
            </p:nvSpPr>
            <p:spPr bwMode="black">
              <a:xfrm>
                <a:off x="9146951" y="230122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89" name="グループ化 88">
              <a:extLst>
                <a:ext uri="{FF2B5EF4-FFF2-40B4-BE49-F238E27FC236}">
                  <a16:creationId xmlns:a16="http://schemas.microsoft.com/office/drawing/2014/main" id="{EA173C90-1B0A-426C-AA77-30AAD7C63D60}"/>
                </a:ext>
              </a:extLst>
            </p:cNvPr>
            <p:cNvGrpSpPr/>
            <p:nvPr/>
          </p:nvGrpSpPr>
          <p:grpSpPr>
            <a:xfrm>
              <a:off x="8214183" y="1883127"/>
              <a:ext cx="990454" cy="1025635"/>
              <a:chOff x="8031923" y="1883127"/>
              <a:chExt cx="990454" cy="1025635"/>
            </a:xfrm>
          </p:grpSpPr>
          <p:sp>
            <p:nvSpPr>
              <p:cNvPr id="37" name="Text Box 33">
                <a:extLst>
                  <a:ext uri="{FF2B5EF4-FFF2-40B4-BE49-F238E27FC236}">
                    <a16:creationId xmlns:a16="http://schemas.microsoft.com/office/drawing/2014/main" id="{997F7463-7F0B-42D8-8E70-9C1324E994E5}"/>
                  </a:ext>
                </a:extLst>
              </p:cNvPr>
              <p:cNvSpPr txBox="1">
                <a:spLocks noChangeArrowheads="1"/>
              </p:cNvSpPr>
              <p:nvPr/>
            </p:nvSpPr>
            <p:spPr bwMode="auto">
              <a:xfrm>
                <a:off x="8203114" y="1985432"/>
                <a:ext cx="648072" cy="92333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54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5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8" name="楕円 37">
                <a:extLst>
                  <a:ext uri="{FF2B5EF4-FFF2-40B4-BE49-F238E27FC236}">
                    <a16:creationId xmlns:a16="http://schemas.microsoft.com/office/drawing/2014/main" id="{AC8DA00A-853A-4EA3-A888-488E828927A0}"/>
                  </a:ext>
                </a:extLst>
              </p:cNvPr>
              <p:cNvSpPr/>
              <p:nvPr/>
            </p:nvSpPr>
            <p:spPr bwMode="black">
              <a:xfrm>
                <a:off x="8914377" y="230122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42" name="楕円 41">
                <a:extLst>
                  <a:ext uri="{FF2B5EF4-FFF2-40B4-BE49-F238E27FC236}">
                    <a16:creationId xmlns:a16="http://schemas.microsoft.com/office/drawing/2014/main" id="{0EF14007-542C-4838-A65F-1DCE09A056CC}"/>
                  </a:ext>
                </a:extLst>
              </p:cNvPr>
              <p:cNvSpPr/>
              <p:nvPr/>
            </p:nvSpPr>
            <p:spPr bwMode="black">
              <a:xfrm>
                <a:off x="8031923" y="230122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nvGrpSpPr>
              <p:cNvPr id="87" name="グループ化 86">
                <a:extLst>
                  <a:ext uri="{FF2B5EF4-FFF2-40B4-BE49-F238E27FC236}">
                    <a16:creationId xmlns:a16="http://schemas.microsoft.com/office/drawing/2014/main" id="{51711C7D-1A1A-4CB5-85F8-A9D4A969D61E}"/>
                  </a:ext>
                </a:extLst>
              </p:cNvPr>
              <p:cNvGrpSpPr/>
              <p:nvPr/>
            </p:nvGrpSpPr>
            <p:grpSpPr>
              <a:xfrm>
                <a:off x="8369266" y="1883127"/>
                <a:ext cx="315768" cy="108000"/>
                <a:chOff x="8390602" y="1883127"/>
                <a:chExt cx="315768" cy="108000"/>
              </a:xfrm>
            </p:grpSpPr>
            <p:sp>
              <p:nvSpPr>
                <p:cNvPr id="43" name="楕円 42">
                  <a:extLst>
                    <a:ext uri="{FF2B5EF4-FFF2-40B4-BE49-F238E27FC236}">
                      <a16:creationId xmlns:a16="http://schemas.microsoft.com/office/drawing/2014/main" id="{BD3BBC68-0382-4925-8072-B75009CC4732}"/>
                    </a:ext>
                  </a:extLst>
                </p:cNvPr>
                <p:cNvSpPr/>
                <p:nvPr/>
              </p:nvSpPr>
              <p:spPr bwMode="black">
                <a:xfrm rot="10800000">
                  <a:off x="8390602" y="188312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46" name="楕円 45">
                  <a:extLst>
                    <a:ext uri="{FF2B5EF4-FFF2-40B4-BE49-F238E27FC236}">
                      <a16:creationId xmlns:a16="http://schemas.microsoft.com/office/drawing/2014/main" id="{BD6B86C6-03D5-473B-A99C-1D0687A39BBB}"/>
                    </a:ext>
                  </a:extLst>
                </p:cNvPr>
                <p:cNvSpPr/>
                <p:nvPr/>
              </p:nvSpPr>
              <p:spPr bwMode="black">
                <a:xfrm>
                  <a:off x="8598370" y="188312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88" name="グループ化 87">
                <a:extLst>
                  <a:ext uri="{FF2B5EF4-FFF2-40B4-BE49-F238E27FC236}">
                    <a16:creationId xmlns:a16="http://schemas.microsoft.com/office/drawing/2014/main" id="{97314B6B-C918-423C-92CE-F53DB954FBDB}"/>
                  </a:ext>
                </a:extLst>
              </p:cNvPr>
              <p:cNvGrpSpPr/>
              <p:nvPr/>
            </p:nvGrpSpPr>
            <p:grpSpPr>
              <a:xfrm>
                <a:off x="8369266" y="2726537"/>
                <a:ext cx="315768" cy="108000"/>
                <a:chOff x="8390602" y="2726537"/>
                <a:chExt cx="315768" cy="108000"/>
              </a:xfrm>
            </p:grpSpPr>
            <p:sp>
              <p:nvSpPr>
                <p:cNvPr id="48" name="楕円 47">
                  <a:extLst>
                    <a:ext uri="{FF2B5EF4-FFF2-40B4-BE49-F238E27FC236}">
                      <a16:creationId xmlns:a16="http://schemas.microsoft.com/office/drawing/2014/main" id="{1FAB9652-443E-42BA-BA1A-62446D8E0D93}"/>
                    </a:ext>
                  </a:extLst>
                </p:cNvPr>
                <p:cNvSpPr/>
                <p:nvPr/>
              </p:nvSpPr>
              <p:spPr bwMode="black">
                <a:xfrm rot="10800000">
                  <a:off x="8390602" y="272653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49" name="楕円 48">
                  <a:extLst>
                    <a:ext uri="{FF2B5EF4-FFF2-40B4-BE49-F238E27FC236}">
                      <a16:creationId xmlns:a16="http://schemas.microsoft.com/office/drawing/2014/main" id="{70E1EBFB-309B-4912-B745-D2AEDEC081B5}"/>
                    </a:ext>
                  </a:extLst>
                </p:cNvPr>
                <p:cNvSpPr/>
                <p:nvPr/>
              </p:nvSpPr>
              <p:spPr bwMode="black">
                <a:xfrm>
                  <a:off x="8598370" y="272653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grpSp>
      <p:grpSp>
        <p:nvGrpSpPr>
          <p:cNvPr id="116" name="グループ化 115">
            <a:extLst>
              <a:ext uri="{FF2B5EF4-FFF2-40B4-BE49-F238E27FC236}">
                <a16:creationId xmlns:a16="http://schemas.microsoft.com/office/drawing/2014/main" id="{FE47965D-62AE-4E10-AA74-4ACDFED25A3A}"/>
              </a:ext>
            </a:extLst>
          </p:cNvPr>
          <p:cNvGrpSpPr/>
          <p:nvPr/>
        </p:nvGrpSpPr>
        <p:grpSpPr>
          <a:xfrm>
            <a:off x="7418635" y="3823548"/>
            <a:ext cx="2581549" cy="1025635"/>
            <a:chOff x="7406041" y="3728863"/>
            <a:chExt cx="2581549" cy="1025635"/>
          </a:xfrm>
        </p:grpSpPr>
        <p:sp>
          <p:nvSpPr>
            <p:cNvPr id="106" name="Text Box 33">
              <a:extLst>
                <a:ext uri="{FF2B5EF4-FFF2-40B4-BE49-F238E27FC236}">
                  <a16:creationId xmlns:a16="http://schemas.microsoft.com/office/drawing/2014/main" id="{1D79EF44-9E5F-4BF3-AEA9-8C9F1F4CF03B}"/>
                </a:ext>
              </a:extLst>
            </p:cNvPr>
            <p:cNvSpPr txBox="1">
              <a:spLocks noChangeArrowheads="1"/>
            </p:cNvSpPr>
            <p:nvPr/>
          </p:nvSpPr>
          <p:spPr bwMode="auto">
            <a:xfrm>
              <a:off x="7406041" y="3831168"/>
              <a:ext cx="648072" cy="92333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54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5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4" name="Text Box 33">
              <a:extLst>
                <a:ext uri="{FF2B5EF4-FFF2-40B4-BE49-F238E27FC236}">
                  <a16:creationId xmlns:a16="http://schemas.microsoft.com/office/drawing/2014/main" id="{EE4BB45A-F409-412C-8D60-C7316820E181}"/>
                </a:ext>
              </a:extLst>
            </p:cNvPr>
            <p:cNvSpPr txBox="1">
              <a:spLocks noChangeArrowheads="1"/>
            </p:cNvSpPr>
            <p:nvPr/>
          </p:nvSpPr>
          <p:spPr bwMode="auto">
            <a:xfrm>
              <a:off x="9339518" y="3831168"/>
              <a:ext cx="648072" cy="92333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54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5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5" name="Text Box 33">
              <a:extLst>
                <a:ext uri="{FF2B5EF4-FFF2-40B4-BE49-F238E27FC236}">
                  <a16:creationId xmlns:a16="http://schemas.microsoft.com/office/drawing/2014/main" id="{609F13FA-D0B7-4ADB-9BEE-87BA5F55A6DF}"/>
                </a:ext>
              </a:extLst>
            </p:cNvPr>
            <p:cNvSpPr txBox="1">
              <a:spLocks noChangeArrowheads="1"/>
            </p:cNvSpPr>
            <p:nvPr/>
          </p:nvSpPr>
          <p:spPr bwMode="auto">
            <a:xfrm>
              <a:off x="8372779" y="3831168"/>
              <a:ext cx="648072" cy="92333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54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5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98" name="グループ化 97">
              <a:extLst>
                <a:ext uri="{FF2B5EF4-FFF2-40B4-BE49-F238E27FC236}">
                  <a16:creationId xmlns:a16="http://schemas.microsoft.com/office/drawing/2014/main" id="{0ED975E0-11AD-4546-8A62-56D24E793ACE}"/>
                </a:ext>
              </a:extLst>
            </p:cNvPr>
            <p:cNvGrpSpPr/>
            <p:nvPr/>
          </p:nvGrpSpPr>
          <p:grpSpPr>
            <a:xfrm>
              <a:off x="8538931" y="3728863"/>
              <a:ext cx="315768" cy="108000"/>
              <a:chOff x="8390602" y="1883127"/>
              <a:chExt cx="315768" cy="108000"/>
            </a:xfrm>
          </p:grpSpPr>
          <p:sp>
            <p:nvSpPr>
              <p:cNvPr id="102" name="楕円 101">
                <a:extLst>
                  <a:ext uri="{FF2B5EF4-FFF2-40B4-BE49-F238E27FC236}">
                    <a16:creationId xmlns:a16="http://schemas.microsoft.com/office/drawing/2014/main" id="{1A95B536-8EBA-4FD5-8969-E08D49424F19}"/>
                  </a:ext>
                </a:extLst>
              </p:cNvPr>
              <p:cNvSpPr/>
              <p:nvPr/>
            </p:nvSpPr>
            <p:spPr bwMode="black">
              <a:xfrm rot="10800000">
                <a:off x="8390602" y="188312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03" name="楕円 102">
                <a:extLst>
                  <a:ext uri="{FF2B5EF4-FFF2-40B4-BE49-F238E27FC236}">
                    <a16:creationId xmlns:a16="http://schemas.microsoft.com/office/drawing/2014/main" id="{1630D2CC-8199-43CA-93F0-1C84DAFD802B}"/>
                  </a:ext>
                </a:extLst>
              </p:cNvPr>
              <p:cNvSpPr/>
              <p:nvPr/>
            </p:nvSpPr>
            <p:spPr bwMode="black">
              <a:xfrm>
                <a:off x="8598370" y="188312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99" name="グループ化 98">
              <a:extLst>
                <a:ext uri="{FF2B5EF4-FFF2-40B4-BE49-F238E27FC236}">
                  <a16:creationId xmlns:a16="http://schemas.microsoft.com/office/drawing/2014/main" id="{691CA5CD-F9F9-41D1-B2F5-81454C92EDB9}"/>
                </a:ext>
              </a:extLst>
            </p:cNvPr>
            <p:cNvGrpSpPr/>
            <p:nvPr/>
          </p:nvGrpSpPr>
          <p:grpSpPr>
            <a:xfrm>
              <a:off x="8538931" y="4572273"/>
              <a:ext cx="315768" cy="108000"/>
              <a:chOff x="8390602" y="2726537"/>
              <a:chExt cx="315768" cy="108000"/>
            </a:xfrm>
          </p:grpSpPr>
          <p:sp>
            <p:nvSpPr>
              <p:cNvPr id="100" name="楕円 99">
                <a:extLst>
                  <a:ext uri="{FF2B5EF4-FFF2-40B4-BE49-F238E27FC236}">
                    <a16:creationId xmlns:a16="http://schemas.microsoft.com/office/drawing/2014/main" id="{9CF945EA-DD6D-4ED3-9693-25B8B9C2DF54}"/>
                  </a:ext>
                </a:extLst>
              </p:cNvPr>
              <p:cNvSpPr/>
              <p:nvPr/>
            </p:nvSpPr>
            <p:spPr bwMode="black">
              <a:xfrm rot="10800000">
                <a:off x="8390602" y="272653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01" name="楕円 100">
                <a:extLst>
                  <a:ext uri="{FF2B5EF4-FFF2-40B4-BE49-F238E27FC236}">
                    <a16:creationId xmlns:a16="http://schemas.microsoft.com/office/drawing/2014/main" id="{3115DAE5-6AC1-40DA-8705-91C96DD6E009}"/>
                  </a:ext>
                </a:extLst>
              </p:cNvPr>
              <p:cNvSpPr/>
              <p:nvPr/>
            </p:nvSpPr>
            <p:spPr bwMode="black">
              <a:xfrm>
                <a:off x="8598370" y="2726537"/>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114" name="グループ化 113">
              <a:extLst>
                <a:ext uri="{FF2B5EF4-FFF2-40B4-BE49-F238E27FC236}">
                  <a16:creationId xmlns:a16="http://schemas.microsoft.com/office/drawing/2014/main" id="{B9467E33-F337-482F-9669-6BF6D62E718A}"/>
                </a:ext>
              </a:extLst>
            </p:cNvPr>
            <p:cNvGrpSpPr/>
            <p:nvPr/>
          </p:nvGrpSpPr>
          <p:grpSpPr>
            <a:xfrm>
              <a:off x="8159446" y="4043077"/>
              <a:ext cx="108000" cy="315768"/>
              <a:chOff x="8150571" y="4043077"/>
              <a:chExt cx="108000" cy="315768"/>
            </a:xfrm>
            <a:solidFill>
              <a:srgbClr val="FF0000"/>
            </a:solidFill>
          </p:grpSpPr>
          <p:sp>
            <p:nvSpPr>
              <p:cNvPr id="109" name="楕円 108">
                <a:extLst>
                  <a:ext uri="{FF2B5EF4-FFF2-40B4-BE49-F238E27FC236}">
                    <a16:creationId xmlns:a16="http://schemas.microsoft.com/office/drawing/2014/main" id="{C6E1D35F-C70D-438E-A90E-8FFE2438CDEA}"/>
                  </a:ext>
                </a:extLst>
              </p:cNvPr>
              <p:cNvSpPr/>
              <p:nvPr/>
            </p:nvSpPr>
            <p:spPr bwMode="black">
              <a:xfrm>
                <a:off x="8150571" y="404307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10" name="楕円 109">
                <a:extLst>
                  <a:ext uri="{FF2B5EF4-FFF2-40B4-BE49-F238E27FC236}">
                    <a16:creationId xmlns:a16="http://schemas.microsoft.com/office/drawing/2014/main" id="{60043DE5-5158-4538-ADC3-73D23C332901}"/>
                  </a:ext>
                </a:extLst>
              </p:cNvPr>
              <p:cNvSpPr/>
              <p:nvPr/>
            </p:nvSpPr>
            <p:spPr bwMode="black">
              <a:xfrm>
                <a:off x="8150571" y="425084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115" name="グループ化 114">
              <a:extLst>
                <a:ext uri="{FF2B5EF4-FFF2-40B4-BE49-F238E27FC236}">
                  <a16:creationId xmlns:a16="http://schemas.microsoft.com/office/drawing/2014/main" id="{D9B6F177-EA3A-41CD-AA63-08562AC93E4A}"/>
                </a:ext>
              </a:extLst>
            </p:cNvPr>
            <p:cNvGrpSpPr/>
            <p:nvPr/>
          </p:nvGrpSpPr>
          <p:grpSpPr>
            <a:xfrm>
              <a:off x="9126184" y="4043076"/>
              <a:ext cx="108000" cy="315768"/>
              <a:chOff x="9160248" y="4043076"/>
              <a:chExt cx="108000" cy="315768"/>
            </a:xfrm>
            <a:solidFill>
              <a:srgbClr val="FF0000"/>
            </a:solidFill>
          </p:grpSpPr>
          <p:sp>
            <p:nvSpPr>
              <p:cNvPr id="112" name="楕円 111">
                <a:extLst>
                  <a:ext uri="{FF2B5EF4-FFF2-40B4-BE49-F238E27FC236}">
                    <a16:creationId xmlns:a16="http://schemas.microsoft.com/office/drawing/2014/main" id="{0957E5C1-223C-4663-BE57-0D81510497B4}"/>
                  </a:ext>
                </a:extLst>
              </p:cNvPr>
              <p:cNvSpPr/>
              <p:nvPr/>
            </p:nvSpPr>
            <p:spPr bwMode="black">
              <a:xfrm>
                <a:off x="9160248" y="404307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13" name="楕円 112">
                <a:extLst>
                  <a:ext uri="{FF2B5EF4-FFF2-40B4-BE49-F238E27FC236}">
                    <a16:creationId xmlns:a16="http://schemas.microsoft.com/office/drawing/2014/main" id="{9B4AC343-C707-4C90-85A6-F0541036A87F}"/>
                  </a:ext>
                </a:extLst>
              </p:cNvPr>
              <p:cNvSpPr/>
              <p:nvPr/>
            </p:nvSpPr>
            <p:spPr bwMode="black">
              <a:xfrm>
                <a:off x="9160248" y="425084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grpSp>
        <p:nvGrpSpPr>
          <p:cNvPr id="119" name="グループ化 118">
            <a:extLst>
              <a:ext uri="{FF2B5EF4-FFF2-40B4-BE49-F238E27FC236}">
                <a16:creationId xmlns:a16="http://schemas.microsoft.com/office/drawing/2014/main" id="{ADDFCDC9-5292-4F93-97F7-42B222FCBE8D}"/>
              </a:ext>
            </a:extLst>
          </p:cNvPr>
          <p:cNvGrpSpPr/>
          <p:nvPr/>
        </p:nvGrpSpPr>
        <p:grpSpPr>
          <a:xfrm>
            <a:off x="7943083" y="2657554"/>
            <a:ext cx="1537502" cy="1080000"/>
            <a:chOff x="7943083" y="2657554"/>
            <a:chExt cx="1537502" cy="1080000"/>
          </a:xfrm>
        </p:grpSpPr>
        <p:cxnSp>
          <p:nvCxnSpPr>
            <p:cNvPr id="10" name="直線矢印コネクタ 9">
              <a:extLst>
                <a:ext uri="{FF2B5EF4-FFF2-40B4-BE49-F238E27FC236}">
                  <a16:creationId xmlns:a16="http://schemas.microsoft.com/office/drawing/2014/main" id="{546BB29C-EA6F-4854-9570-FC08D0C06DA1}"/>
                </a:ext>
              </a:extLst>
            </p:cNvPr>
            <p:cNvCxnSpPr>
              <a:cxnSpLocks/>
            </p:cNvCxnSpPr>
            <p:nvPr/>
          </p:nvCxnSpPr>
          <p:spPr>
            <a:xfrm>
              <a:off x="7943083" y="2657554"/>
              <a:ext cx="228957" cy="1080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82460BE9-17CE-4961-8683-D6C813596BFB}"/>
                </a:ext>
              </a:extLst>
            </p:cNvPr>
            <p:cNvCxnSpPr>
              <a:cxnSpLocks/>
            </p:cNvCxnSpPr>
            <p:nvPr/>
          </p:nvCxnSpPr>
          <p:spPr>
            <a:xfrm flipH="1">
              <a:off x="9251628" y="2657554"/>
              <a:ext cx="228957" cy="1080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up)">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F1F44-727F-C2CA-D39E-2E4096ED204B}"/>
              </a:ext>
            </a:extLst>
          </p:cNvPr>
          <p:cNvSpPr>
            <a:spLocks noGrp="1"/>
          </p:cNvSpPr>
          <p:nvPr>
            <p:ph type="title"/>
          </p:nvPr>
        </p:nvSpPr>
        <p:spPr/>
        <p:txBody>
          <a:bodyPr>
            <a:normAutofit/>
          </a:bodyPr>
          <a:lstStyle/>
          <a:p>
            <a:r>
              <a:rPr lang="en-US" altLang="ja-JP" dirty="0"/>
              <a:t>A </a:t>
            </a:r>
            <a:r>
              <a:rPr lang="ja-JP" altLang="en-US" dirty="0"/>
              <a:t>共有結合と分子の形成</a:t>
            </a:r>
            <a:endParaRPr kumimoji="1" lang="ja-JP" altLang="en-US" dirty="0"/>
          </a:p>
        </p:txBody>
      </p:sp>
      <p:sp>
        <p:nvSpPr>
          <p:cNvPr id="3" name="Text Box 33">
            <a:extLst>
              <a:ext uri="{FF2B5EF4-FFF2-40B4-BE49-F238E27FC236}">
                <a16:creationId xmlns:a16="http://schemas.microsoft.com/office/drawing/2014/main" id="{1E456005-C242-1D27-C66B-0E662CDDA999}"/>
              </a:ext>
            </a:extLst>
          </p:cNvPr>
          <p:cNvSpPr txBox="1">
            <a:spLocks noChangeArrowheads="1"/>
          </p:cNvSpPr>
          <p:nvPr/>
        </p:nvSpPr>
        <p:spPr bwMode="auto">
          <a:xfrm>
            <a:off x="1127448" y="908721"/>
            <a:ext cx="9793088" cy="1200329"/>
          </a:xfrm>
          <a:prstGeom prst="rect">
            <a:avLst/>
          </a:prstGeom>
          <a:noFill/>
          <a:ln w="9525">
            <a:noFill/>
            <a:miter lim="800000"/>
            <a:headEnd/>
            <a:tailEnd/>
          </a:ln>
          <a:effectLst/>
        </p:spPr>
        <p:txBody>
          <a:bodyPr wrap="square">
            <a:spAutoFit/>
          </a:bodyPr>
          <a:lstStyle/>
          <a:p>
            <a:pPr marL="1346200" indent="-1346200"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［例］</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と</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から</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ができるときのようすを電子式で表すと</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36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D882C705-9A26-7A62-C919-BD0EE0CBE543}"/>
              </a:ext>
            </a:extLst>
          </p:cNvPr>
          <p:cNvGrpSpPr/>
          <p:nvPr/>
        </p:nvGrpSpPr>
        <p:grpSpPr bwMode="black">
          <a:xfrm>
            <a:off x="1847528" y="4739621"/>
            <a:ext cx="8121114" cy="922528"/>
            <a:chOff x="1595500" y="4325256"/>
            <a:chExt cx="8121114" cy="922528"/>
          </a:xfrm>
        </p:grpSpPr>
        <p:grpSp>
          <p:nvGrpSpPr>
            <p:cNvPr id="23" name="グループ化 22">
              <a:extLst>
                <a:ext uri="{FF2B5EF4-FFF2-40B4-BE49-F238E27FC236}">
                  <a16:creationId xmlns:a16="http://schemas.microsoft.com/office/drawing/2014/main" id="{000D46CA-50E1-C7B0-E2D1-E34AAFA2760D}"/>
                </a:ext>
              </a:extLst>
            </p:cNvPr>
            <p:cNvGrpSpPr/>
            <p:nvPr/>
          </p:nvGrpSpPr>
          <p:grpSpPr bwMode="black">
            <a:xfrm>
              <a:off x="1595500" y="4325256"/>
              <a:ext cx="4228878" cy="922528"/>
              <a:chOff x="1595500" y="4325256"/>
              <a:chExt cx="4228878" cy="922528"/>
            </a:xfrm>
          </p:grpSpPr>
          <p:grpSp>
            <p:nvGrpSpPr>
              <p:cNvPr id="41" name="グループ化 40">
                <a:extLst>
                  <a:ext uri="{FF2B5EF4-FFF2-40B4-BE49-F238E27FC236}">
                    <a16:creationId xmlns:a16="http://schemas.microsoft.com/office/drawing/2014/main" id="{3C2E22E5-78E0-CD91-A878-C09EA25BB7C1}"/>
                  </a:ext>
                </a:extLst>
              </p:cNvPr>
              <p:cNvGrpSpPr/>
              <p:nvPr/>
            </p:nvGrpSpPr>
            <p:grpSpPr bwMode="black">
              <a:xfrm>
                <a:off x="1595500" y="4509120"/>
                <a:ext cx="840946" cy="738664"/>
                <a:chOff x="1595500" y="4509120"/>
                <a:chExt cx="840946" cy="738664"/>
              </a:xfrm>
            </p:grpSpPr>
            <p:sp>
              <p:nvSpPr>
                <p:cNvPr id="57" name="テキスト ボックス 56">
                  <a:extLst>
                    <a:ext uri="{FF2B5EF4-FFF2-40B4-BE49-F238E27FC236}">
                      <a16:creationId xmlns:a16="http://schemas.microsoft.com/office/drawing/2014/main" id="{68081472-494E-B23E-4FE0-5C763379F15C}"/>
                    </a:ext>
                  </a:extLst>
                </p:cNvPr>
                <p:cNvSpPr txBox="1"/>
                <p:nvPr/>
              </p:nvSpPr>
              <p:spPr bwMode="black">
                <a:xfrm>
                  <a:off x="1595500" y="4509120"/>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8" name="楕円 57">
                  <a:extLst>
                    <a:ext uri="{FF2B5EF4-FFF2-40B4-BE49-F238E27FC236}">
                      <a16:creationId xmlns:a16="http://schemas.microsoft.com/office/drawing/2014/main" id="{CEFCFDF3-BAEA-93DD-7935-C12D67DFEEC9}"/>
                    </a:ext>
                  </a:extLst>
                </p:cNvPr>
                <p:cNvSpPr/>
                <p:nvPr/>
              </p:nvSpPr>
              <p:spPr bwMode="black">
                <a:xfrm>
                  <a:off x="2328446" y="475188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a:extLst>
                  <a:ext uri="{FF2B5EF4-FFF2-40B4-BE49-F238E27FC236}">
                    <a16:creationId xmlns:a16="http://schemas.microsoft.com/office/drawing/2014/main" id="{44B13687-74A9-4B9C-A490-904B48EFFC4E}"/>
                  </a:ext>
                </a:extLst>
              </p:cNvPr>
              <p:cNvGrpSpPr/>
              <p:nvPr/>
            </p:nvGrpSpPr>
            <p:grpSpPr bwMode="black">
              <a:xfrm>
                <a:off x="4983432" y="4509120"/>
                <a:ext cx="840946" cy="738664"/>
                <a:chOff x="4983432" y="4509120"/>
                <a:chExt cx="840946" cy="738664"/>
              </a:xfrm>
            </p:grpSpPr>
            <p:sp>
              <p:nvSpPr>
                <p:cNvPr id="55" name="テキスト ボックス 54">
                  <a:extLst>
                    <a:ext uri="{FF2B5EF4-FFF2-40B4-BE49-F238E27FC236}">
                      <a16:creationId xmlns:a16="http://schemas.microsoft.com/office/drawing/2014/main" id="{ED409FB4-F15A-B853-B011-ED28EB3C7282}"/>
                    </a:ext>
                  </a:extLst>
                </p:cNvPr>
                <p:cNvSpPr txBox="1"/>
                <p:nvPr/>
              </p:nvSpPr>
              <p:spPr bwMode="black">
                <a:xfrm>
                  <a:off x="4983432" y="4509120"/>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6" name="楕円 55">
                  <a:extLst>
                    <a:ext uri="{FF2B5EF4-FFF2-40B4-BE49-F238E27FC236}">
                      <a16:creationId xmlns:a16="http://schemas.microsoft.com/office/drawing/2014/main" id="{7ABB393F-0D3E-9B80-9340-0B80723F5003}"/>
                    </a:ext>
                  </a:extLst>
                </p:cNvPr>
                <p:cNvSpPr/>
                <p:nvPr/>
              </p:nvSpPr>
              <p:spPr bwMode="black">
                <a:xfrm>
                  <a:off x="4986823" y="475188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3" name="テキスト ボックス 42">
                <a:extLst>
                  <a:ext uri="{FF2B5EF4-FFF2-40B4-BE49-F238E27FC236}">
                    <a16:creationId xmlns:a16="http://schemas.microsoft.com/office/drawing/2014/main" id="{A8C2C1D5-5C0B-4497-98FD-AD08B37D4034}"/>
                  </a:ext>
                </a:extLst>
              </p:cNvPr>
              <p:cNvSpPr txBox="1"/>
              <p:nvPr/>
            </p:nvSpPr>
            <p:spPr bwMode="black">
              <a:xfrm>
                <a:off x="2560615" y="4562173"/>
                <a:ext cx="6046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1047F2EB-5DEA-983C-6630-B1D13166EC33}"/>
                  </a:ext>
                </a:extLst>
              </p:cNvPr>
              <p:cNvSpPr txBox="1"/>
              <p:nvPr/>
            </p:nvSpPr>
            <p:spPr bwMode="black">
              <a:xfrm>
                <a:off x="4254581" y="4562173"/>
                <a:ext cx="6046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45" name="グループ化 44">
                <a:extLst>
                  <a:ext uri="{FF2B5EF4-FFF2-40B4-BE49-F238E27FC236}">
                    <a16:creationId xmlns:a16="http://schemas.microsoft.com/office/drawing/2014/main" id="{AEB84B88-BF06-6703-A2C6-2E8400BBEA57}"/>
                  </a:ext>
                </a:extLst>
              </p:cNvPr>
              <p:cNvGrpSpPr/>
              <p:nvPr/>
            </p:nvGrpSpPr>
            <p:grpSpPr bwMode="black">
              <a:xfrm>
                <a:off x="3266464" y="4325256"/>
                <a:ext cx="840946" cy="894696"/>
                <a:chOff x="1595500" y="5201136"/>
                <a:chExt cx="840946" cy="894696"/>
              </a:xfrm>
            </p:grpSpPr>
            <p:sp>
              <p:nvSpPr>
                <p:cNvPr id="46" name="テキスト ボックス 45">
                  <a:extLst>
                    <a:ext uri="{FF2B5EF4-FFF2-40B4-BE49-F238E27FC236}">
                      <a16:creationId xmlns:a16="http://schemas.microsoft.com/office/drawing/2014/main" id="{8704410B-ED04-BFD1-630F-6B1D7B743936}"/>
                    </a:ext>
                  </a:extLst>
                </p:cNvPr>
                <p:cNvSpPr txBox="1"/>
                <p:nvPr/>
              </p:nvSpPr>
              <p:spPr bwMode="black">
                <a:xfrm>
                  <a:off x="1595500" y="535716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7" name="楕円 46">
                  <a:extLst>
                    <a:ext uri="{FF2B5EF4-FFF2-40B4-BE49-F238E27FC236}">
                      <a16:creationId xmlns:a16="http://schemas.microsoft.com/office/drawing/2014/main" id="{36F0D38B-55FA-3FC8-F70B-0590C0B338C4}"/>
                    </a:ext>
                  </a:extLst>
                </p:cNvPr>
                <p:cNvSpPr/>
                <p:nvPr/>
              </p:nvSpPr>
              <p:spPr bwMode="black">
                <a:xfrm>
                  <a:off x="1598891" y="559993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楕円 47">
                  <a:extLst>
                    <a:ext uri="{FF2B5EF4-FFF2-40B4-BE49-F238E27FC236}">
                      <a16:creationId xmlns:a16="http://schemas.microsoft.com/office/drawing/2014/main" id="{76B42B00-7A1A-3D24-33D7-076C7AD4C1D9}"/>
                    </a:ext>
                  </a:extLst>
                </p:cNvPr>
                <p:cNvSpPr/>
                <p:nvPr/>
              </p:nvSpPr>
              <p:spPr bwMode="black">
                <a:xfrm>
                  <a:off x="2328446" y="559993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9" name="グループ化 48">
                  <a:extLst>
                    <a:ext uri="{FF2B5EF4-FFF2-40B4-BE49-F238E27FC236}">
                      <a16:creationId xmlns:a16="http://schemas.microsoft.com/office/drawing/2014/main" id="{9CA3141F-BE18-1BF8-EA51-83963B0E8405}"/>
                    </a:ext>
                  </a:extLst>
                </p:cNvPr>
                <p:cNvGrpSpPr/>
                <p:nvPr/>
              </p:nvGrpSpPr>
              <p:grpSpPr bwMode="black">
                <a:xfrm>
                  <a:off x="1854369" y="5201136"/>
                  <a:ext cx="323208" cy="108000"/>
                  <a:chOff x="2969274" y="4401120"/>
                  <a:chExt cx="323208" cy="108000"/>
                </a:xfrm>
              </p:grpSpPr>
              <p:sp>
                <p:nvSpPr>
                  <p:cNvPr id="53" name="楕円 52">
                    <a:extLst>
                      <a:ext uri="{FF2B5EF4-FFF2-40B4-BE49-F238E27FC236}">
                        <a16:creationId xmlns:a16="http://schemas.microsoft.com/office/drawing/2014/main" id="{54C3CFBD-22BA-0177-9F65-6B8C08B0A6D1}"/>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8AF3EA7F-FE54-1CD2-8E3E-0102E8FB6448}"/>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0" name="グループ化 49">
                  <a:extLst>
                    <a:ext uri="{FF2B5EF4-FFF2-40B4-BE49-F238E27FC236}">
                      <a16:creationId xmlns:a16="http://schemas.microsoft.com/office/drawing/2014/main" id="{380426FB-86FC-AB2E-A54B-5A5615B41847}"/>
                    </a:ext>
                  </a:extLst>
                </p:cNvPr>
                <p:cNvGrpSpPr/>
                <p:nvPr/>
              </p:nvGrpSpPr>
              <p:grpSpPr bwMode="black">
                <a:xfrm>
                  <a:off x="1854369" y="5987832"/>
                  <a:ext cx="323208" cy="108000"/>
                  <a:chOff x="2969274" y="4401120"/>
                  <a:chExt cx="323208" cy="108000"/>
                </a:xfrm>
              </p:grpSpPr>
              <p:sp>
                <p:nvSpPr>
                  <p:cNvPr id="51" name="楕円 50">
                    <a:extLst>
                      <a:ext uri="{FF2B5EF4-FFF2-40B4-BE49-F238E27FC236}">
                        <a16:creationId xmlns:a16="http://schemas.microsoft.com/office/drawing/2014/main" id="{DBF84868-6C89-700F-D33E-2C2DC552372F}"/>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ABD89934-473D-F793-4277-76F2B64E37AA}"/>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grpSp>
          <p:nvGrpSpPr>
            <p:cNvPr id="24" name="グループ化 23">
              <a:extLst>
                <a:ext uri="{FF2B5EF4-FFF2-40B4-BE49-F238E27FC236}">
                  <a16:creationId xmlns:a16="http://schemas.microsoft.com/office/drawing/2014/main" id="{17072D2C-63BD-978A-2681-5F930FDFCC8C}"/>
                </a:ext>
              </a:extLst>
            </p:cNvPr>
            <p:cNvGrpSpPr/>
            <p:nvPr/>
          </p:nvGrpSpPr>
          <p:grpSpPr bwMode="black">
            <a:xfrm>
              <a:off x="7251673" y="4339172"/>
              <a:ext cx="2464941" cy="894696"/>
              <a:chOff x="7726469" y="4325256"/>
              <a:chExt cx="2464941" cy="894696"/>
            </a:xfrm>
          </p:grpSpPr>
          <p:sp>
            <p:nvSpPr>
              <p:cNvPr id="26" name="テキスト ボックス 25">
                <a:extLst>
                  <a:ext uri="{FF2B5EF4-FFF2-40B4-BE49-F238E27FC236}">
                    <a16:creationId xmlns:a16="http://schemas.microsoft.com/office/drawing/2014/main" id="{A644CF59-564E-57FC-7871-B4286C854867}"/>
                  </a:ext>
                </a:extLst>
              </p:cNvPr>
              <p:cNvSpPr txBox="1"/>
              <p:nvPr/>
            </p:nvSpPr>
            <p:spPr bwMode="black">
              <a:xfrm>
                <a:off x="7726469" y="448128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CD1D314-2E7F-0E76-6C66-C3EBE25BB206}"/>
                  </a:ext>
                </a:extLst>
              </p:cNvPr>
              <p:cNvSpPr txBox="1"/>
              <p:nvPr/>
            </p:nvSpPr>
            <p:spPr bwMode="black">
              <a:xfrm>
                <a:off x="9350464" y="448128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8233DFB4-2356-6C47-2897-EF646EDC57BD}"/>
                  </a:ext>
                </a:extLst>
              </p:cNvPr>
              <p:cNvSpPr txBox="1"/>
              <p:nvPr/>
            </p:nvSpPr>
            <p:spPr bwMode="black">
              <a:xfrm>
                <a:off x="8538467" y="448128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9" name="グループ化 28">
                <a:extLst>
                  <a:ext uri="{FF2B5EF4-FFF2-40B4-BE49-F238E27FC236}">
                    <a16:creationId xmlns:a16="http://schemas.microsoft.com/office/drawing/2014/main" id="{A82E596E-6AD3-73DE-277B-8C05334F7646}"/>
                  </a:ext>
                </a:extLst>
              </p:cNvPr>
              <p:cNvGrpSpPr/>
              <p:nvPr/>
            </p:nvGrpSpPr>
            <p:grpSpPr bwMode="black">
              <a:xfrm>
                <a:off x="8797336" y="4325256"/>
                <a:ext cx="323208" cy="108000"/>
                <a:chOff x="2969274" y="4401120"/>
                <a:chExt cx="323208" cy="108000"/>
              </a:xfrm>
            </p:grpSpPr>
            <p:sp>
              <p:nvSpPr>
                <p:cNvPr id="39" name="楕円 38">
                  <a:extLst>
                    <a:ext uri="{FF2B5EF4-FFF2-40B4-BE49-F238E27FC236}">
                      <a16:creationId xmlns:a16="http://schemas.microsoft.com/office/drawing/2014/main" id="{05F1D3EB-B59B-19A2-7B6F-D0DD6C712A7A}"/>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E36A4FB0-F5EE-E74F-C4C5-131C4D9F0C79}"/>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5E8361E7-CFE1-DE1B-222C-7CC7831F9AEE}"/>
                  </a:ext>
                </a:extLst>
              </p:cNvPr>
              <p:cNvGrpSpPr/>
              <p:nvPr/>
            </p:nvGrpSpPr>
            <p:grpSpPr bwMode="black">
              <a:xfrm>
                <a:off x="8797336" y="5111952"/>
                <a:ext cx="323208" cy="108000"/>
                <a:chOff x="2969274" y="4401120"/>
                <a:chExt cx="323208" cy="108000"/>
              </a:xfrm>
            </p:grpSpPr>
            <p:sp>
              <p:nvSpPr>
                <p:cNvPr id="37" name="楕円 36">
                  <a:extLst>
                    <a:ext uri="{FF2B5EF4-FFF2-40B4-BE49-F238E27FC236}">
                      <a16:creationId xmlns:a16="http://schemas.microsoft.com/office/drawing/2014/main" id="{8D4B470B-6AE6-2461-35F3-B6F1DDDBC2BF}"/>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70F97F61-6D36-7998-12C1-192DD0A3D7C1}"/>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E68B73F0-B7AD-75BD-B644-622C3FB70623}"/>
                  </a:ext>
                </a:extLst>
              </p:cNvPr>
              <p:cNvGrpSpPr/>
              <p:nvPr/>
            </p:nvGrpSpPr>
            <p:grpSpPr bwMode="black">
              <a:xfrm>
                <a:off x="8498941" y="4616452"/>
                <a:ext cx="108000" cy="323208"/>
                <a:chOff x="8512909" y="4616452"/>
                <a:chExt cx="108000" cy="323208"/>
              </a:xfrm>
            </p:grpSpPr>
            <p:sp>
              <p:nvSpPr>
                <p:cNvPr id="35" name="楕円 34">
                  <a:extLst>
                    <a:ext uri="{FF2B5EF4-FFF2-40B4-BE49-F238E27FC236}">
                      <a16:creationId xmlns:a16="http://schemas.microsoft.com/office/drawing/2014/main" id="{6CCE436A-D7C2-6F42-0E87-F5149C915722}"/>
                    </a:ext>
                  </a:extLst>
                </p:cNvPr>
                <p:cNvSpPr/>
                <p:nvPr/>
              </p:nvSpPr>
              <p:spPr bwMode="black">
                <a:xfrm>
                  <a:off x="8512909" y="461645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80C514A1-9878-DAE9-EBA5-55489249189E}"/>
                    </a:ext>
                  </a:extLst>
                </p:cNvPr>
                <p:cNvSpPr/>
                <p:nvPr/>
              </p:nvSpPr>
              <p:spPr bwMode="black">
                <a:xfrm>
                  <a:off x="8512909" y="4831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 name="グループ化 31">
                <a:extLst>
                  <a:ext uri="{FF2B5EF4-FFF2-40B4-BE49-F238E27FC236}">
                    <a16:creationId xmlns:a16="http://schemas.microsoft.com/office/drawing/2014/main" id="{0062FA47-10C6-5C32-6A0B-0FE5B84C420F}"/>
                  </a:ext>
                </a:extLst>
              </p:cNvPr>
              <p:cNvGrpSpPr/>
              <p:nvPr/>
            </p:nvGrpSpPr>
            <p:grpSpPr bwMode="black">
              <a:xfrm>
                <a:off x="9310939" y="4616452"/>
                <a:ext cx="108000" cy="323208"/>
                <a:chOff x="8512909" y="4616452"/>
                <a:chExt cx="108000" cy="323208"/>
              </a:xfrm>
            </p:grpSpPr>
            <p:sp>
              <p:nvSpPr>
                <p:cNvPr id="33" name="楕円 32">
                  <a:extLst>
                    <a:ext uri="{FF2B5EF4-FFF2-40B4-BE49-F238E27FC236}">
                      <a16:creationId xmlns:a16="http://schemas.microsoft.com/office/drawing/2014/main" id="{87CA9E5D-18DD-D3BC-3A4E-AB13B6A5A0E5}"/>
                    </a:ext>
                  </a:extLst>
                </p:cNvPr>
                <p:cNvSpPr/>
                <p:nvPr/>
              </p:nvSpPr>
              <p:spPr bwMode="black">
                <a:xfrm>
                  <a:off x="8512909" y="461645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2ECE5600-A56C-FEF6-AE13-9140E5F96314}"/>
                    </a:ext>
                  </a:extLst>
                </p:cNvPr>
                <p:cNvSpPr/>
                <p:nvPr/>
              </p:nvSpPr>
              <p:spPr bwMode="black">
                <a:xfrm>
                  <a:off x="8512909" y="4831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cxnSp>
          <p:nvCxnSpPr>
            <p:cNvPr id="25" name="直線矢印コネクタ 24">
              <a:extLst>
                <a:ext uri="{FF2B5EF4-FFF2-40B4-BE49-F238E27FC236}">
                  <a16:creationId xmlns:a16="http://schemas.microsoft.com/office/drawing/2014/main" id="{CABCBECB-D491-A31D-DFA2-6633213F123C}"/>
                </a:ext>
              </a:extLst>
            </p:cNvPr>
            <p:cNvCxnSpPr/>
            <p:nvPr/>
          </p:nvCxnSpPr>
          <p:spPr bwMode="black">
            <a:xfrm>
              <a:off x="6023992" y="4805888"/>
              <a:ext cx="1008112" cy="0"/>
            </a:xfrm>
            <a:prstGeom prst="straightConnector1">
              <a:avLst/>
            </a:prstGeom>
            <a:ln w="444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60" name="図 59" descr="P50-1-1-01.png">
            <a:extLst>
              <a:ext uri="{FF2B5EF4-FFF2-40B4-BE49-F238E27FC236}">
                <a16:creationId xmlns:a16="http://schemas.microsoft.com/office/drawing/2014/main" id="{34EFD095-132C-C12E-D67E-4007D88E843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043095" y="3000311"/>
            <a:ext cx="1400275" cy="447870"/>
          </a:xfrm>
          <a:prstGeom prst="rect">
            <a:avLst/>
          </a:prstGeom>
        </p:spPr>
      </p:pic>
      <p:pic>
        <p:nvPicPr>
          <p:cNvPr id="64" name="図 63" descr="ダイアグラム&#10;&#10;自動的に生成された説明">
            <a:extLst>
              <a:ext uri="{FF2B5EF4-FFF2-40B4-BE49-F238E27FC236}">
                <a16:creationId xmlns:a16="http://schemas.microsoft.com/office/drawing/2014/main" id="{D0B3F3C8-DA21-2783-EE18-2E3FEAFF1D3C}"/>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09924" y="2670822"/>
            <a:ext cx="1102252" cy="1106849"/>
          </a:xfrm>
          <a:prstGeom prst="rect">
            <a:avLst/>
          </a:prstGeom>
        </p:spPr>
      </p:pic>
      <p:pic>
        <p:nvPicPr>
          <p:cNvPr id="66" name="図 65" descr="ダイアグラム&#10;&#10;自動的に生成された説明">
            <a:extLst>
              <a:ext uri="{FF2B5EF4-FFF2-40B4-BE49-F238E27FC236}">
                <a16:creationId xmlns:a16="http://schemas.microsoft.com/office/drawing/2014/main" id="{D4419650-507C-FCF6-7376-5A23A973405B}"/>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724579" y="2515437"/>
            <a:ext cx="1415043" cy="1417619"/>
          </a:xfrm>
          <a:prstGeom prst="rect">
            <a:avLst/>
          </a:prstGeom>
        </p:spPr>
      </p:pic>
      <p:pic>
        <p:nvPicPr>
          <p:cNvPr id="69" name="図 68" descr="ダイアグラム&#10;&#10;自動的に生成された説明">
            <a:extLst>
              <a:ext uri="{FF2B5EF4-FFF2-40B4-BE49-F238E27FC236}">
                <a16:creationId xmlns:a16="http://schemas.microsoft.com/office/drawing/2014/main" id="{946AF9E6-6A13-1925-92DB-B63F6609EE15}"/>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652026" y="2670822"/>
            <a:ext cx="1102252" cy="1106849"/>
          </a:xfrm>
          <a:prstGeom prst="rect">
            <a:avLst/>
          </a:prstGeom>
        </p:spPr>
      </p:pic>
      <p:pic>
        <p:nvPicPr>
          <p:cNvPr id="71" name="図 70" descr="P50-1-1-01.png">
            <a:extLst>
              <a:ext uri="{FF2B5EF4-FFF2-40B4-BE49-F238E27FC236}">
                <a16:creationId xmlns:a16="http://schemas.microsoft.com/office/drawing/2014/main" id="{75A029DC-4DB9-BD5D-9568-27706CDE0F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93490" y="2977346"/>
            <a:ext cx="349775" cy="493800"/>
          </a:xfrm>
          <a:prstGeom prst="rect">
            <a:avLst/>
          </a:prstGeom>
        </p:spPr>
      </p:pic>
      <p:pic>
        <p:nvPicPr>
          <p:cNvPr id="72" name="図 71" descr="P50-1-1-01.png">
            <a:extLst>
              <a:ext uri="{FF2B5EF4-FFF2-40B4-BE49-F238E27FC236}">
                <a16:creationId xmlns:a16="http://schemas.microsoft.com/office/drawing/2014/main" id="{5EB1FA8C-4546-ECAA-100F-7CD8F2A640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20936" y="2977346"/>
            <a:ext cx="349775" cy="493800"/>
          </a:xfrm>
          <a:prstGeom prst="rect">
            <a:avLst/>
          </a:prstGeom>
        </p:spPr>
      </p:pic>
      <p:pic>
        <p:nvPicPr>
          <p:cNvPr id="74" name="図 73" descr="ダイアグラム&#10;&#10;自動的に生成された説明">
            <a:extLst>
              <a:ext uri="{FF2B5EF4-FFF2-40B4-BE49-F238E27FC236}">
                <a16:creationId xmlns:a16="http://schemas.microsoft.com/office/drawing/2014/main" id="{BD65BD5F-B927-F6E4-F477-D88CD1E2D309}"/>
              </a:ext>
            </a:extLst>
          </p:cNvPr>
          <p:cNvPicPr>
            <a:picLocks noChangeAspect="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626910" y="2515437"/>
            <a:ext cx="3219432" cy="1417619"/>
          </a:xfrm>
          <a:prstGeom prst="rect">
            <a:avLst/>
          </a:prstGeom>
        </p:spPr>
      </p:pic>
    </p:spTree>
    <p:extLst>
      <p:ext uri="{BB962C8B-B14F-4D97-AF65-F5344CB8AC3E}">
        <p14:creationId xmlns:p14="http://schemas.microsoft.com/office/powerpoint/2010/main" val="42327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テキスト ボックス 162">
            <a:extLst>
              <a:ext uri="{FF2B5EF4-FFF2-40B4-BE49-F238E27FC236}">
                <a16:creationId xmlns:a16="http://schemas.microsoft.com/office/drawing/2014/main" id="{4DF9F901-C4B4-41D2-AC60-DF8035C749E9}"/>
              </a:ext>
            </a:extLst>
          </p:cNvPr>
          <p:cNvSpPr txBox="1"/>
          <p:nvPr/>
        </p:nvSpPr>
        <p:spPr bwMode="auto">
          <a:xfrm>
            <a:off x="9031648" y="4617297"/>
            <a:ext cx="21544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rgbClr val="FF0000"/>
                </a:solidFill>
                <a:latin typeface="メイリオ" panose="020B0604030504040204" pitchFamily="50" charset="-128"/>
                <a:ea typeface="メイリオ" panose="020B0604030504040204" pitchFamily="50" charset="-128"/>
              </a:rPr>
              <a:t>非共有電子対</a:t>
            </a:r>
          </a:p>
        </p:txBody>
      </p:sp>
      <p:sp>
        <p:nvSpPr>
          <p:cNvPr id="164" name="正方形/長方形 163">
            <a:extLst>
              <a:ext uri="{FF2B5EF4-FFF2-40B4-BE49-F238E27FC236}">
                <a16:creationId xmlns:a16="http://schemas.microsoft.com/office/drawing/2014/main" id="{97F01C6D-FCA5-48C1-930E-FB37B2044C77}"/>
              </a:ext>
            </a:extLst>
          </p:cNvPr>
          <p:cNvSpPr/>
          <p:nvPr/>
        </p:nvSpPr>
        <p:spPr bwMode="auto">
          <a:xfrm>
            <a:off x="8884866" y="4562207"/>
            <a:ext cx="2448000" cy="42802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04" name="テキスト ボックス 103">
            <a:extLst>
              <a:ext uri="{FF2B5EF4-FFF2-40B4-BE49-F238E27FC236}">
                <a16:creationId xmlns:a16="http://schemas.microsoft.com/office/drawing/2014/main" id="{F36D5142-BA2B-46AF-A3C4-74F92190EA1E}"/>
              </a:ext>
            </a:extLst>
          </p:cNvPr>
          <p:cNvSpPr txBox="1"/>
          <p:nvPr/>
        </p:nvSpPr>
        <p:spPr bwMode="auto">
          <a:xfrm>
            <a:off x="2141095" y="3537967"/>
            <a:ext cx="1436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rgbClr val="FF0000"/>
                </a:solidFill>
                <a:latin typeface="メイリオ" panose="020B0604030504040204" pitchFamily="50" charset="-128"/>
                <a:ea typeface="メイリオ" panose="020B0604030504040204" pitchFamily="50" charset="-128"/>
              </a:rPr>
              <a:t>不対電子</a:t>
            </a:r>
          </a:p>
        </p:txBody>
      </p:sp>
      <p:sp>
        <p:nvSpPr>
          <p:cNvPr id="141" name="テキスト ボックス 140">
            <a:extLst>
              <a:ext uri="{FF2B5EF4-FFF2-40B4-BE49-F238E27FC236}">
                <a16:creationId xmlns:a16="http://schemas.microsoft.com/office/drawing/2014/main" id="{384E22F5-13E2-4833-B634-832467B3926C}"/>
              </a:ext>
            </a:extLst>
          </p:cNvPr>
          <p:cNvSpPr txBox="1"/>
          <p:nvPr/>
        </p:nvSpPr>
        <p:spPr bwMode="auto">
          <a:xfrm>
            <a:off x="8476568" y="3537967"/>
            <a:ext cx="17953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rgbClr val="FF0000"/>
                </a:solidFill>
                <a:latin typeface="メイリオ" panose="020B0604030504040204" pitchFamily="50" charset="-128"/>
                <a:ea typeface="メイリオ" panose="020B0604030504040204" pitchFamily="50" charset="-128"/>
              </a:rPr>
              <a:t>共有電子対</a:t>
            </a:r>
          </a:p>
        </p:txBody>
      </p:sp>
      <p:sp>
        <p:nvSpPr>
          <p:cNvPr id="106" name="正方形/長方形 105">
            <a:extLst>
              <a:ext uri="{FF2B5EF4-FFF2-40B4-BE49-F238E27FC236}">
                <a16:creationId xmlns:a16="http://schemas.microsoft.com/office/drawing/2014/main" id="{B7B9E2C8-BC38-47BA-9FB0-ABA423160236}"/>
              </a:ext>
            </a:extLst>
          </p:cNvPr>
          <p:cNvSpPr/>
          <p:nvPr/>
        </p:nvSpPr>
        <p:spPr bwMode="auto">
          <a:xfrm>
            <a:off x="2092588" y="3493037"/>
            <a:ext cx="1533304" cy="42802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54" name="正方形/長方形 153">
            <a:extLst>
              <a:ext uri="{FF2B5EF4-FFF2-40B4-BE49-F238E27FC236}">
                <a16:creationId xmlns:a16="http://schemas.microsoft.com/office/drawing/2014/main" id="{8FEE7D57-0699-449A-B240-2D15C5AAC471}"/>
              </a:ext>
            </a:extLst>
          </p:cNvPr>
          <p:cNvSpPr/>
          <p:nvPr/>
        </p:nvSpPr>
        <p:spPr bwMode="auto">
          <a:xfrm>
            <a:off x="8392087" y="3493037"/>
            <a:ext cx="2448000" cy="42802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62" name="楕円 161">
            <a:extLst>
              <a:ext uri="{FF2B5EF4-FFF2-40B4-BE49-F238E27FC236}">
                <a16:creationId xmlns:a16="http://schemas.microsoft.com/office/drawing/2014/main" id="{E0CE1813-F2D4-4DAC-BDBA-8AEA69BED2A1}"/>
              </a:ext>
            </a:extLst>
          </p:cNvPr>
          <p:cNvSpPr/>
          <p:nvPr/>
        </p:nvSpPr>
        <p:spPr>
          <a:xfrm>
            <a:off x="7385356" y="5076278"/>
            <a:ext cx="508648" cy="174136"/>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1" name="楕円 160">
            <a:extLst>
              <a:ext uri="{FF2B5EF4-FFF2-40B4-BE49-F238E27FC236}">
                <a16:creationId xmlns:a16="http://schemas.microsoft.com/office/drawing/2014/main" id="{28249E46-E0D8-4224-86DE-F0871236B205}"/>
              </a:ext>
            </a:extLst>
          </p:cNvPr>
          <p:cNvSpPr/>
          <p:nvPr/>
        </p:nvSpPr>
        <p:spPr>
          <a:xfrm>
            <a:off x="7385356" y="4289513"/>
            <a:ext cx="508648" cy="174136"/>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4" name="グループ化 183">
            <a:extLst>
              <a:ext uri="{FF2B5EF4-FFF2-40B4-BE49-F238E27FC236}">
                <a16:creationId xmlns:a16="http://schemas.microsoft.com/office/drawing/2014/main" id="{89BAB857-2960-40E5-91BE-8044B1DDBBA5}"/>
              </a:ext>
            </a:extLst>
          </p:cNvPr>
          <p:cNvGrpSpPr/>
          <p:nvPr/>
        </p:nvGrpSpPr>
        <p:grpSpPr>
          <a:xfrm>
            <a:off x="7125882" y="4544475"/>
            <a:ext cx="1028019" cy="464835"/>
            <a:chOff x="7125882" y="4509120"/>
            <a:chExt cx="1028019" cy="464835"/>
          </a:xfrm>
        </p:grpSpPr>
        <p:sp>
          <p:nvSpPr>
            <p:cNvPr id="144" name="正方形/長方形 143">
              <a:extLst>
                <a:ext uri="{FF2B5EF4-FFF2-40B4-BE49-F238E27FC236}">
                  <a16:creationId xmlns:a16="http://schemas.microsoft.com/office/drawing/2014/main" id="{CC8174EE-1E71-4516-83A6-4A9BC49FDD87}"/>
                </a:ext>
              </a:extLst>
            </p:cNvPr>
            <p:cNvSpPr/>
            <p:nvPr/>
          </p:nvSpPr>
          <p:spPr>
            <a:xfrm>
              <a:off x="7937880" y="4509120"/>
              <a:ext cx="216021" cy="464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a:extLst>
                <a:ext uri="{FF2B5EF4-FFF2-40B4-BE49-F238E27FC236}">
                  <a16:creationId xmlns:a16="http://schemas.microsoft.com/office/drawing/2014/main" id="{6C645A82-75A7-4840-8A24-781D70ED5717}"/>
                </a:ext>
              </a:extLst>
            </p:cNvPr>
            <p:cNvSpPr/>
            <p:nvPr/>
          </p:nvSpPr>
          <p:spPr>
            <a:xfrm>
              <a:off x="7125882" y="4509120"/>
              <a:ext cx="216021" cy="464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8F7561E4-1A33-4B46-9911-BD82309CE36C}"/>
              </a:ext>
            </a:extLst>
          </p:cNvPr>
          <p:cNvSpPr>
            <a:spLocks noGrp="1"/>
          </p:cNvSpPr>
          <p:nvPr>
            <p:ph type="title"/>
          </p:nvPr>
        </p:nvSpPr>
        <p:spPr/>
        <p:txBody>
          <a:bodyPr/>
          <a:lstStyle/>
          <a:p>
            <a:r>
              <a:rPr lang="en-US" altLang="ja-JP" dirty="0"/>
              <a:t>A </a:t>
            </a:r>
            <a:r>
              <a:rPr lang="ja-JP" altLang="en-US" dirty="0"/>
              <a:t>共有結合と分子の形成</a:t>
            </a:r>
            <a:endParaRPr kumimoji="1" lang="ja-JP" altLang="en-US" dirty="0"/>
          </a:p>
        </p:txBody>
      </p:sp>
      <p:sp>
        <p:nvSpPr>
          <p:cNvPr id="3" name="Text Box 30">
            <a:extLst>
              <a:ext uri="{FF2B5EF4-FFF2-40B4-BE49-F238E27FC236}">
                <a16:creationId xmlns:a16="http://schemas.microsoft.com/office/drawing/2014/main" id="{BAD48CB5-2DA3-44B1-812F-7DE5CAFADD0F}"/>
              </a:ext>
            </a:extLst>
          </p:cNvPr>
          <p:cNvSpPr txBox="1">
            <a:spLocks noChangeArrowheads="1"/>
          </p:cNvSpPr>
          <p:nvPr/>
        </p:nvSpPr>
        <p:spPr bwMode="auto">
          <a:xfrm>
            <a:off x="1055440" y="980728"/>
            <a:ext cx="9937104" cy="1200329"/>
          </a:xfrm>
          <a:prstGeom prst="rect">
            <a:avLst/>
          </a:prstGeom>
          <a:noFill/>
          <a:ln w="9525">
            <a:noFill/>
            <a:miter lim="800000"/>
            <a:headEnd/>
            <a:tailEnd/>
          </a:ln>
          <a:effectLst/>
        </p:spPr>
        <p:txBody>
          <a:bodyPr wrap="square">
            <a:spAutoFit/>
          </a:bodyPr>
          <a:lstStyle/>
          <a:p>
            <a:pPr marL="3044825" indent="-3044825">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　共有電子対</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：共有結合によって，原子と原子のあいだにつくられた電子対</a:t>
            </a:r>
          </a:p>
        </p:txBody>
      </p:sp>
      <p:sp>
        <p:nvSpPr>
          <p:cNvPr id="4" name="正方形/長方形 3">
            <a:extLst>
              <a:ext uri="{FF2B5EF4-FFF2-40B4-BE49-F238E27FC236}">
                <a16:creationId xmlns:a16="http://schemas.microsoft.com/office/drawing/2014/main" id="{3CD3FAA4-4003-4542-A43F-3AF1ACB62368}"/>
              </a:ext>
            </a:extLst>
          </p:cNvPr>
          <p:cNvSpPr/>
          <p:nvPr/>
        </p:nvSpPr>
        <p:spPr bwMode="auto">
          <a:xfrm>
            <a:off x="1032290" y="959449"/>
            <a:ext cx="2808312"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5" name="Text Box 30">
            <a:extLst>
              <a:ext uri="{FF2B5EF4-FFF2-40B4-BE49-F238E27FC236}">
                <a16:creationId xmlns:a16="http://schemas.microsoft.com/office/drawing/2014/main" id="{3A7FF31F-C0B9-46DA-8E83-952BACEBC6DE}"/>
              </a:ext>
            </a:extLst>
          </p:cNvPr>
          <p:cNvSpPr txBox="1">
            <a:spLocks noChangeArrowheads="1"/>
          </p:cNvSpPr>
          <p:nvPr/>
        </p:nvSpPr>
        <p:spPr bwMode="auto">
          <a:xfrm>
            <a:off x="1055440" y="2360722"/>
            <a:ext cx="9937104" cy="646331"/>
          </a:xfrm>
          <a:prstGeom prst="rect">
            <a:avLst/>
          </a:prstGeom>
          <a:noFill/>
          <a:ln w="9525">
            <a:noFill/>
            <a:miter lim="800000"/>
            <a:headEnd/>
            <a:tailEnd/>
          </a:ln>
          <a:effectLst/>
        </p:spPr>
        <p:txBody>
          <a:bodyPr wrap="square">
            <a:spAutoFit/>
          </a:bodyPr>
          <a:lstStyle/>
          <a:p>
            <a:pPr marL="1858963" indent="-1858963">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非共有電子対</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：共有結合に関与しない電子対</a:t>
            </a:r>
          </a:p>
        </p:txBody>
      </p:sp>
      <p:sp>
        <p:nvSpPr>
          <p:cNvPr id="6" name="正方形/長方形 5">
            <a:extLst>
              <a:ext uri="{FF2B5EF4-FFF2-40B4-BE49-F238E27FC236}">
                <a16:creationId xmlns:a16="http://schemas.microsoft.com/office/drawing/2014/main" id="{70747E36-C7E9-4DD0-9CD3-B6712DD4DE42}"/>
              </a:ext>
            </a:extLst>
          </p:cNvPr>
          <p:cNvSpPr/>
          <p:nvPr/>
        </p:nvSpPr>
        <p:spPr bwMode="auto">
          <a:xfrm>
            <a:off x="1032290" y="2349147"/>
            <a:ext cx="2808312"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pSp>
        <p:nvGrpSpPr>
          <p:cNvPr id="103" name="グループ化 102">
            <a:extLst>
              <a:ext uri="{FF2B5EF4-FFF2-40B4-BE49-F238E27FC236}">
                <a16:creationId xmlns:a16="http://schemas.microsoft.com/office/drawing/2014/main" id="{5E9FB19F-1FD2-4C05-B7FB-675C2A1F386D}"/>
              </a:ext>
            </a:extLst>
          </p:cNvPr>
          <p:cNvGrpSpPr/>
          <p:nvPr/>
        </p:nvGrpSpPr>
        <p:grpSpPr bwMode="black">
          <a:xfrm>
            <a:off x="753174" y="4308665"/>
            <a:ext cx="8121114" cy="922528"/>
            <a:chOff x="1595500" y="4325256"/>
            <a:chExt cx="8121114" cy="922528"/>
          </a:xfrm>
        </p:grpSpPr>
        <p:grpSp>
          <p:nvGrpSpPr>
            <p:cNvPr id="100" name="グループ化 99">
              <a:extLst>
                <a:ext uri="{FF2B5EF4-FFF2-40B4-BE49-F238E27FC236}">
                  <a16:creationId xmlns:a16="http://schemas.microsoft.com/office/drawing/2014/main" id="{049DB8DF-A02F-4F86-AB1B-65C20C035B72}"/>
                </a:ext>
              </a:extLst>
            </p:cNvPr>
            <p:cNvGrpSpPr/>
            <p:nvPr/>
          </p:nvGrpSpPr>
          <p:grpSpPr bwMode="black">
            <a:xfrm>
              <a:off x="1595500" y="4325256"/>
              <a:ext cx="4228878" cy="922528"/>
              <a:chOff x="1595500" y="4325256"/>
              <a:chExt cx="4228878" cy="922528"/>
            </a:xfrm>
          </p:grpSpPr>
          <p:grpSp>
            <p:nvGrpSpPr>
              <p:cNvPr id="22" name="グループ化 21">
                <a:extLst>
                  <a:ext uri="{FF2B5EF4-FFF2-40B4-BE49-F238E27FC236}">
                    <a16:creationId xmlns:a16="http://schemas.microsoft.com/office/drawing/2014/main" id="{651CBC21-8F0F-4BB3-9761-4AE42FAFE6B4}"/>
                  </a:ext>
                </a:extLst>
              </p:cNvPr>
              <p:cNvGrpSpPr/>
              <p:nvPr/>
            </p:nvGrpSpPr>
            <p:grpSpPr bwMode="black">
              <a:xfrm>
                <a:off x="1595500" y="4509120"/>
                <a:ext cx="840946" cy="738664"/>
                <a:chOff x="1595500" y="4509120"/>
                <a:chExt cx="840946" cy="738664"/>
              </a:xfrm>
            </p:grpSpPr>
            <p:sp>
              <p:nvSpPr>
                <p:cNvPr id="7" name="テキスト ボックス 6">
                  <a:extLst>
                    <a:ext uri="{FF2B5EF4-FFF2-40B4-BE49-F238E27FC236}">
                      <a16:creationId xmlns:a16="http://schemas.microsoft.com/office/drawing/2014/main" id="{1A6262D7-2F14-473A-BE11-F502F53D620B}"/>
                    </a:ext>
                  </a:extLst>
                </p:cNvPr>
                <p:cNvSpPr txBox="1"/>
                <p:nvPr/>
              </p:nvSpPr>
              <p:spPr bwMode="black">
                <a:xfrm>
                  <a:off x="1595500" y="4509120"/>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 name="楕円 10">
                  <a:extLst>
                    <a:ext uri="{FF2B5EF4-FFF2-40B4-BE49-F238E27FC236}">
                      <a16:creationId xmlns:a16="http://schemas.microsoft.com/office/drawing/2014/main" id="{E9B10A81-797F-4165-87F8-AC712BC3127B}"/>
                    </a:ext>
                  </a:extLst>
                </p:cNvPr>
                <p:cNvSpPr/>
                <p:nvPr/>
              </p:nvSpPr>
              <p:spPr bwMode="black">
                <a:xfrm>
                  <a:off x="2328446" y="475188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0" name="グループ化 59">
                <a:extLst>
                  <a:ext uri="{FF2B5EF4-FFF2-40B4-BE49-F238E27FC236}">
                    <a16:creationId xmlns:a16="http://schemas.microsoft.com/office/drawing/2014/main" id="{C2C15E1F-F56A-4A32-954C-4D5C08B9BE2E}"/>
                  </a:ext>
                </a:extLst>
              </p:cNvPr>
              <p:cNvGrpSpPr/>
              <p:nvPr/>
            </p:nvGrpSpPr>
            <p:grpSpPr bwMode="black">
              <a:xfrm>
                <a:off x="4983432" y="4509120"/>
                <a:ext cx="840946" cy="738664"/>
                <a:chOff x="4983432" y="4509120"/>
                <a:chExt cx="840946" cy="738664"/>
              </a:xfrm>
            </p:grpSpPr>
            <p:sp>
              <p:nvSpPr>
                <p:cNvPr id="9" name="テキスト ボックス 8">
                  <a:extLst>
                    <a:ext uri="{FF2B5EF4-FFF2-40B4-BE49-F238E27FC236}">
                      <a16:creationId xmlns:a16="http://schemas.microsoft.com/office/drawing/2014/main" id="{78794491-D9EB-4386-B8F5-F4F1DBBB4EA3}"/>
                    </a:ext>
                  </a:extLst>
                </p:cNvPr>
                <p:cNvSpPr txBox="1"/>
                <p:nvPr/>
              </p:nvSpPr>
              <p:spPr bwMode="black">
                <a:xfrm>
                  <a:off x="4983432" y="4509120"/>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0" name="楕円 19">
                  <a:extLst>
                    <a:ext uri="{FF2B5EF4-FFF2-40B4-BE49-F238E27FC236}">
                      <a16:creationId xmlns:a16="http://schemas.microsoft.com/office/drawing/2014/main" id="{09B7C277-BA33-4E83-941D-D64843607903}"/>
                    </a:ext>
                  </a:extLst>
                </p:cNvPr>
                <p:cNvSpPr/>
                <p:nvPr/>
              </p:nvSpPr>
              <p:spPr bwMode="black">
                <a:xfrm>
                  <a:off x="4986823" y="475188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5" name="テキスト ボックス 44">
                <a:extLst>
                  <a:ext uri="{FF2B5EF4-FFF2-40B4-BE49-F238E27FC236}">
                    <a16:creationId xmlns:a16="http://schemas.microsoft.com/office/drawing/2014/main" id="{B3F2384C-A669-4C4C-9F09-A425E3EDE1AB}"/>
                  </a:ext>
                </a:extLst>
              </p:cNvPr>
              <p:cNvSpPr txBox="1"/>
              <p:nvPr/>
            </p:nvSpPr>
            <p:spPr bwMode="black">
              <a:xfrm>
                <a:off x="2560615" y="4562173"/>
                <a:ext cx="6046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710E4F9E-82A4-485B-8B58-82C5E7916220}"/>
                  </a:ext>
                </a:extLst>
              </p:cNvPr>
              <p:cNvSpPr txBox="1"/>
              <p:nvPr/>
            </p:nvSpPr>
            <p:spPr bwMode="black">
              <a:xfrm>
                <a:off x="4254581" y="4562173"/>
                <a:ext cx="6046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61" name="グループ化 60">
                <a:extLst>
                  <a:ext uri="{FF2B5EF4-FFF2-40B4-BE49-F238E27FC236}">
                    <a16:creationId xmlns:a16="http://schemas.microsoft.com/office/drawing/2014/main" id="{62348EA1-40CB-4567-9CD6-E9B9BEDF912F}"/>
                  </a:ext>
                </a:extLst>
              </p:cNvPr>
              <p:cNvGrpSpPr/>
              <p:nvPr/>
            </p:nvGrpSpPr>
            <p:grpSpPr bwMode="black">
              <a:xfrm>
                <a:off x="3266464" y="4325256"/>
                <a:ext cx="840946" cy="894696"/>
                <a:chOff x="1595500" y="5201136"/>
                <a:chExt cx="840946" cy="894696"/>
              </a:xfrm>
            </p:grpSpPr>
            <p:sp>
              <p:nvSpPr>
                <p:cNvPr id="8" name="テキスト ボックス 7">
                  <a:extLst>
                    <a:ext uri="{FF2B5EF4-FFF2-40B4-BE49-F238E27FC236}">
                      <a16:creationId xmlns:a16="http://schemas.microsoft.com/office/drawing/2014/main" id="{19CB5AD1-0476-44BA-91A6-421DEA0CD05B}"/>
                    </a:ext>
                  </a:extLst>
                </p:cNvPr>
                <p:cNvSpPr txBox="1"/>
                <p:nvPr/>
              </p:nvSpPr>
              <p:spPr bwMode="black">
                <a:xfrm>
                  <a:off x="1595500" y="535716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楕円 11">
                  <a:extLst>
                    <a:ext uri="{FF2B5EF4-FFF2-40B4-BE49-F238E27FC236}">
                      <a16:creationId xmlns:a16="http://schemas.microsoft.com/office/drawing/2014/main" id="{5E9DB705-754D-4106-9C27-E0678C0BC36D}"/>
                    </a:ext>
                  </a:extLst>
                </p:cNvPr>
                <p:cNvSpPr/>
                <p:nvPr/>
              </p:nvSpPr>
              <p:spPr bwMode="black">
                <a:xfrm>
                  <a:off x="1598891" y="559993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610FBB75-9920-45C1-8D07-77B8FD22CB42}"/>
                    </a:ext>
                  </a:extLst>
                </p:cNvPr>
                <p:cNvSpPr/>
                <p:nvPr/>
              </p:nvSpPr>
              <p:spPr bwMode="black">
                <a:xfrm>
                  <a:off x="2328446" y="559993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4E2F02AD-5CFB-4A24-9D04-05C27F188E9D}"/>
                    </a:ext>
                  </a:extLst>
                </p:cNvPr>
                <p:cNvGrpSpPr/>
                <p:nvPr/>
              </p:nvGrpSpPr>
              <p:grpSpPr bwMode="black">
                <a:xfrm>
                  <a:off x="1854369" y="5201136"/>
                  <a:ext cx="323208" cy="108000"/>
                  <a:chOff x="2969274" y="4401120"/>
                  <a:chExt cx="323208" cy="108000"/>
                </a:xfrm>
              </p:grpSpPr>
              <p:sp>
                <p:nvSpPr>
                  <p:cNvPr id="14" name="楕円 13">
                    <a:extLst>
                      <a:ext uri="{FF2B5EF4-FFF2-40B4-BE49-F238E27FC236}">
                        <a16:creationId xmlns:a16="http://schemas.microsoft.com/office/drawing/2014/main" id="{75134A3C-6561-46DD-ADD4-3B3A0CFE203D}"/>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17F8E925-BEF0-44AA-830E-4F0C1E9C8A1F}"/>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1" name="グループ化 50">
                  <a:extLst>
                    <a:ext uri="{FF2B5EF4-FFF2-40B4-BE49-F238E27FC236}">
                      <a16:creationId xmlns:a16="http://schemas.microsoft.com/office/drawing/2014/main" id="{F8B0DFC5-02F2-4144-B4EA-1FB5E1394894}"/>
                    </a:ext>
                  </a:extLst>
                </p:cNvPr>
                <p:cNvGrpSpPr/>
                <p:nvPr/>
              </p:nvGrpSpPr>
              <p:grpSpPr bwMode="black">
                <a:xfrm>
                  <a:off x="1854369" y="5987832"/>
                  <a:ext cx="323208" cy="108000"/>
                  <a:chOff x="2969274" y="4401120"/>
                  <a:chExt cx="323208" cy="108000"/>
                </a:xfrm>
              </p:grpSpPr>
              <p:sp>
                <p:nvSpPr>
                  <p:cNvPr id="52" name="楕円 51">
                    <a:extLst>
                      <a:ext uri="{FF2B5EF4-FFF2-40B4-BE49-F238E27FC236}">
                        <a16:creationId xmlns:a16="http://schemas.microsoft.com/office/drawing/2014/main" id="{03699314-2178-46FC-A4B3-E5CEB3CAA089}"/>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DC58E417-37EB-4B73-BAD9-1AED31C6BED0}"/>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grpSp>
          <p:nvGrpSpPr>
            <p:cNvPr id="99" name="グループ化 98">
              <a:extLst>
                <a:ext uri="{FF2B5EF4-FFF2-40B4-BE49-F238E27FC236}">
                  <a16:creationId xmlns:a16="http://schemas.microsoft.com/office/drawing/2014/main" id="{EDDF3F07-1F31-49BE-B707-E36A512101B4}"/>
                </a:ext>
              </a:extLst>
            </p:cNvPr>
            <p:cNvGrpSpPr/>
            <p:nvPr/>
          </p:nvGrpSpPr>
          <p:grpSpPr bwMode="black">
            <a:xfrm>
              <a:off x="7251673" y="4339172"/>
              <a:ext cx="2464941" cy="894696"/>
              <a:chOff x="7726469" y="4325256"/>
              <a:chExt cx="2464941" cy="894696"/>
            </a:xfrm>
          </p:grpSpPr>
          <p:sp>
            <p:nvSpPr>
              <p:cNvPr id="73" name="テキスト ボックス 72">
                <a:extLst>
                  <a:ext uri="{FF2B5EF4-FFF2-40B4-BE49-F238E27FC236}">
                    <a16:creationId xmlns:a16="http://schemas.microsoft.com/office/drawing/2014/main" id="{A5B08160-898E-41BA-9A02-726D12E13803}"/>
                  </a:ext>
                </a:extLst>
              </p:cNvPr>
              <p:cNvSpPr txBox="1"/>
              <p:nvPr/>
            </p:nvSpPr>
            <p:spPr bwMode="black">
              <a:xfrm>
                <a:off x="7726469" y="448128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45B435D1-71F2-482B-B607-C560359205FB}"/>
                  </a:ext>
                </a:extLst>
              </p:cNvPr>
              <p:cNvSpPr txBox="1"/>
              <p:nvPr/>
            </p:nvSpPr>
            <p:spPr bwMode="black">
              <a:xfrm>
                <a:off x="9350464" y="448128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4972810C-306C-4057-A895-165EACB5AA39}"/>
                  </a:ext>
                </a:extLst>
              </p:cNvPr>
              <p:cNvSpPr txBox="1"/>
              <p:nvPr/>
            </p:nvSpPr>
            <p:spPr bwMode="black">
              <a:xfrm>
                <a:off x="8538467" y="4481288"/>
                <a:ext cx="840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eaLnBrk="1" hangingPunct="1"/>
                <a:r>
                  <a:rPr kumimoji="1" lang="en-US" altLang="ja-JP" sz="48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84" name="グループ化 83">
                <a:extLst>
                  <a:ext uri="{FF2B5EF4-FFF2-40B4-BE49-F238E27FC236}">
                    <a16:creationId xmlns:a16="http://schemas.microsoft.com/office/drawing/2014/main" id="{B0A196A4-8410-41D5-8615-3D46A594D98A}"/>
                  </a:ext>
                </a:extLst>
              </p:cNvPr>
              <p:cNvGrpSpPr/>
              <p:nvPr/>
            </p:nvGrpSpPr>
            <p:grpSpPr bwMode="black">
              <a:xfrm>
                <a:off x="8797336" y="4325256"/>
                <a:ext cx="323208" cy="108000"/>
                <a:chOff x="2969274" y="4401120"/>
                <a:chExt cx="323208" cy="108000"/>
              </a:xfrm>
            </p:grpSpPr>
            <p:sp>
              <p:nvSpPr>
                <p:cNvPr id="88" name="楕円 87">
                  <a:extLst>
                    <a:ext uri="{FF2B5EF4-FFF2-40B4-BE49-F238E27FC236}">
                      <a16:creationId xmlns:a16="http://schemas.microsoft.com/office/drawing/2014/main" id="{FDA911DB-D53D-483F-9310-4FE172E3CEF7}"/>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楕円 88">
                  <a:extLst>
                    <a:ext uri="{FF2B5EF4-FFF2-40B4-BE49-F238E27FC236}">
                      <a16:creationId xmlns:a16="http://schemas.microsoft.com/office/drawing/2014/main" id="{742F4363-557F-42A1-9851-D0845CBAFE5D}"/>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5" name="グループ化 84">
                <a:extLst>
                  <a:ext uri="{FF2B5EF4-FFF2-40B4-BE49-F238E27FC236}">
                    <a16:creationId xmlns:a16="http://schemas.microsoft.com/office/drawing/2014/main" id="{612BC9E4-3006-45FF-BA0A-8561030D47F9}"/>
                  </a:ext>
                </a:extLst>
              </p:cNvPr>
              <p:cNvGrpSpPr/>
              <p:nvPr/>
            </p:nvGrpSpPr>
            <p:grpSpPr bwMode="black">
              <a:xfrm>
                <a:off x="8797336" y="5111952"/>
                <a:ext cx="323208" cy="108000"/>
                <a:chOff x="2969274" y="4401120"/>
                <a:chExt cx="323208" cy="108000"/>
              </a:xfrm>
            </p:grpSpPr>
            <p:sp>
              <p:nvSpPr>
                <p:cNvPr id="86" name="楕円 85">
                  <a:extLst>
                    <a:ext uri="{FF2B5EF4-FFF2-40B4-BE49-F238E27FC236}">
                      <a16:creationId xmlns:a16="http://schemas.microsoft.com/office/drawing/2014/main" id="{48CAD34A-2BD4-457D-B827-5FBECD6E0179}"/>
                    </a:ext>
                  </a:extLst>
                </p:cNvPr>
                <p:cNvSpPr/>
                <p:nvPr/>
              </p:nvSpPr>
              <p:spPr bwMode="black">
                <a:xfrm>
                  <a:off x="2969274"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楕円 86">
                  <a:extLst>
                    <a:ext uri="{FF2B5EF4-FFF2-40B4-BE49-F238E27FC236}">
                      <a16:creationId xmlns:a16="http://schemas.microsoft.com/office/drawing/2014/main" id="{90673750-BFDD-4467-ADB2-05A0AC5DF0A7}"/>
                    </a:ext>
                  </a:extLst>
                </p:cNvPr>
                <p:cNvSpPr/>
                <p:nvPr/>
              </p:nvSpPr>
              <p:spPr bwMode="black">
                <a:xfrm>
                  <a:off x="3184482" y="440112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3" name="グループ化 92">
                <a:extLst>
                  <a:ext uri="{FF2B5EF4-FFF2-40B4-BE49-F238E27FC236}">
                    <a16:creationId xmlns:a16="http://schemas.microsoft.com/office/drawing/2014/main" id="{C9EE4CA8-CCFB-4493-A06B-C7D480DB6D02}"/>
                  </a:ext>
                </a:extLst>
              </p:cNvPr>
              <p:cNvGrpSpPr/>
              <p:nvPr/>
            </p:nvGrpSpPr>
            <p:grpSpPr bwMode="black">
              <a:xfrm>
                <a:off x="8498941" y="4616452"/>
                <a:ext cx="108000" cy="323208"/>
                <a:chOff x="8512909" y="4616452"/>
                <a:chExt cx="108000" cy="323208"/>
              </a:xfrm>
            </p:grpSpPr>
            <p:sp>
              <p:nvSpPr>
                <p:cNvPr id="91" name="楕円 90">
                  <a:extLst>
                    <a:ext uri="{FF2B5EF4-FFF2-40B4-BE49-F238E27FC236}">
                      <a16:creationId xmlns:a16="http://schemas.microsoft.com/office/drawing/2014/main" id="{A3CD37EA-01A0-4E68-B20B-19AB9F1DE94B}"/>
                    </a:ext>
                  </a:extLst>
                </p:cNvPr>
                <p:cNvSpPr/>
                <p:nvPr/>
              </p:nvSpPr>
              <p:spPr bwMode="black">
                <a:xfrm>
                  <a:off x="8512909" y="461645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楕円 91">
                  <a:extLst>
                    <a:ext uri="{FF2B5EF4-FFF2-40B4-BE49-F238E27FC236}">
                      <a16:creationId xmlns:a16="http://schemas.microsoft.com/office/drawing/2014/main" id="{53A01A0C-7390-40D0-AB99-4A3F90574E6E}"/>
                    </a:ext>
                  </a:extLst>
                </p:cNvPr>
                <p:cNvSpPr/>
                <p:nvPr/>
              </p:nvSpPr>
              <p:spPr bwMode="black">
                <a:xfrm>
                  <a:off x="8512909" y="4831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4" name="グループ化 93">
                <a:extLst>
                  <a:ext uri="{FF2B5EF4-FFF2-40B4-BE49-F238E27FC236}">
                    <a16:creationId xmlns:a16="http://schemas.microsoft.com/office/drawing/2014/main" id="{80E71927-2D18-408C-89DC-B655DB9B07FA}"/>
                  </a:ext>
                </a:extLst>
              </p:cNvPr>
              <p:cNvGrpSpPr/>
              <p:nvPr/>
            </p:nvGrpSpPr>
            <p:grpSpPr bwMode="black">
              <a:xfrm>
                <a:off x="9310939" y="4616452"/>
                <a:ext cx="108000" cy="323208"/>
                <a:chOff x="8512909" y="4616452"/>
                <a:chExt cx="108000" cy="323208"/>
              </a:xfrm>
            </p:grpSpPr>
            <p:sp>
              <p:nvSpPr>
                <p:cNvPr id="95" name="楕円 94">
                  <a:extLst>
                    <a:ext uri="{FF2B5EF4-FFF2-40B4-BE49-F238E27FC236}">
                      <a16:creationId xmlns:a16="http://schemas.microsoft.com/office/drawing/2014/main" id="{4E939860-C0A3-40FC-92D5-38AE72A6EAA3}"/>
                    </a:ext>
                  </a:extLst>
                </p:cNvPr>
                <p:cNvSpPr/>
                <p:nvPr/>
              </p:nvSpPr>
              <p:spPr bwMode="black">
                <a:xfrm>
                  <a:off x="8512909" y="461645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楕円 95">
                  <a:extLst>
                    <a:ext uri="{FF2B5EF4-FFF2-40B4-BE49-F238E27FC236}">
                      <a16:creationId xmlns:a16="http://schemas.microsoft.com/office/drawing/2014/main" id="{9475147A-DA17-4505-AD93-0940D77860FE}"/>
                    </a:ext>
                  </a:extLst>
                </p:cNvPr>
                <p:cNvSpPr/>
                <p:nvPr/>
              </p:nvSpPr>
              <p:spPr bwMode="black">
                <a:xfrm>
                  <a:off x="8512909" y="4831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cxnSp>
          <p:nvCxnSpPr>
            <p:cNvPr id="102" name="直線矢印コネクタ 101">
              <a:extLst>
                <a:ext uri="{FF2B5EF4-FFF2-40B4-BE49-F238E27FC236}">
                  <a16:creationId xmlns:a16="http://schemas.microsoft.com/office/drawing/2014/main" id="{00050C58-63E0-4017-B0BD-015C9A7889E9}"/>
                </a:ext>
              </a:extLst>
            </p:cNvPr>
            <p:cNvCxnSpPr/>
            <p:nvPr/>
          </p:nvCxnSpPr>
          <p:spPr bwMode="black">
            <a:xfrm>
              <a:off x="6023992" y="4805888"/>
              <a:ext cx="1008112" cy="0"/>
            </a:xfrm>
            <a:prstGeom prst="straightConnector1">
              <a:avLst/>
            </a:prstGeom>
            <a:ln w="444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3" name="グループ化 182">
            <a:extLst>
              <a:ext uri="{FF2B5EF4-FFF2-40B4-BE49-F238E27FC236}">
                <a16:creationId xmlns:a16="http://schemas.microsoft.com/office/drawing/2014/main" id="{4116F23A-5053-414A-A810-D6B574665E53}"/>
              </a:ext>
            </a:extLst>
          </p:cNvPr>
          <p:cNvGrpSpPr/>
          <p:nvPr/>
        </p:nvGrpSpPr>
        <p:grpSpPr>
          <a:xfrm>
            <a:off x="1531840" y="3698860"/>
            <a:ext cx="2664043" cy="973856"/>
            <a:chOff x="1531840" y="3663505"/>
            <a:chExt cx="2664043" cy="973856"/>
          </a:xfrm>
        </p:grpSpPr>
        <p:cxnSp>
          <p:nvCxnSpPr>
            <p:cNvPr id="114" name="直線矢印コネクタ 113">
              <a:extLst>
                <a:ext uri="{FF2B5EF4-FFF2-40B4-BE49-F238E27FC236}">
                  <a16:creationId xmlns:a16="http://schemas.microsoft.com/office/drawing/2014/main" id="{408FB238-85EC-49B3-9D04-6A7A915D7A28}"/>
                </a:ext>
              </a:extLst>
            </p:cNvPr>
            <p:cNvCxnSpPr>
              <a:cxnSpLocks/>
            </p:cNvCxnSpPr>
            <p:nvPr/>
          </p:nvCxnSpPr>
          <p:spPr>
            <a:xfrm>
              <a:off x="2477848" y="3885702"/>
              <a:ext cx="0" cy="751659"/>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7C3C282E-3F9D-44DF-B90E-728BE37C099A}"/>
                </a:ext>
              </a:extLst>
            </p:cNvPr>
            <p:cNvCxnSpPr>
              <a:cxnSpLocks/>
            </p:cNvCxnSpPr>
            <p:nvPr/>
          </p:nvCxnSpPr>
          <p:spPr>
            <a:xfrm>
              <a:off x="3208670" y="3885702"/>
              <a:ext cx="0" cy="751659"/>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66672A9D-ABE0-466A-87E4-912F45E21552}"/>
                </a:ext>
              </a:extLst>
            </p:cNvPr>
            <p:cNvCxnSpPr>
              <a:cxnSpLocks/>
            </p:cNvCxnSpPr>
            <p:nvPr/>
          </p:nvCxnSpPr>
          <p:spPr>
            <a:xfrm>
              <a:off x="1531840" y="3671692"/>
              <a:ext cx="0" cy="965669"/>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E83CB21C-53A5-43A2-8CEF-EC8A406D8095}"/>
                </a:ext>
              </a:extLst>
            </p:cNvPr>
            <p:cNvCxnSpPr>
              <a:cxnSpLocks/>
            </p:cNvCxnSpPr>
            <p:nvPr/>
          </p:nvCxnSpPr>
          <p:spPr>
            <a:xfrm>
              <a:off x="4195883" y="3671692"/>
              <a:ext cx="0" cy="965669"/>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0AC4BFFF-1DA3-49D5-B060-95DA5EADAB70}"/>
                </a:ext>
              </a:extLst>
            </p:cNvPr>
            <p:cNvCxnSpPr>
              <a:cxnSpLocks/>
            </p:cNvCxnSpPr>
            <p:nvPr/>
          </p:nvCxnSpPr>
          <p:spPr>
            <a:xfrm>
              <a:off x="1531840" y="3663505"/>
              <a:ext cx="560748"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F5CA4891-EA3A-41AF-B8A2-A6C7F045433A}"/>
                </a:ext>
              </a:extLst>
            </p:cNvPr>
            <p:cNvCxnSpPr>
              <a:cxnSpLocks/>
            </p:cNvCxnSpPr>
            <p:nvPr/>
          </p:nvCxnSpPr>
          <p:spPr>
            <a:xfrm>
              <a:off x="3625892" y="3663505"/>
              <a:ext cx="569991"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7FF1E363-D4AB-45CA-AA04-FBF122FE975D}"/>
              </a:ext>
            </a:extLst>
          </p:cNvPr>
          <p:cNvGrpSpPr/>
          <p:nvPr/>
        </p:nvGrpSpPr>
        <p:grpSpPr>
          <a:xfrm>
            <a:off x="7233956" y="3707047"/>
            <a:ext cx="1158132" cy="816488"/>
            <a:chOff x="8076282" y="3671692"/>
            <a:chExt cx="1158132" cy="816488"/>
          </a:xfrm>
        </p:grpSpPr>
        <p:cxnSp>
          <p:nvCxnSpPr>
            <p:cNvPr id="145" name="直線矢印コネクタ 144">
              <a:extLst>
                <a:ext uri="{FF2B5EF4-FFF2-40B4-BE49-F238E27FC236}">
                  <a16:creationId xmlns:a16="http://schemas.microsoft.com/office/drawing/2014/main" id="{F2A78047-B7A8-424E-873B-79486805D4E1}"/>
                </a:ext>
              </a:extLst>
            </p:cNvPr>
            <p:cNvCxnSpPr>
              <a:cxnSpLocks/>
            </p:cNvCxnSpPr>
            <p:nvPr/>
          </p:nvCxnSpPr>
          <p:spPr>
            <a:xfrm>
              <a:off x="8076282" y="3671692"/>
              <a:ext cx="0" cy="816488"/>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CCFE4E55-B15D-4E98-80DE-7CFF31B070D5}"/>
                </a:ext>
              </a:extLst>
            </p:cNvPr>
            <p:cNvCxnSpPr>
              <a:cxnSpLocks/>
            </p:cNvCxnSpPr>
            <p:nvPr/>
          </p:nvCxnSpPr>
          <p:spPr>
            <a:xfrm>
              <a:off x="8076282" y="3671692"/>
              <a:ext cx="1158132"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73883BB4-E760-4E51-AA44-E33F382A516A}"/>
                </a:ext>
              </a:extLst>
            </p:cNvPr>
            <p:cNvCxnSpPr>
              <a:cxnSpLocks/>
            </p:cNvCxnSpPr>
            <p:nvPr/>
          </p:nvCxnSpPr>
          <p:spPr>
            <a:xfrm>
              <a:off x="8884275" y="3671692"/>
              <a:ext cx="0" cy="816488"/>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86" name="グループ化 185">
            <a:extLst>
              <a:ext uri="{FF2B5EF4-FFF2-40B4-BE49-F238E27FC236}">
                <a16:creationId xmlns:a16="http://schemas.microsoft.com/office/drawing/2014/main" id="{5E0BD847-DE44-4C9C-BE43-E2FE15412462}"/>
              </a:ext>
            </a:extLst>
          </p:cNvPr>
          <p:cNvGrpSpPr/>
          <p:nvPr/>
        </p:nvGrpSpPr>
        <p:grpSpPr>
          <a:xfrm>
            <a:off x="7904582" y="4353722"/>
            <a:ext cx="2204284" cy="809624"/>
            <a:chOff x="7904582" y="4318367"/>
            <a:chExt cx="2204284" cy="809624"/>
          </a:xfrm>
        </p:grpSpPr>
        <p:sp>
          <p:nvSpPr>
            <p:cNvPr id="169" name="正方形/長方形 168">
              <a:extLst>
                <a:ext uri="{FF2B5EF4-FFF2-40B4-BE49-F238E27FC236}">
                  <a16:creationId xmlns:a16="http://schemas.microsoft.com/office/drawing/2014/main" id="{E645BC6A-1F1E-4ADA-B699-0D637E4514E9}"/>
                </a:ext>
              </a:extLst>
            </p:cNvPr>
            <p:cNvSpPr/>
            <p:nvPr/>
          </p:nvSpPr>
          <p:spPr bwMode="white">
            <a:xfrm>
              <a:off x="7966480" y="4318367"/>
              <a:ext cx="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5" name="グループ化 184">
              <a:extLst>
                <a:ext uri="{FF2B5EF4-FFF2-40B4-BE49-F238E27FC236}">
                  <a16:creationId xmlns:a16="http://schemas.microsoft.com/office/drawing/2014/main" id="{0AE2290F-E306-46D0-817A-2A7384CCEFC7}"/>
                </a:ext>
              </a:extLst>
            </p:cNvPr>
            <p:cNvGrpSpPr/>
            <p:nvPr/>
          </p:nvGrpSpPr>
          <p:grpSpPr>
            <a:xfrm>
              <a:off x="7904582" y="4339615"/>
              <a:ext cx="2204284" cy="788376"/>
              <a:chOff x="7904582" y="4339615"/>
              <a:chExt cx="2204284" cy="788376"/>
            </a:xfrm>
          </p:grpSpPr>
          <p:cxnSp>
            <p:nvCxnSpPr>
              <p:cNvPr id="166" name="直線矢印コネクタ 165">
                <a:extLst>
                  <a:ext uri="{FF2B5EF4-FFF2-40B4-BE49-F238E27FC236}">
                    <a16:creationId xmlns:a16="http://schemas.microsoft.com/office/drawing/2014/main" id="{0FD47146-67A3-45F2-982E-6ABF857D4202}"/>
                  </a:ext>
                </a:extLst>
              </p:cNvPr>
              <p:cNvCxnSpPr>
                <a:cxnSpLocks/>
              </p:cNvCxnSpPr>
              <p:nvPr/>
            </p:nvCxnSpPr>
            <p:spPr>
              <a:xfrm flipH="1">
                <a:off x="7904582" y="4341226"/>
                <a:ext cx="2204284" cy="0"/>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002478A4-A781-4F66-B99C-6294021D8DC4}"/>
                  </a:ext>
                </a:extLst>
              </p:cNvPr>
              <p:cNvCxnSpPr>
                <a:cxnSpLocks/>
              </p:cNvCxnSpPr>
              <p:nvPr/>
            </p:nvCxnSpPr>
            <p:spPr>
              <a:xfrm>
                <a:off x="10108866" y="4339615"/>
                <a:ext cx="0" cy="18723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C811DF7E-5A27-42A3-BAFC-9F2CB348F2F5}"/>
                  </a:ext>
                </a:extLst>
              </p:cNvPr>
              <p:cNvCxnSpPr>
                <a:cxnSpLocks/>
              </p:cNvCxnSpPr>
              <p:nvPr/>
            </p:nvCxnSpPr>
            <p:spPr>
              <a:xfrm>
                <a:off x="10108866" y="4954398"/>
                <a:ext cx="0" cy="17305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8" name="直線矢印コネクタ 167">
                <a:extLst>
                  <a:ext uri="{FF2B5EF4-FFF2-40B4-BE49-F238E27FC236}">
                    <a16:creationId xmlns:a16="http://schemas.microsoft.com/office/drawing/2014/main" id="{E0DBE9C6-7449-4078-8DBB-45E345B8D528}"/>
                  </a:ext>
                </a:extLst>
              </p:cNvPr>
              <p:cNvCxnSpPr>
                <a:cxnSpLocks/>
              </p:cNvCxnSpPr>
              <p:nvPr/>
            </p:nvCxnSpPr>
            <p:spPr>
              <a:xfrm flipH="1">
                <a:off x="7904582" y="5127991"/>
                <a:ext cx="2204284" cy="0"/>
              </a:xfrm>
              <a:prstGeom prst="straightConnector1">
                <a:avLst/>
              </a:prstGeom>
              <a:ln w="190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662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6"/>
                                        </p:tgtEl>
                                      </p:cBhvr>
                                    </p:animEffect>
                                    <p:set>
                                      <p:cBhvr>
                                        <p:cTn id="25" dur="1" fill="hold">
                                          <p:stCondLst>
                                            <p:cond delay="499"/>
                                          </p:stCondLst>
                                        </p:cTn>
                                        <p:tgtEl>
                                          <p:spTgt spid="10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5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54"/>
                                        </p:tgtEl>
                                      </p:cBhvr>
                                    </p:animEffect>
                                    <p:set>
                                      <p:cBhvr>
                                        <p:cTn id="43" dur="1" fill="hold">
                                          <p:stCondLst>
                                            <p:cond delay="499"/>
                                          </p:stCondLst>
                                        </p:cTn>
                                        <p:tgtEl>
                                          <p:spTgt spid="1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1"/>
                                        </p:tgtEl>
                                        <p:attrNameLst>
                                          <p:attrName>style.visibility</p:attrName>
                                        </p:attrNameLst>
                                      </p:cBhvr>
                                      <p:to>
                                        <p:strVal val="visible"/>
                                      </p:to>
                                    </p:set>
                                    <p:animEffect transition="in" filter="fade">
                                      <p:cBhvr>
                                        <p:cTn id="48" dur="500"/>
                                        <p:tgtEl>
                                          <p:spTgt spid="1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fade">
                                      <p:cBhvr>
                                        <p:cTn id="51" dur="500"/>
                                        <p:tgtEl>
                                          <p:spTgt spid="16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6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64"/>
                                        </p:tgtEl>
                                      </p:cBhvr>
                                    </p:animEffect>
                                    <p:set>
                                      <p:cBhvr>
                                        <p:cTn id="64" dur="1" fill="hold">
                                          <p:stCondLst>
                                            <p:cond delay="499"/>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animBg="1"/>
      <p:bldP spid="164" grpId="1" animBg="1"/>
      <p:bldP spid="104" grpId="0"/>
      <p:bldP spid="141" grpId="0"/>
      <p:bldP spid="106" grpId="0" animBg="1"/>
      <p:bldP spid="106" grpId="1" animBg="1"/>
      <p:bldP spid="154" grpId="0" animBg="1"/>
      <p:bldP spid="154" grpId="1" animBg="1"/>
      <p:bldP spid="162" grpId="0" animBg="1"/>
      <p:bldP spid="161"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D986A-2872-4FF5-B6F5-4B62D4E4DA07}"/>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21" name="Text Box 30">
            <a:extLst>
              <a:ext uri="{FF2B5EF4-FFF2-40B4-BE49-F238E27FC236}">
                <a16:creationId xmlns:a16="http://schemas.microsoft.com/office/drawing/2014/main" id="{5D55068B-E71F-4954-B525-597B0A77F5A0}"/>
              </a:ext>
            </a:extLst>
          </p:cNvPr>
          <p:cNvSpPr txBox="1">
            <a:spLocks noChangeArrowheads="1"/>
          </p:cNvSpPr>
          <p:nvPr/>
        </p:nvSpPr>
        <p:spPr bwMode="auto">
          <a:xfrm>
            <a:off x="1739516" y="1052736"/>
            <a:ext cx="8712968" cy="1200329"/>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構造式</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：共有電子対を価標とよばれる線で示した化学式</a:t>
            </a:r>
          </a:p>
        </p:txBody>
      </p:sp>
      <p:sp>
        <p:nvSpPr>
          <p:cNvPr id="22" name="正方形/長方形 21">
            <a:extLst>
              <a:ext uri="{FF2B5EF4-FFF2-40B4-BE49-F238E27FC236}">
                <a16:creationId xmlns:a16="http://schemas.microsoft.com/office/drawing/2014/main" id="{3C90A9FC-2728-4800-AE44-40E791B093C2}"/>
              </a:ext>
            </a:extLst>
          </p:cNvPr>
          <p:cNvSpPr/>
          <p:nvPr/>
        </p:nvSpPr>
        <p:spPr bwMode="auto">
          <a:xfrm>
            <a:off x="1716366" y="1061937"/>
            <a:ext cx="1543836"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3" name="Text Box 30">
            <a:extLst>
              <a:ext uri="{FF2B5EF4-FFF2-40B4-BE49-F238E27FC236}">
                <a16:creationId xmlns:a16="http://schemas.microsoft.com/office/drawing/2014/main" id="{B876E999-B705-4DBE-99B0-C682F0C032BA}"/>
              </a:ext>
            </a:extLst>
          </p:cNvPr>
          <p:cNvSpPr txBox="1">
            <a:spLocks noChangeArrowheads="1"/>
          </p:cNvSpPr>
          <p:nvPr/>
        </p:nvSpPr>
        <p:spPr bwMode="auto">
          <a:xfrm>
            <a:off x="2423592" y="2292410"/>
            <a:ext cx="7704856" cy="584775"/>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200" spc="-150" dirty="0">
                <a:solidFill>
                  <a:srgbClr val="FF0000"/>
                </a:solidFill>
                <a:latin typeface="メイリオ" panose="020B0604030504040204" pitchFamily="50" charset="-128"/>
                <a:ea typeface="メイリオ" panose="020B0604030504040204" pitchFamily="50" charset="-128"/>
              </a:rPr>
              <a:t>　単結合</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：１組の共有電子対からなる結合</a:t>
            </a:r>
          </a:p>
        </p:txBody>
      </p:sp>
      <p:sp>
        <p:nvSpPr>
          <p:cNvPr id="24" name="Text Box 30">
            <a:extLst>
              <a:ext uri="{FF2B5EF4-FFF2-40B4-BE49-F238E27FC236}">
                <a16:creationId xmlns:a16="http://schemas.microsoft.com/office/drawing/2014/main" id="{FB1DD5D3-C9A0-467D-8E57-884858E297B9}"/>
              </a:ext>
            </a:extLst>
          </p:cNvPr>
          <p:cNvSpPr txBox="1">
            <a:spLocks noChangeArrowheads="1"/>
          </p:cNvSpPr>
          <p:nvPr/>
        </p:nvSpPr>
        <p:spPr bwMode="auto">
          <a:xfrm>
            <a:off x="2423592" y="2976856"/>
            <a:ext cx="7704856" cy="584775"/>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200" spc="-150" dirty="0">
                <a:solidFill>
                  <a:srgbClr val="FF0000"/>
                </a:solidFill>
                <a:latin typeface="メイリオ" panose="020B0604030504040204" pitchFamily="50" charset="-128"/>
                <a:ea typeface="メイリオ" panose="020B0604030504040204" pitchFamily="50" charset="-128"/>
              </a:rPr>
              <a:t>二重結合</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：２組の共有電子対からなる結合</a:t>
            </a:r>
          </a:p>
        </p:txBody>
      </p:sp>
      <p:sp>
        <p:nvSpPr>
          <p:cNvPr id="25" name="Text Box 30">
            <a:extLst>
              <a:ext uri="{FF2B5EF4-FFF2-40B4-BE49-F238E27FC236}">
                <a16:creationId xmlns:a16="http://schemas.microsoft.com/office/drawing/2014/main" id="{193A48AE-5E0B-472B-9A6A-3D3BD50B3068}"/>
              </a:ext>
            </a:extLst>
          </p:cNvPr>
          <p:cNvSpPr txBox="1">
            <a:spLocks noChangeArrowheads="1"/>
          </p:cNvSpPr>
          <p:nvPr/>
        </p:nvSpPr>
        <p:spPr bwMode="auto">
          <a:xfrm>
            <a:off x="2423592" y="3623828"/>
            <a:ext cx="7704856" cy="584775"/>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200" spc="-150" dirty="0">
                <a:solidFill>
                  <a:srgbClr val="FF0000"/>
                </a:solidFill>
                <a:latin typeface="メイリオ" panose="020B0604030504040204" pitchFamily="50" charset="-128"/>
                <a:ea typeface="メイリオ" panose="020B0604030504040204" pitchFamily="50" charset="-128"/>
              </a:rPr>
              <a:t>三重結合</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：３組の共有電子対からなる結合</a:t>
            </a:r>
          </a:p>
        </p:txBody>
      </p:sp>
      <p:sp>
        <p:nvSpPr>
          <p:cNvPr id="26" name="正方形/長方形 25">
            <a:extLst>
              <a:ext uri="{FF2B5EF4-FFF2-40B4-BE49-F238E27FC236}">
                <a16:creationId xmlns:a16="http://schemas.microsoft.com/office/drawing/2014/main" id="{CDB65577-72A2-4214-A321-65219C5351A4}"/>
              </a:ext>
            </a:extLst>
          </p:cNvPr>
          <p:cNvSpPr/>
          <p:nvPr/>
        </p:nvSpPr>
        <p:spPr bwMode="auto">
          <a:xfrm>
            <a:off x="2351584" y="2292410"/>
            <a:ext cx="1831868"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7" name="正方形/長方形 26">
            <a:extLst>
              <a:ext uri="{FF2B5EF4-FFF2-40B4-BE49-F238E27FC236}">
                <a16:creationId xmlns:a16="http://schemas.microsoft.com/office/drawing/2014/main" id="{7E7873B9-DC6C-4618-9075-0539B9F9357C}"/>
              </a:ext>
            </a:extLst>
          </p:cNvPr>
          <p:cNvSpPr/>
          <p:nvPr/>
        </p:nvSpPr>
        <p:spPr bwMode="auto">
          <a:xfrm>
            <a:off x="2351584" y="2949821"/>
            <a:ext cx="1831868"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8" name="正方形/長方形 27">
            <a:extLst>
              <a:ext uri="{FF2B5EF4-FFF2-40B4-BE49-F238E27FC236}">
                <a16:creationId xmlns:a16="http://schemas.microsoft.com/office/drawing/2014/main" id="{BD1EB364-CDFC-4DD1-9460-0B21D52D1498}"/>
              </a:ext>
            </a:extLst>
          </p:cNvPr>
          <p:cNvSpPr/>
          <p:nvPr/>
        </p:nvSpPr>
        <p:spPr bwMode="auto">
          <a:xfrm>
            <a:off x="2351584" y="3623828"/>
            <a:ext cx="1831868"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1" name="Text Box 30">
            <a:extLst>
              <a:ext uri="{FF2B5EF4-FFF2-40B4-BE49-F238E27FC236}">
                <a16:creationId xmlns:a16="http://schemas.microsoft.com/office/drawing/2014/main" id="{2A96FE98-F1EA-4AAC-82D0-CBBB030EDFB6}"/>
              </a:ext>
            </a:extLst>
          </p:cNvPr>
          <p:cNvSpPr txBox="1">
            <a:spLocks noChangeArrowheads="1"/>
          </p:cNvSpPr>
          <p:nvPr/>
        </p:nvSpPr>
        <p:spPr bwMode="auto">
          <a:xfrm>
            <a:off x="1739516" y="4596485"/>
            <a:ext cx="8712968" cy="646331"/>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原子価</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：原子から出る価標の数</a:t>
            </a:r>
          </a:p>
        </p:txBody>
      </p:sp>
      <p:sp>
        <p:nvSpPr>
          <p:cNvPr id="12" name="正方形/長方形 11">
            <a:extLst>
              <a:ext uri="{FF2B5EF4-FFF2-40B4-BE49-F238E27FC236}">
                <a16:creationId xmlns:a16="http://schemas.microsoft.com/office/drawing/2014/main" id="{83551A71-5FA8-45A5-9841-B04225DD1CA8}"/>
              </a:ext>
            </a:extLst>
          </p:cNvPr>
          <p:cNvSpPr/>
          <p:nvPr/>
        </p:nvSpPr>
        <p:spPr bwMode="auto">
          <a:xfrm>
            <a:off x="1716366" y="4605686"/>
            <a:ext cx="1543836"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3" name="Text Box 30">
            <a:extLst>
              <a:ext uri="{FF2B5EF4-FFF2-40B4-BE49-F238E27FC236}">
                <a16:creationId xmlns:a16="http://schemas.microsoft.com/office/drawing/2014/main" id="{C12605F4-615D-4BB0-B9F8-6CD950662F2D}"/>
              </a:ext>
            </a:extLst>
          </p:cNvPr>
          <p:cNvSpPr txBox="1">
            <a:spLocks noChangeArrowheads="1"/>
          </p:cNvSpPr>
          <p:nvPr/>
        </p:nvSpPr>
        <p:spPr bwMode="auto">
          <a:xfrm>
            <a:off x="2063552" y="5292497"/>
            <a:ext cx="8147248" cy="584775"/>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［例］</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H</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rgbClr val="FF0000"/>
                </a:solidFill>
                <a:latin typeface="メイリオ" panose="020B0604030504040204" pitchFamily="50" charset="-128"/>
                <a:ea typeface="メイリオ" panose="020B0604030504040204" pitchFamily="50" charset="-128"/>
              </a:rPr>
              <a:t>1</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本，</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O</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rgbClr val="FF0000"/>
                </a:solidFill>
                <a:latin typeface="メイリオ" panose="020B0604030504040204" pitchFamily="50" charset="-128"/>
                <a:ea typeface="メイリオ" panose="020B0604030504040204" pitchFamily="50" charset="-128"/>
              </a:rPr>
              <a:t>2</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本，</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N</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rgbClr val="FF0000"/>
                </a:solidFill>
                <a:latin typeface="メイリオ" panose="020B0604030504040204" pitchFamily="50" charset="-128"/>
                <a:ea typeface="メイリオ" panose="020B0604030504040204" pitchFamily="50" charset="-128"/>
              </a:rPr>
              <a:t>3</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本，</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C</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rgbClr val="FF0000"/>
                </a:solidFill>
                <a:latin typeface="メイリオ" panose="020B0604030504040204" pitchFamily="50" charset="-128"/>
                <a:ea typeface="メイリオ" panose="020B0604030504040204" pitchFamily="50" charset="-128"/>
              </a:rPr>
              <a:t>4</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本</a:t>
            </a:r>
          </a:p>
        </p:txBody>
      </p:sp>
      <p:sp>
        <p:nvSpPr>
          <p:cNvPr id="16" name="正方形/長方形 15">
            <a:extLst>
              <a:ext uri="{FF2B5EF4-FFF2-40B4-BE49-F238E27FC236}">
                <a16:creationId xmlns:a16="http://schemas.microsoft.com/office/drawing/2014/main" id="{D6E2BEFF-A2E1-403B-9789-F1E7BB4A0D70}"/>
              </a:ext>
            </a:extLst>
          </p:cNvPr>
          <p:cNvSpPr/>
          <p:nvPr/>
        </p:nvSpPr>
        <p:spPr bwMode="auto">
          <a:xfrm>
            <a:off x="3935760" y="5292497"/>
            <a:ext cx="360040"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7" name="正方形/長方形 16">
            <a:extLst>
              <a:ext uri="{FF2B5EF4-FFF2-40B4-BE49-F238E27FC236}">
                <a16:creationId xmlns:a16="http://schemas.microsoft.com/office/drawing/2014/main" id="{D6620C9D-7E6E-4278-9446-4FD371680AC2}"/>
              </a:ext>
            </a:extLst>
          </p:cNvPr>
          <p:cNvSpPr/>
          <p:nvPr/>
        </p:nvSpPr>
        <p:spPr bwMode="auto">
          <a:xfrm>
            <a:off x="5735960" y="5292497"/>
            <a:ext cx="360040"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8" name="正方形/長方形 17">
            <a:extLst>
              <a:ext uri="{FF2B5EF4-FFF2-40B4-BE49-F238E27FC236}">
                <a16:creationId xmlns:a16="http://schemas.microsoft.com/office/drawing/2014/main" id="{1759851A-9AF6-4BBF-93B6-324C1F7137C9}"/>
              </a:ext>
            </a:extLst>
          </p:cNvPr>
          <p:cNvSpPr/>
          <p:nvPr/>
        </p:nvSpPr>
        <p:spPr bwMode="auto">
          <a:xfrm>
            <a:off x="7536160" y="5292497"/>
            <a:ext cx="360040"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9" name="正方形/長方形 18">
            <a:extLst>
              <a:ext uri="{FF2B5EF4-FFF2-40B4-BE49-F238E27FC236}">
                <a16:creationId xmlns:a16="http://schemas.microsoft.com/office/drawing/2014/main" id="{B3D7A1C1-8334-4D2C-9338-0AE86FC00914}"/>
              </a:ext>
            </a:extLst>
          </p:cNvPr>
          <p:cNvSpPr/>
          <p:nvPr/>
        </p:nvSpPr>
        <p:spPr bwMode="auto">
          <a:xfrm>
            <a:off x="9316040" y="5292497"/>
            <a:ext cx="360040" cy="504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398827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8" grpId="0" animBg="1"/>
      <p:bldP spid="12"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グループ化 288">
            <a:extLst>
              <a:ext uri="{FF2B5EF4-FFF2-40B4-BE49-F238E27FC236}">
                <a16:creationId xmlns:a16="http://schemas.microsoft.com/office/drawing/2014/main" id="{6B4EDE4B-819F-4FB1-8928-2B2F711B8884}"/>
              </a:ext>
            </a:extLst>
          </p:cNvPr>
          <p:cNvGrpSpPr/>
          <p:nvPr/>
        </p:nvGrpSpPr>
        <p:grpSpPr>
          <a:xfrm>
            <a:off x="9432028" y="3160603"/>
            <a:ext cx="1760327" cy="594923"/>
            <a:chOff x="3989682" y="3131257"/>
            <a:chExt cx="1760327" cy="594923"/>
          </a:xfrm>
        </p:grpSpPr>
        <p:sp>
          <p:nvSpPr>
            <p:cNvPr id="290" name="テキスト ボックス 289">
              <a:extLst>
                <a:ext uri="{FF2B5EF4-FFF2-40B4-BE49-F238E27FC236}">
                  <a16:creationId xmlns:a16="http://schemas.microsoft.com/office/drawing/2014/main" id="{AFDD1889-4250-4728-83C0-5D1569E7F114}"/>
                </a:ext>
              </a:extLst>
            </p:cNvPr>
            <p:cNvSpPr txBox="1"/>
            <p:nvPr/>
          </p:nvSpPr>
          <p:spPr bwMode="auto">
            <a:xfrm>
              <a:off x="4313718" y="3131257"/>
              <a:ext cx="1436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三重結合</a:t>
              </a:r>
            </a:p>
          </p:txBody>
        </p:sp>
        <p:cxnSp>
          <p:nvCxnSpPr>
            <p:cNvPr id="291" name="直線矢印コネクタ 290">
              <a:extLst>
                <a:ext uri="{FF2B5EF4-FFF2-40B4-BE49-F238E27FC236}">
                  <a16:creationId xmlns:a16="http://schemas.microsoft.com/office/drawing/2014/main" id="{751840CC-E1CC-4229-8E38-9668754A2B05}"/>
                </a:ext>
              </a:extLst>
            </p:cNvPr>
            <p:cNvCxnSpPr>
              <a:cxnSpLocks/>
            </p:cNvCxnSpPr>
            <p:nvPr/>
          </p:nvCxnSpPr>
          <p:spPr>
            <a:xfrm>
              <a:off x="3989682" y="3308921"/>
              <a:ext cx="0" cy="417259"/>
            </a:xfrm>
            <a:prstGeom prst="straightConnector1">
              <a:avLst/>
            </a:prstGeom>
            <a:ln>
              <a:solidFill>
                <a:schemeClr val="tx1">
                  <a:lumMod val="85000"/>
                  <a:lumOff val="1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1FDB45B5-7D01-4710-BE7E-D3242BBE195C}"/>
                </a:ext>
              </a:extLst>
            </p:cNvPr>
            <p:cNvCxnSpPr>
              <a:cxnSpLocks/>
            </p:cNvCxnSpPr>
            <p:nvPr/>
          </p:nvCxnSpPr>
          <p:spPr>
            <a:xfrm>
              <a:off x="3989682" y="3308921"/>
              <a:ext cx="28801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96" name="正方形/長方形 295">
            <a:extLst>
              <a:ext uri="{FF2B5EF4-FFF2-40B4-BE49-F238E27FC236}">
                <a16:creationId xmlns:a16="http://schemas.microsoft.com/office/drawing/2014/main" id="{3D666F68-5F86-4696-8CA8-A9559E53CFC0}"/>
              </a:ext>
            </a:extLst>
          </p:cNvPr>
          <p:cNvSpPr/>
          <p:nvPr/>
        </p:nvSpPr>
        <p:spPr bwMode="white">
          <a:xfrm>
            <a:off x="8794402" y="3140968"/>
            <a:ext cx="2529290"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pSp>
        <p:nvGrpSpPr>
          <p:cNvPr id="282" name="グループ化 281">
            <a:extLst>
              <a:ext uri="{FF2B5EF4-FFF2-40B4-BE49-F238E27FC236}">
                <a16:creationId xmlns:a16="http://schemas.microsoft.com/office/drawing/2014/main" id="{235D4B01-F58B-4D85-897F-6125480409F3}"/>
              </a:ext>
            </a:extLst>
          </p:cNvPr>
          <p:cNvGrpSpPr/>
          <p:nvPr/>
        </p:nvGrpSpPr>
        <p:grpSpPr>
          <a:xfrm>
            <a:off x="5964711" y="3160603"/>
            <a:ext cx="2363892" cy="605083"/>
            <a:chOff x="3989682" y="3131257"/>
            <a:chExt cx="2363892" cy="605083"/>
          </a:xfrm>
        </p:grpSpPr>
        <p:sp>
          <p:nvSpPr>
            <p:cNvPr id="283" name="テキスト ボックス 282">
              <a:extLst>
                <a:ext uri="{FF2B5EF4-FFF2-40B4-BE49-F238E27FC236}">
                  <a16:creationId xmlns:a16="http://schemas.microsoft.com/office/drawing/2014/main" id="{979710F7-43B8-4354-BEB4-6D24F483A6B7}"/>
                </a:ext>
              </a:extLst>
            </p:cNvPr>
            <p:cNvSpPr txBox="1"/>
            <p:nvPr/>
          </p:nvSpPr>
          <p:spPr bwMode="auto">
            <a:xfrm>
              <a:off x="4917283" y="3131257"/>
              <a:ext cx="1436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二重結合</a:t>
              </a:r>
            </a:p>
          </p:txBody>
        </p:sp>
        <p:cxnSp>
          <p:nvCxnSpPr>
            <p:cNvPr id="284" name="直線矢印コネクタ 283">
              <a:extLst>
                <a:ext uri="{FF2B5EF4-FFF2-40B4-BE49-F238E27FC236}">
                  <a16:creationId xmlns:a16="http://schemas.microsoft.com/office/drawing/2014/main" id="{A5F0BD6E-20F6-48C3-BEA0-BEE2293AC8A0}"/>
                </a:ext>
              </a:extLst>
            </p:cNvPr>
            <p:cNvCxnSpPr>
              <a:cxnSpLocks/>
            </p:cNvCxnSpPr>
            <p:nvPr/>
          </p:nvCxnSpPr>
          <p:spPr>
            <a:xfrm>
              <a:off x="3989682" y="3308921"/>
              <a:ext cx="0" cy="427419"/>
            </a:xfrm>
            <a:prstGeom prst="straightConnector1">
              <a:avLst/>
            </a:prstGeom>
            <a:ln>
              <a:solidFill>
                <a:schemeClr val="tx1">
                  <a:lumMod val="85000"/>
                  <a:lumOff val="1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直線コネクタ 284">
              <a:extLst>
                <a:ext uri="{FF2B5EF4-FFF2-40B4-BE49-F238E27FC236}">
                  <a16:creationId xmlns:a16="http://schemas.microsoft.com/office/drawing/2014/main" id="{73E352CF-3D57-4CC4-8BA6-93A8125EB246}"/>
                </a:ext>
              </a:extLst>
            </p:cNvPr>
            <p:cNvCxnSpPr>
              <a:cxnSpLocks/>
            </p:cNvCxnSpPr>
            <p:nvPr/>
          </p:nvCxnSpPr>
          <p:spPr>
            <a:xfrm>
              <a:off x="3989682" y="3308921"/>
              <a:ext cx="86497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8" name="直線矢印コネクタ 287">
              <a:extLst>
                <a:ext uri="{FF2B5EF4-FFF2-40B4-BE49-F238E27FC236}">
                  <a16:creationId xmlns:a16="http://schemas.microsoft.com/office/drawing/2014/main" id="{B3088239-9D22-4725-9C34-95784DECFD6A}"/>
                </a:ext>
              </a:extLst>
            </p:cNvPr>
            <p:cNvCxnSpPr>
              <a:cxnSpLocks/>
            </p:cNvCxnSpPr>
            <p:nvPr/>
          </p:nvCxnSpPr>
          <p:spPr>
            <a:xfrm>
              <a:off x="4751682" y="3308921"/>
              <a:ext cx="0" cy="427419"/>
            </a:xfrm>
            <a:prstGeom prst="straightConnector1">
              <a:avLst/>
            </a:prstGeom>
            <a:ln>
              <a:solidFill>
                <a:schemeClr val="tx1">
                  <a:lumMod val="85000"/>
                  <a:lumOff val="15000"/>
                </a:schemeClr>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295" name="正方形/長方形 294">
            <a:extLst>
              <a:ext uri="{FF2B5EF4-FFF2-40B4-BE49-F238E27FC236}">
                <a16:creationId xmlns:a16="http://schemas.microsoft.com/office/drawing/2014/main" id="{43609FCB-2C22-41D0-8E38-71F1D1532435}"/>
              </a:ext>
            </a:extLst>
          </p:cNvPr>
          <p:cNvSpPr/>
          <p:nvPr/>
        </p:nvSpPr>
        <p:spPr bwMode="white">
          <a:xfrm>
            <a:off x="5880863" y="3140968"/>
            <a:ext cx="2529290"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grpSp>
        <p:nvGrpSpPr>
          <p:cNvPr id="281" name="グループ化 280">
            <a:extLst>
              <a:ext uri="{FF2B5EF4-FFF2-40B4-BE49-F238E27FC236}">
                <a16:creationId xmlns:a16="http://schemas.microsoft.com/office/drawing/2014/main" id="{004FD187-FA18-435D-B854-147A0C33BC13}"/>
              </a:ext>
            </a:extLst>
          </p:cNvPr>
          <p:cNvGrpSpPr/>
          <p:nvPr/>
        </p:nvGrpSpPr>
        <p:grpSpPr>
          <a:xfrm>
            <a:off x="3341610" y="3160603"/>
            <a:ext cx="1401254" cy="684109"/>
            <a:chOff x="3989682" y="3131257"/>
            <a:chExt cx="1401254" cy="684109"/>
          </a:xfrm>
        </p:grpSpPr>
        <p:sp>
          <p:nvSpPr>
            <p:cNvPr id="221" name="テキスト ボックス 220">
              <a:extLst>
                <a:ext uri="{FF2B5EF4-FFF2-40B4-BE49-F238E27FC236}">
                  <a16:creationId xmlns:a16="http://schemas.microsoft.com/office/drawing/2014/main" id="{F35B0E7D-A3E5-43ED-9D70-0B53684E5B64}"/>
                </a:ext>
              </a:extLst>
            </p:cNvPr>
            <p:cNvSpPr txBox="1"/>
            <p:nvPr/>
          </p:nvSpPr>
          <p:spPr bwMode="auto">
            <a:xfrm>
              <a:off x="4313718" y="3131257"/>
              <a:ext cx="10772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単結合</a:t>
              </a:r>
            </a:p>
          </p:txBody>
        </p:sp>
        <p:cxnSp>
          <p:nvCxnSpPr>
            <p:cNvPr id="276" name="直線矢印コネクタ 275">
              <a:extLst>
                <a:ext uri="{FF2B5EF4-FFF2-40B4-BE49-F238E27FC236}">
                  <a16:creationId xmlns:a16="http://schemas.microsoft.com/office/drawing/2014/main" id="{155F16DC-6E13-41B8-8B2D-922AC82F8B1C}"/>
                </a:ext>
              </a:extLst>
            </p:cNvPr>
            <p:cNvCxnSpPr/>
            <p:nvPr/>
          </p:nvCxnSpPr>
          <p:spPr>
            <a:xfrm>
              <a:off x="3989682" y="3308921"/>
              <a:ext cx="0" cy="506445"/>
            </a:xfrm>
            <a:prstGeom prst="straightConnector1">
              <a:avLst/>
            </a:prstGeom>
            <a:ln>
              <a:solidFill>
                <a:schemeClr val="tx1">
                  <a:lumMod val="85000"/>
                  <a:lumOff val="1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8" name="直線コネクタ 277">
              <a:extLst>
                <a:ext uri="{FF2B5EF4-FFF2-40B4-BE49-F238E27FC236}">
                  <a16:creationId xmlns:a16="http://schemas.microsoft.com/office/drawing/2014/main" id="{8E3C8F8D-7408-4980-A0E0-DC384DBB81F3}"/>
                </a:ext>
              </a:extLst>
            </p:cNvPr>
            <p:cNvCxnSpPr>
              <a:cxnSpLocks/>
            </p:cNvCxnSpPr>
            <p:nvPr/>
          </p:nvCxnSpPr>
          <p:spPr>
            <a:xfrm>
              <a:off x="3989682" y="3308921"/>
              <a:ext cx="28801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94" name="正方形/長方形 293">
            <a:extLst>
              <a:ext uri="{FF2B5EF4-FFF2-40B4-BE49-F238E27FC236}">
                <a16:creationId xmlns:a16="http://schemas.microsoft.com/office/drawing/2014/main" id="{4517A788-9C6A-47F0-A278-20F3D91829AE}"/>
              </a:ext>
            </a:extLst>
          </p:cNvPr>
          <p:cNvSpPr/>
          <p:nvPr/>
        </p:nvSpPr>
        <p:spPr bwMode="white">
          <a:xfrm>
            <a:off x="3199433" y="3140968"/>
            <a:ext cx="1567317"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48" name="正方形/長方形 47">
            <a:extLst>
              <a:ext uri="{FF2B5EF4-FFF2-40B4-BE49-F238E27FC236}">
                <a16:creationId xmlns:a16="http://schemas.microsoft.com/office/drawing/2014/main" id="{4CE9A56B-314F-4ADA-A92C-DE001B9E8F93}"/>
              </a:ext>
            </a:extLst>
          </p:cNvPr>
          <p:cNvSpPr/>
          <p:nvPr/>
        </p:nvSpPr>
        <p:spPr>
          <a:xfrm>
            <a:off x="3212223" y="2486165"/>
            <a:ext cx="216021" cy="464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grpSp>
        <p:nvGrpSpPr>
          <p:cNvPr id="258" name="グループ化 257">
            <a:extLst>
              <a:ext uri="{FF2B5EF4-FFF2-40B4-BE49-F238E27FC236}">
                <a16:creationId xmlns:a16="http://schemas.microsoft.com/office/drawing/2014/main" id="{D1A6F8FA-6A95-4320-B13F-24737E3E27F4}"/>
              </a:ext>
            </a:extLst>
          </p:cNvPr>
          <p:cNvGrpSpPr/>
          <p:nvPr/>
        </p:nvGrpSpPr>
        <p:grpSpPr>
          <a:xfrm>
            <a:off x="2605708" y="3674370"/>
            <a:ext cx="1429050" cy="646331"/>
            <a:chOff x="3269188" y="3645024"/>
            <a:chExt cx="1429050" cy="646331"/>
          </a:xfrm>
        </p:grpSpPr>
        <p:cxnSp>
          <p:nvCxnSpPr>
            <p:cNvPr id="26" name="直線コネクタ 25"/>
            <p:cNvCxnSpPr>
              <a:cxnSpLocks/>
            </p:cNvCxnSpPr>
            <p:nvPr/>
          </p:nvCxnSpPr>
          <p:spPr>
            <a:xfrm>
              <a:off x="3803713" y="3916401"/>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 Box 33">
              <a:extLst>
                <a:ext uri="{FF2B5EF4-FFF2-40B4-BE49-F238E27FC236}">
                  <a16:creationId xmlns:a16="http://schemas.microsoft.com/office/drawing/2014/main" id="{89903A76-5533-4B1B-AA5A-FC87C44FFCD5}"/>
                </a:ext>
              </a:extLst>
            </p:cNvPr>
            <p:cNvSpPr txBox="1">
              <a:spLocks noChangeArrowheads="1"/>
            </p:cNvSpPr>
            <p:nvPr/>
          </p:nvSpPr>
          <p:spPr bwMode="auto">
            <a:xfrm>
              <a:off x="3269188" y="3645024"/>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H</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3" name="Text Box 33">
              <a:extLst>
                <a:ext uri="{FF2B5EF4-FFF2-40B4-BE49-F238E27FC236}">
                  <a16:creationId xmlns:a16="http://schemas.microsoft.com/office/drawing/2014/main" id="{E2BC4702-FC71-4296-9334-716D602DB016}"/>
                </a:ext>
              </a:extLst>
            </p:cNvPr>
            <p:cNvSpPr txBox="1">
              <a:spLocks noChangeArrowheads="1"/>
            </p:cNvSpPr>
            <p:nvPr/>
          </p:nvSpPr>
          <p:spPr bwMode="auto">
            <a:xfrm>
              <a:off x="4050166" y="3645024"/>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H</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grpSp>
      <p:sp>
        <p:nvSpPr>
          <p:cNvPr id="20" name="Text Box 33"/>
          <p:cNvSpPr txBox="1">
            <a:spLocks noChangeArrowheads="1"/>
          </p:cNvSpPr>
          <p:nvPr/>
        </p:nvSpPr>
        <p:spPr bwMode="auto">
          <a:xfrm>
            <a:off x="1005318" y="3832760"/>
            <a:ext cx="1523992" cy="430887"/>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ja-JP" altLang="en-US" sz="2800" dirty="0">
                <a:solidFill>
                  <a:prstClr val="black"/>
                </a:solidFill>
                <a:latin typeface="メイリオ" panose="020B0604030504040204" pitchFamily="50" charset="-128"/>
                <a:ea typeface="メイリオ" panose="020B0604030504040204" pitchFamily="50" charset="-128"/>
              </a:rPr>
              <a:t>構造式</a:t>
            </a:r>
          </a:p>
        </p:txBody>
      </p:sp>
      <p:sp>
        <p:nvSpPr>
          <p:cNvPr id="3" name="タイトル 2">
            <a:extLst>
              <a:ext uri="{FF2B5EF4-FFF2-40B4-BE49-F238E27FC236}">
                <a16:creationId xmlns:a16="http://schemas.microsoft.com/office/drawing/2014/main" id="{5EDFF539-A843-4180-AC40-5E20F206BEEB}"/>
              </a:ext>
            </a:extLst>
          </p:cNvPr>
          <p:cNvSpPr>
            <a:spLocks noGrp="1"/>
          </p:cNvSpPr>
          <p:nvPr>
            <p:ph type="title"/>
          </p:nvPr>
        </p:nvSpPr>
        <p:spPr/>
        <p:txBody>
          <a:bodyPr/>
          <a:lstStyle/>
          <a:p>
            <a:r>
              <a:rPr lang="en-US" altLang="ja-JP" dirty="0">
                <a:latin typeface="メイリオ" panose="020B0604030504040204" pitchFamily="50" charset="-128"/>
                <a:ea typeface="メイリオ" panose="020B0604030504040204" pitchFamily="50" charset="-128"/>
              </a:rPr>
              <a:t>A </a:t>
            </a:r>
            <a:r>
              <a:rPr lang="ja-JP" altLang="en-US" dirty="0">
                <a:latin typeface="メイリオ" panose="020B0604030504040204" pitchFamily="50" charset="-128"/>
                <a:ea typeface="メイリオ" panose="020B0604030504040204" pitchFamily="50" charset="-128"/>
              </a:rPr>
              <a:t>共有結合と分子の形成</a:t>
            </a:r>
          </a:p>
        </p:txBody>
      </p:sp>
      <p:sp>
        <p:nvSpPr>
          <p:cNvPr id="19" name="Text Box 33"/>
          <p:cNvSpPr txBox="1">
            <a:spLocks noChangeArrowheads="1"/>
          </p:cNvSpPr>
          <p:nvPr/>
        </p:nvSpPr>
        <p:spPr bwMode="auto">
          <a:xfrm>
            <a:off x="1005318" y="2592393"/>
            <a:ext cx="1523992" cy="430887"/>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ja-JP" altLang="en-US" sz="2800" dirty="0">
                <a:solidFill>
                  <a:prstClr val="black"/>
                </a:solidFill>
                <a:latin typeface="メイリオ" panose="020B0604030504040204" pitchFamily="50" charset="-128"/>
                <a:ea typeface="メイリオ" panose="020B0604030504040204" pitchFamily="50" charset="-128"/>
              </a:rPr>
              <a:t>電子式</a:t>
            </a:r>
          </a:p>
        </p:txBody>
      </p:sp>
      <p:grpSp>
        <p:nvGrpSpPr>
          <p:cNvPr id="222" name="グループ化 221">
            <a:extLst>
              <a:ext uri="{FF2B5EF4-FFF2-40B4-BE49-F238E27FC236}">
                <a16:creationId xmlns:a16="http://schemas.microsoft.com/office/drawing/2014/main" id="{90567083-EA35-498A-9DBF-3373DE62D2C3}"/>
              </a:ext>
            </a:extLst>
          </p:cNvPr>
          <p:cNvGrpSpPr/>
          <p:nvPr/>
        </p:nvGrpSpPr>
        <p:grpSpPr>
          <a:xfrm>
            <a:off x="2650784" y="2458686"/>
            <a:ext cx="1338898" cy="646331"/>
            <a:chOff x="3302371" y="2458686"/>
            <a:chExt cx="1338898" cy="646331"/>
          </a:xfrm>
        </p:grpSpPr>
        <p:grpSp>
          <p:nvGrpSpPr>
            <p:cNvPr id="34" name="グループ化 33">
              <a:extLst>
                <a:ext uri="{FF2B5EF4-FFF2-40B4-BE49-F238E27FC236}">
                  <a16:creationId xmlns:a16="http://schemas.microsoft.com/office/drawing/2014/main" id="{F40C01AD-E603-4E2E-9CA2-EB1B1590FDA3}"/>
                </a:ext>
              </a:extLst>
            </p:cNvPr>
            <p:cNvGrpSpPr/>
            <p:nvPr/>
          </p:nvGrpSpPr>
          <p:grpSpPr>
            <a:xfrm>
              <a:off x="3917820" y="2558080"/>
              <a:ext cx="108000" cy="315768"/>
              <a:chOff x="8150571" y="4043077"/>
              <a:chExt cx="108000" cy="315768"/>
            </a:xfrm>
            <a:solidFill>
              <a:schemeClr val="tx1">
                <a:lumMod val="85000"/>
                <a:lumOff val="15000"/>
              </a:schemeClr>
            </a:solidFill>
          </p:grpSpPr>
          <p:sp>
            <p:nvSpPr>
              <p:cNvPr id="38" name="楕円 37">
                <a:extLst>
                  <a:ext uri="{FF2B5EF4-FFF2-40B4-BE49-F238E27FC236}">
                    <a16:creationId xmlns:a16="http://schemas.microsoft.com/office/drawing/2014/main" id="{16DE2ACE-FBAF-4475-9429-5786AD9C511E}"/>
                  </a:ext>
                </a:extLst>
              </p:cNvPr>
              <p:cNvSpPr/>
              <p:nvPr/>
            </p:nvSpPr>
            <p:spPr bwMode="black">
              <a:xfrm>
                <a:off x="8150571" y="404307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39" name="楕円 38">
                <a:extLst>
                  <a:ext uri="{FF2B5EF4-FFF2-40B4-BE49-F238E27FC236}">
                    <a16:creationId xmlns:a16="http://schemas.microsoft.com/office/drawing/2014/main" id="{27B23171-BBBB-4B25-9445-E0A84DB70551}"/>
                  </a:ext>
                </a:extLst>
              </p:cNvPr>
              <p:cNvSpPr/>
              <p:nvPr/>
            </p:nvSpPr>
            <p:spPr bwMode="black">
              <a:xfrm>
                <a:off x="8150571" y="425084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sp>
          <p:nvSpPr>
            <p:cNvPr id="22" name="Text Box 33">
              <a:extLst>
                <a:ext uri="{FF2B5EF4-FFF2-40B4-BE49-F238E27FC236}">
                  <a16:creationId xmlns:a16="http://schemas.microsoft.com/office/drawing/2014/main" id="{610F115D-EEF2-4CD7-8E18-2CEF9C877AAF}"/>
                </a:ext>
              </a:extLst>
            </p:cNvPr>
            <p:cNvSpPr txBox="1">
              <a:spLocks noChangeArrowheads="1"/>
            </p:cNvSpPr>
            <p:nvPr/>
          </p:nvSpPr>
          <p:spPr bwMode="auto">
            <a:xfrm>
              <a:off x="3302371" y="2458686"/>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1" name="Text Box 33">
              <a:extLst>
                <a:ext uri="{FF2B5EF4-FFF2-40B4-BE49-F238E27FC236}">
                  <a16:creationId xmlns:a16="http://schemas.microsoft.com/office/drawing/2014/main" id="{B26BBA99-A00D-4F7B-A319-4EDCC676B708}"/>
                </a:ext>
              </a:extLst>
            </p:cNvPr>
            <p:cNvSpPr txBox="1">
              <a:spLocks noChangeArrowheads="1"/>
            </p:cNvSpPr>
            <p:nvPr/>
          </p:nvSpPr>
          <p:spPr bwMode="auto">
            <a:xfrm>
              <a:off x="3993197" y="2458686"/>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pic>
        <p:nvPicPr>
          <p:cNvPr id="93" name="図 92">
            <a:extLst>
              <a:ext uri="{FF2B5EF4-FFF2-40B4-BE49-F238E27FC236}">
                <a16:creationId xmlns:a16="http://schemas.microsoft.com/office/drawing/2014/main" id="{91D727C8-7CCB-417D-B927-331522DDFD12}"/>
              </a:ext>
            </a:extLst>
          </p:cNvPr>
          <p:cNvPicPr>
            <a:picLocks noChangeAspect="1"/>
          </p:cNvPicPr>
          <p:nvPr/>
        </p:nvPicPr>
        <p:blipFill rotWithShape="1">
          <a:blip r:embed="rId2"/>
          <a:srcRect l="9316" t="11233" r="5631" b="11997"/>
          <a:stretch/>
        </p:blipFill>
        <p:spPr>
          <a:xfrm>
            <a:off x="2654238" y="1037535"/>
            <a:ext cx="1331990" cy="768698"/>
          </a:xfrm>
          <a:prstGeom prst="rect">
            <a:avLst/>
          </a:prstGeom>
        </p:spPr>
      </p:pic>
      <p:sp>
        <p:nvSpPr>
          <p:cNvPr id="95" name="Text Box 33">
            <a:extLst>
              <a:ext uri="{FF2B5EF4-FFF2-40B4-BE49-F238E27FC236}">
                <a16:creationId xmlns:a16="http://schemas.microsoft.com/office/drawing/2014/main" id="{166EA36B-4E2C-4781-855B-C8EAF0A22A29}"/>
              </a:ext>
            </a:extLst>
          </p:cNvPr>
          <p:cNvSpPr txBox="1">
            <a:spLocks noChangeArrowheads="1"/>
          </p:cNvSpPr>
          <p:nvPr/>
        </p:nvSpPr>
        <p:spPr bwMode="auto">
          <a:xfrm>
            <a:off x="1005318" y="4978623"/>
            <a:ext cx="1523992" cy="430887"/>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ja-JP" altLang="en-US" sz="2800" dirty="0">
                <a:solidFill>
                  <a:prstClr val="black"/>
                </a:solidFill>
                <a:latin typeface="メイリオ" panose="020B0604030504040204" pitchFamily="50" charset="-128"/>
                <a:ea typeface="メイリオ" panose="020B0604030504040204" pitchFamily="50" charset="-128"/>
              </a:rPr>
              <a:t>分子式</a:t>
            </a:r>
          </a:p>
        </p:txBody>
      </p:sp>
      <p:sp>
        <p:nvSpPr>
          <p:cNvPr id="96" name="Text Box 33">
            <a:extLst>
              <a:ext uri="{FF2B5EF4-FFF2-40B4-BE49-F238E27FC236}">
                <a16:creationId xmlns:a16="http://schemas.microsoft.com/office/drawing/2014/main" id="{92A25682-4920-47BA-A3A6-5B2FD190438A}"/>
              </a:ext>
            </a:extLst>
          </p:cNvPr>
          <p:cNvSpPr txBox="1">
            <a:spLocks noChangeArrowheads="1"/>
          </p:cNvSpPr>
          <p:nvPr/>
        </p:nvSpPr>
        <p:spPr bwMode="auto">
          <a:xfrm>
            <a:off x="2712044" y="4870901"/>
            <a:ext cx="1216378"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endParaRPr kumimoji="1" lang="ja-JP" altLang="en-US" sz="36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98" name="図 97">
            <a:extLst>
              <a:ext uri="{FF2B5EF4-FFF2-40B4-BE49-F238E27FC236}">
                <a16:creationId xmlns:a16="http://schemas.microsoft.com/office/drawing/2014/main" id="{420A2C19-2F4A-43FB-BE65-4AF5852AFBE9}"/>
              </a:ext>
            </a:extLst>
          </p:cNvPr>
          <p:cNvPicPr>
            <a:picLocks noChangeAspect="1"/>
          </p:cNvPicPr>
          <p:nvPr/>
        </p:nvPicPr>
        <p:blipFill rotWithShape="1">
          <a:blip r:embed="rId3"/>
          <a:srcRect l="7246" t="6048" r="3924" b="6159"/>
          <a:stretch/>
        </p:blipFill>
        <p:spPr>
          <a:xfrm>
            <a:off x="4870761" y="926342"/>
            <a:ext cx="2931006" cy="1056138"/>
          </a:xfrm>
          <a:prstGeom prst="rect">
            <a:avLst/>
          </a:prstGeom>
        </p:spPr>
      </p:pic>
      <p:pic>
        <p:nvPicPr>
          <p:cNvPr id="100" name="図 99">
            <a:extLst>
              <a:ext uri="{FF2B5EF4-FFF2-40B4-BE49-F238E27FC236}">
                <a16:creationId xmlns:a16="http://schemas.microsoft.com/office/drawing/2014/main" id="{81998A7E-B0E6-417F-A67D-09A4F43EA0F9}"/>
              </a:ext>
            </a:extLst>
          </p:cNvPr>
          <p:cNvPicPr>
            <a:picLocks noChangeAspect="1"/>
          </p:cNvPicPr>
          <p:nvPr/>
        </p:nvPicPr>
        <p:blipFill rotWithShape="1">
          <a:blip r:embed="rId4"/>
          <a:srcRect l="8832" t="15598" r="9114" b="11710"/>
          <a:stretch/>
        </p:blipFill>
        <p:spPr>
          <a:xfrm>
            <a:off x="8472264" y="929809"/>
            <a:ext cx="1952898" cy="1052671"/>
          </a:xfrm>
          <a:prstGeom prst="rect">
            <a:avLst/>
          </a:prstGeom>
        </p:spPr>
      </p:pic>
      <p:grpSp>
        <p:nvGrpSpPr>
          <p:cNvPr id="266" name="グループ化 265">
            <a:extLst>
              <a:ext uri="{FF2B5EF4-FFF2-40B4-BE49-F238E27FC236}">
                <a16:creationId xmlns:a16="http://schemas.microsoft.com/office/drawing/2014/main" id="{CA25C96C-AEF8-43F4-8935-D40DE5099F34}"/>
              </a:ext>
            </a:extLst>
          </p:cNvPr>
          <p:cNvGrpSpPr/>
          <p:nvPr/>
        </p:nvGrpSpPr>
        <p:grpSpPr>
          <a:xfrm>
            <a:off x="5231250" y="3674370"/>
            <a:ext cx="2210028" cy="646331"/>
            <a:chOff x="5847465" y="3595292"/>
            <a:chExt cx="2210028" cy="646331"/>
          </a:xfrm>
        </p:grpSpPr>
        <p:sp>
          <p:nvSpPr>
            <p:cNvPr id="107" name="Text Box 33">
              <a:extLst>
                <a:ext uri="{FF2B5EF4-FFF2-40B4-BE49-F238E27FC236}">
                  <a16:creationId xmlns:a16="http://schemas.microsoft.com/office/drawing/2014/main" id="{FDCCCAEF-6C01-4023-A920-B0762E7369CF}"/>
                </a:ext>
              </a:extLst>
            </p:cNvPr>
            <p:cNvSpPr txBox="1">
              <a:spLocks noChangeArrowheads="1"/>
            </p:cNvSpPr>
            <p:nvPr/>
          </p:nvSpPr>
          <p:spPr bwMode="auto">
            <a:xfrm>
              <a:off x="5847465" y="359529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O</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08" name="Text Box 33">
              <a:extLst>
                <a:ext uri="{FF2B5EF4-FFF2-40B4-BE49-F238E27FC236}">
                  <a16:creationId xmlns:a16="http://schemas.microsoft.com/office/drawing/2014/main" id="{53672841-3412-4692-8678-4821AB6FDE0A}"/>
                </a:ext>
              </a:extLst>
            </p:cNvPr>
            <p:cNvSpPr txBox="1">
              <a:spLocks noChangeArrowheads="1"/>
            </p:cNvSpPr>
            <p:nvPr/>
          </p:nvSpPr>
          <p:spPr bwMode="auto">
            <a:xfrm>
              <a:off x="6628443" y="359529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C</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202" name="Text Box 33">
              <a:extLst>
                <a:ext uri="{FF2B5EF4-FFF2-40B4-BE49-F238E27FC236}">
                  <a16:creationId xmlns:a16="http://schemas.microsoft.com/office/drawing/2014/main" id="{B822A365-C71B-49D0-8B78-2E34E668231D}"/>
                </a:ext>
              </a:extLst>
            </p:cNvPr>
            <p:cNvSpPr txBox="1">
              <a:spLocks noChangeArrowheads="1"/>
            </p:cNvSpPr>
            <p:nvPr/>
          </p:nvSpPr>
          <p:spPr bwMode="auto">
            <a:xfrm>
              <a:off x="7409421" y="359529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O</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grpSp>
          <p:nvGrpSpPr>
            <p:cNvPr id="259" name="グループ化 258">
              <a:extLst>
                <a:ext uri="{FF2B5EF4-FFF2-40B4-BE49-F238E27FC236}">
                  <a16:creationId xmlns:a16="http://schemas.microsoft.com/office/drawing/2014/main" id="{2221F6C3-1EF2-494F-9265-B1C55143EF3D}"/>
                </a:ext>
              </a:extLst>
            </p:cNvPr>
            <p:cNvGrpSpPr/>
            <p:nvPr/>
          </p:nvGrpSpPr>
          <p:grpSpPr>
            <a:xfrm>
              <a:off x="6381990" y="3803414"/>
              <a:ext cx="360000" cy="108183"/>
              <a:chOff x="6128426" y="3803414"/>
              <a:chExt cx="360000" cy="108183"/>
            </a:xfrm>
          </p:grpSpPr>
          <p:cxnSp>
            <p:nvCxnSpPr>
              <p:cNvPr id="106" name="直線コネクタ 105">
                <a:extLst>
                  <a:ext uri="{FF2B5EF4-FFF2-40B4-BE49-F238E27FC236}">
                    <a16:creationId xmlns:a16="http://schemas.microsoft.com/office/drawing/2014/main" id="{4AA4F1E3-272F-4099-B2F0-DAE49A937124}"/>
                  </a:ext>
                </a:extLst>
              </p:cNvPr>
              <p:cNvCxnSpPr/>
              <p:nvPr/>
            </p:nvCxnSpPr>
            <p:spPr>
              <a:xfrm>
                <a:off x="6128426" y="3803414"/>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854D7DA6-0AC5-4F03-8C77-DDE837C80C99}"/>
                  </a:ext>
                </a:extLst>
              </p:cNvPr>
              <p:cNvCxnSpPr/>
              <p:nvPr/>
            </p:nvCxnSpPr>
            <p:spPr>
              <a:xfrm>
                <a:off x="6128426" y="3911597"/>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0" name="グループ化 259">
              <a:extLst>
                <a:ext uri="{FF2B5EF4-FFF2-40B4-BE49-F238E27FC236}">
                  <a16:creationId xmlns:a16="http://schemas.microsoft.com/office/drawing/2014/main" id="{88E5A4DC-79B9-4EB5-ABF0-1ED52EEE0FEE}"/>
                </a:ext>
              </a:extLst>
            </p:cNvPr>
            <p:cNvGrpSpPr/>
            <p:nvPr/>
          </p:nvGrpSpPr>
          <p:grpSpPr>
            <a:xfrm>
              <a:off x="7162968" y="3803414"/>
              <a:ext cx="360000" cy="108183"/>
              <a:chOff x="7313124" y="3803414"/>
              <a:chExt cx="360000" cy="108183"/>
            </a:xfrm>
          </p:grpSpPr>
          <p:cxnSp>
            <p:nvCxnSpPr>
              <p:cNvPr id="205" name="直線コネクタ 204">
                <a:extLst>
                  <a:ext uri="{FF2B5EF4-FFF2-40B4-BE49-F238E27FC236}">
                    <a16:creationId xmlns:a16="http://schemas.microsoft.com/office/drawing/2014/main" id="{94802296-3EAF-48F0-AC63-675D2B5E0A0C}"/>
                  </a:ext>
                </a:extLst>
              </p:cNvPr>
              <p:cNvCxnSpPr/>
              <p:nvPr/>
            </p:nvCxnSpPr>
            <p:spPr>
              <a:xfrm>
                <a:off x="7313124" y="3803414"/>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26FE4F3A-2C23-4CEC-B9E7-DC14439022CC}"/>
                  </a:ext>
                </a:extLst>
              </p:cNvPr>
              <p:cNvCxnSpPr/>
              <p:nvPr/>
            </p:nvCxnSpPr>
            <p:spPr>
              <a:xfrm>
                <a:off x="7313124" y="3911597"/>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16" name="Text Box 33">
            <a:extLst>
              <a:ext uri="{FF2B5EF4-FFF2-40B4-BE49-F238E27FC236}">
                <a16:creationId xmlns:a16="http://schemas.microsoft.com/office/drawing/2014/main" id="{D1086FEC-D7FD-4500-AE1C-513ABE15B782}"/>
              </a:ext>
            </a:extLst>
          </p:cNvPr>
          <p:cNvSpPr txBox="1">
            <a:spLocks noChangeArrowheads="1"/>
          </p:cNvSpPr>
          <p:nvPr/>
        </p:nvSpPr>
        <p:spPr bwMode="auto">
          <a:xfrm>
            <a:off x="5421151" y="4870901"/>
            <a:ext cx="1830226"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CO</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endParaRPr kumimoji="1" lang="ja-JP" altLang="en-US" sz="36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42" name="グループ化 241">
            <a:extLst>
              <a:ext uri="{FF2B5EF4-FFF2-40B4-BE49-F238E27FC236}">
                <a16:creationId xmlns:a16="http://schemas.microsoft.com/office/drawing/2014/main" id="{9F2831FA-680D-4052-BD57-2A5DD94B450E}"/>
              </a:ext>
            </a:extLst>
          </p:cNvPr>
          <p:cNvGrpSpPr/>
          <p:nvPr/>
        </p:nvGrpSpPr>
        <p:grpSpPr>
          <a:xfrm>
            <a:off x="5780216" y="2523109"/>
            <a:ext cx="1112096" cy="385622"/>
            <a:chOff x="6460898" y="2522480"/>
            <a:chExt cx="1112096" cy="385622"/>
          </a:xfrm>
        </p:grpSpPr>
        <p:sp>
          <p:nvSpPr>
            <p:cNvPr id="158" name="正方形/長方形 157">
              <a:extLst>
                <a:ext uri="{FF2B5EF4-FFF2-40B4-BE49-F238E27FC236}">
                  <a16:creationId xmlns:a16="http://schemas.microsoft.com/office/drawing/2014/main" id="{23044D35-821D-4BD6-ADDE-46DD24DACE75}"/>
                </a:ext>
              </a:extLst>
            </p:cNvPr>
            <p:cNvSpPr/>
            <p:nvPr/>
          </p:nvSpPr>
          <p:spPr>
            <a:xfrm>
              <a:off x="7212994" y="2732841"/>
              <a:ext cx="360000"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59" name="正方形/長方形 158">
              <a:extLst>
                <a:ext uri="{FF2B5EF4-FFF2-40B4-BE49-F238E27FC236}">
                  <a16:creationId xmlns:a16="http://schemas.microsoft.com/office/drawing/2014/main" id="{942F743B-77FF-42B8-9981-992EFA55D671}"/>
                </a:ext>
              </a:extLst>
            </p:cNvPr>
            <p:cNvSpPr/>
            <p:nvPr/>
          </p:nvSpPr>
          <p:spPr>
            <a:xfrm>
              <a:off x="7212994" y="2522480"/>
              <a:ext cx="360000"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57" name="正方形/長方形 156">
              <a:extLst>
                <a:ext uri="{FF2B5EF4-FFF2-40B4-BE49-F238E27FC236}">
                  <a16:creationId xmlns:a16="http://schemas.microsoft.com/office/drawing/2014/main" id="{3EA89A04-B2F3-4D24-8786-65440FBD0972}"/>
                </a:ext>
              </a:extLst>
            </p:cNvPr>
            <p:cNvSpPr/>
            <p:nvPr/>
          </p:nvSpPr>
          <p:spPr>
            <a:xfrm>
              <a:off x="6460898" y="2732841"/>
              <a:ext cx="360000"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56" name="正方形/長方形 155">
              <a:extLst>
                <a:ext uri="{FF2B5EF4-FFF2-40B4-BE49-F238E27FC236}">
                  <a16:creationId xmlns:a16="http://schemas.microsoft.com/office/drawing/2014/main" id="{B8DCEDEA-4CA8-466E-AB34-601CB2173AD2}"/>
                </a:ext>
              </a:extLst>
            </p:cNvPr>
            <p:cNvSpPr/>
            <p:nvPr/>
          </p:nvSpPr>
          <p:spPr>
            <a:xfrm>
              <a:off x="6461780" y="2522480"/>
              <a:ext cx="360000"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grpSp>
      <p:grpSp>
        <p:nvGrpSpPr>
          <p:cNvPr id="200" name="グループ化 199">
            <a:extLst>
              <a:ext uri="{FF2B5EF4-FFF2-40B4-BE49-F238E27FC236}">
                <a16:creationId xmlns:a16="http://schemas.microsoft.com/office/drawing/2014/main" id="{0CE3BA22-6FB1-42B2-B912-D8522E93246E}"/>
              </a:ext>
            </a:extLst>
          </p:cNvPr>
          <p:cNvGrpSpPr/>
          <p:nvPr/>
        </p:nvGrpSpPr>
        <p:grpSpPr>
          <a:xfrm>
            <a:off x="9266132" y="2448208"/>
            <a:ext cx="365162" cy="569992"/>
            <a:chOff x="9888959" y="2415799"/>
            <a:chExt cx="379095" cy="591740"/>
          </a:xfrm>
        </p:grpSpPr>
        <p:sp>
          <p:nvSpPr>
            <p:cNvPr id="177" name="正方形/長方形 176">
              <a:extLst>
                <a:ext uri="{FF2B5EF4-FFF2-40B4-BE49-F238E27FC236}">
                  <a16:creationId xmlns:a16="http://schemas.microsoft.com/office/drawing/2014/main" id="{67B7D4D9-2093-4A0F-8BCF-85C53A8365EB}"/>
                </a:ext>
              </a:extLst>
            </p:cNvPr>
            <p:cNvSpPr/>
            <p:nvPr/>
          </p:nvSpPr>
          <p:spPr>
            <a:xfrm>
              <a:off x="9888959" y="2415799"/>
              <a:ext cx="379095"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83" name="正方形/長方形 182">
              <a:extLst>
                <a:ext uri="{FF2B5EF4-FFF2-40B4-BE49-F238E27FC236}">
                  <a16:creationId xmlns:a16="http://schemas.microsoft.com/office/drawing/2014/main" id="{050F7590-A1D5-43D9-97AA-DB348BF859E0}"/>
                </a:ext>
              </a:extLst>
            </p:cNvPr>
            <p:cNvSpPr/>
            <p:nvPr/>
          </p:nvSpPr>
          <p:spPr>
            <a:xfrm>
              <a:off x="9888959" y="2625450"/>
              <a:ext cx="379095"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88" name="正方形/長方形 187">
              <a:extLst>
                <a:ext uri="{FF2B5EF4-FFF2-40B4-BE49-F238E27FC236}">
                  <a16:creationId xmlns:a16="http://schemas.microsoft.com/office/drawing/2014/main" id="{0FF322D2-D471-45BB-8268-4BC2578D7B4A}"/>
                </a:ext>
              </a:extLst>
            </p:cNvPr>
            <p:cNvSpPr/>
            <p:nvPr/>
          </p:nvSpPr>
          <p:spPr>
            <a:xfrm>
              <a:off x="9888959" y="2832278"/>
              <a:ext cx="379095" cy="1752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grpSp>
      <p:grpSp>
        <p:nvGrpSpPr>
          <p:cNvPr id="245" name="グループ化 244">
            <a:extLst>
              <a:ext uri="{FF2B5EF4-FFF2-40B4-BE49-F238E27FC236}">
                <a16:creationId xmlns:a16="http://schemas.microsoft.com/office/drawing/2014/main" id="{40E4221D-A44D-4159-A952-16F3083F6B69}"/>
              </a:ext>
            </a:extLst>
          </p:cNvPr>
          <p:cNvGrpSpPr/>
          <p:nvPr/>
        </p:nvGrpSpPr>
        <p:grpSpPr>
          <a:xfrm>
            <a:off x="8686402" y="2441822"/>
            <a:ext cx="1524622" cy="646331"/>
            <a:chOff x="9334538" y="2441822"/>
            <a:chExt cx="1524622" cy="646331"/>
          </a:xfrm>
        </p:grpSpPr>
        <p:sp>
          <p:nvSpPr>
            <p:cNvPr id="164" name="Text Box 33">
              <a:extLst>
                <a:ext uri="{FF2B5EF4-FFF2-40B4-BE49-F238E27FC236}">
                  <a16:creationId xmlns:a16="http://schemas.microsoft.com/office/drawing/2014/main" id="{97B4D6FF-BAB6-4601-90CF-745FA54B4B37}"/>
                </a:ext>
              </a:extLst>
            </p:cNvPr>
            <p:cNvSpPr txBox="1">
              <a:spLocks noChangeArrowheads="1"/>
            </p:cNvSpPr>
            <p:nvPr/>
          </p:nvSpPr>
          <p:spPr bwMode="auto">
            <a:xfrm>
              <a:off x="9350884" y="244182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N</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65" name="Text Box 33">
              <a:extLst>
                <a:ext uri="{FF2B5EF4-FFF2-40B4-BE49-F238E27FC236}">
                  <a16:creationId xmlns:a16="http://schemas.microsoft.com/office/drawing/2014/main" id="{1A6C71B7-0E4B-40CB-BE63-4FB945B8AF87}"/>
                </a:ext>
              </a:extLst>
            </p:cNvPr>
            <p:cNvSpPr txBox="1">
              <a:spLocks noChangeArrowheads="1"/>
            </p:cNvSpPr>
            <p:nvPr/>
          </p:nvSpPr>
          <p:spPr bwMode="auto">
            <a:xfrm>
              <a:off x="10194743" y="244182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N</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178" name="グループ化 177">
              <a:extLst>
                <a:ext uri="{FF2B5EF4-FFF2-40B4-BE49-F238E27FC236}">
                  <a16:creationId xmlns:a16="http://schemas.microsoft.com/office/drawing/2014/main" id="{7FBE885E-1624-4C51-8FE7-EB561CC903A7}"/>
                </a:ext>
              </a:extLst>
            </p:cNvPr>
            <p:cNvGrpSpPr/>
            <p:nvPr/>
          </p:nvGrpSpPr>
          <p:grpSpPr>
            <a:xfrm>
              <a:off x="9941428" y="2471839"/>
              <a:ext cx="296911" cy="104031"/>
              <a:chOff x="7313585" y="2558080"/>
              <a:chExt cx="308240" cy="108000"/>
            </a:xfrm>
          </p:grpSpPr>
          <p:sp>
            <p:nvSpPr>
              <p:cNvPr id="179" name="楕円 178">
                <a:extLst>
                  <a:ext uri="{FF2B5EF4-FFF2-40B4-BE49-F238E27FC236}">
                    <a16:creationId xmlns:a16="http://schemas.microsoft.com/office/drawing/2014/main" id="{7E455587-44BE-4F27-A189-141D3BF38FF3}"/>
                  </a:ext>
                </a:extLst>
              </p:cNvPr>
              <p:cNvSpPr/>
              <p:nvPr/>
            </p:nvSpPr>
            <p:spPr bwMode="black">
              <a:xfrm>
                <a:off x="731358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80" name="楕円 179">
                <a:extLst>
                  <a:ext uri="{FF2B5EF4-FFF2-40B4-BE49-F238E27FC236}">
                    <a16:creationId xmlns:a16="http://schemas.microsoft.com/office/drawing/2014/main" id="{D7664559-6E7B-46C2-BDCF-258ECCFF0A19}"/>
                  </a:ext>
                </a:extLst>
              </p:cNvPr>
              <p:cNvSpPr/>
              <p:nvPr/>
            </p:nvSpPr>
            <p:spPr bwMode="black">
              <a:xfrm>
                <a:off x="751382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84" name="グループ化 183">
              <a:extLst>
                <a:ext uri="{FF2B5EF4-FFF2-40B4-BE49-F238E27FC236}">
                  <a16:creationId xmlns:a16="http://schemas.microsoft.com/office/drawing/2014/main" id="{2B96239B-88CB-42B7-9EB1-28DAFB4BDEE5}"/>
                </a:ext>
              </a:extLst>
            </p:cNvPr>
            <p:cNvGrpSpPr/>
            <p:nvPr/>
          </p:nvGrpSpPr>
          <p:grpSpPr>
            <a:xfrm>
              <a:off x="9941428" y="2673784"/>
              <a:ext cx="296911" cy="104031"/>
              <a:chOff x="7313585" y="2558080"/>
              <a:chExt cx="308240" cy="108000"/>
            </a:xfrm>
          </p:grpSpPr>
          <p:sp>
            <p:nvSpPr>
              <p:cNvPr id="185" name="楕円 184">
                <a:extLst>
                  <a:ext uri="{FF2B5EF4-FFF2-40B4-BE49-F238E27FC236}">
                    <a16:creationId xmlns:a16="http://schemas.microsoft.com/office/drawing/2014/main" id="{AE2798C0-E4B8-4204-8301-C7306BC35655}"/>
                  </a:ext>
                </a:extLst>
              </p:cNvPr>
              <p:cNvSpPr/>
              <p:nvPr/>
            </p:nvSpPr>
            <p:spPr bwMode="black">
              <a:xfrm>
                <a:off x="731358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86" name="楕円 185">
                <a:extLst>
                  <a:ext uri="{FF2B5EF4-FFF2-40B4-BE49-F238E27FC236}">
                    <a16:creationId xmlns:a16="http://schemas.microsoft.com/office/drawing/2014/main" id="{A445FDA9-D7E5-4344-91B4-D6E789CAFE67}"/>
                  </a:ext>
                </a:extLst>
              </p:cNvPr>
              <p:cNvSpPr/>
              <p:nvPr/>
            </p:nvSpPr>
            <p:spPr bwMode="black">
              <a:xfrm>
                <a:off x="751382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89" name="グループ化 188">
              <a:extLst>
                <a:ext uri="{FF2B5EF4-FFF2-40B4-BE49-F238E27FC236}">
                  <a16:creationId xmlns:a16="http://schemas.microsoft.com/office/drawing/2014/main" id="{62670C02-C3CD-4887-BEE1-532EE60BC53E}"/>
                </a:ext>
              </a:extLst>
            </p:cNvPr>
            <p:cNvGrpSpPr/>
            <p:nvPr/>
          </p:nvGrpSpPr>
          <p:grpSpPr>
            <a:xfrm>
              <a:off x="9941428" y="2873011"/>
              <a:ext cx="296911" cy="104031"/>
              <a:chOff x="7313585" y="2558080"/>
              <a:chExt cx="308240" cy="108000"/>
            </a:xfrm>
          </p:grpSpPr>
          <p:sp>
            <p:nvSpPr>
              <p:cNvPr id="190" name="楕円 189">
                <a:extLst>
                  <a:ext uri="{FF2B5EF4-FFF2-40B4-BE49-F238E27FC236}">
                    <a16:creationId xmlns:a16="http://schemas.microsoft.com/office/drawing/2014/main" id="{7C1D50CF-2607-41B0-9CEE-3BFAAE840821}"/>
                  </a:ext>
                </a:extLst>
              </p:cNvPr>
              <p:cNvSpPr/>
              <p:nvPr/>
            </p:nvSpPr>
            <p:spPr bwMode="black">
              <a:xfrm>
                <a:off x="731358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91" name="楕円 190">
                <a:extLst>
                  <a:ext uri="{FF2B5EF4-FFF2-40B4-BE49-F238E27FC236}">
                    <a16:creationId xmlns:a16="http://schemas.microsoft.com/office/drawing/2014/main" id="{F4522A36-B394-433F-A7AF-5CAD94D64DC5}"/>
                  </a:ext>
                </a:extLst>
              </p:cNvPr>
              <p:cNvSpPr/>
              <p:nvPr/>
            </p:nvSpPr>
            <p:spPr bwMode="black">
              <a:xfrm>
                <a:off x="751382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92" name="グループ化 191">
              <a:extLst>
                <a:ext uri="{FF2B5EF4-FFF2-40B4-BE49-F238E27FC236}">
                  <a16:creationId xmlns:a16="http://schemas.microsoft.com/office/drawing/2014/main" id="{CCA0A0A6-1AA5-4B7D-90E1-C568578344CF}"/>
                </a:ext>
              </a:extLst>
            </p:cNvPr>
            <p:cNvGrpSpPr/>
            <p:nvPr/>
          </p:nvGrpSpPr>
          <p:grpSpPr>
            <a:xfrm>
              <a:off x="9334538" y="2547170"/>
              <a:ext cx="108000" cy="315768"/>
              <a:chOff x="8275111" y="2558080"/>
              <a:chExt cx="108000" cy="315768"/>
            </a:xfrm>
          </p:grpSpPr>
          <p:sp>
            <p:nvSpPr>
              <p:cNvPr id="193" name="楕円 192">
                <a:extLst>
                  <a:ext uri="{FF2B5EF4-FFF2-40B4-BE49-F238E27FC236}">
                    <a16:creationId xmlns:a16="http://schemas.microsoft.com/office/drawing/2014/main" id="{C6B8E044-4FBA-4146-8556-54263EABFB79}"/>
                  </a:ext>
                </a:extLst>
              </p:cNvPr>
              <p:cNvSpPr/>
              <p:nvPr/>
            </p:nvSpPr>
            <p:spPr bwMode="black">
              <a:xfrm>
                <a:off x="8275111"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94" name="楕円 193">
                <a:extLst>
                  <a:ext uri="{FF2B5EF4-FFF2-40B4-BE49-F238E27FC236}">
                    <a16:creationId xmlns:a16="http://schemas.microsoft.com/office/drawing/2014/main" id="{84405312-F16D-4449-B391-76302D1DC05C}"/>
                  </a:ext>
                </a:extLst>
              </p:cNvPr>
              <p:cNvSpPr/>
              <p:nvPr/>
            </p:nvSpPr>
            <p:spPr bwMode="black">
              <a:xfrm>
                <a:off x="8275111"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95" name="グループ化 194">
              <a:extLst>
                <a:ext uri="{FF2B5EF4-FFF2-40B4-BE49-F238E27FC236}">
                  <a16:creationId xmlns:a16="http://schemas.microsoft.com/office/drawing/2014/main" id="{0CDD2EF8-6B3C-41F9-8D34-76AAEBE9BE34}"/>
                </a:ext>
              </a:extLst>
            </p:cNvPr>
            <p:cNvGrpSpPr/>
            <p:nvPr/>
          </p:nvGrpSpPr>
          <p:grpSpPr>
            <a:xfrm>
              <a:off x="10751160" y="2547170"/>
              <a:ext cx="108000" cy="315768"/>
              <a:chOff x="8275111" y="2558080"/>
              <a:chExt cx="108000" cy="315768"/>
            </a:xfrm>
          </p:grpSpPr>
          <p:sp>
            <p:nvSpPr>
              <p:cNvPr id="196" name="楕円 195">
                <a:extLst>
                  <a:ext uri="{FF2B5EF4-FFF2-40B4-BE49-F238E27FC236}">
                    <a16:creationId xmlns:a16="http://schemas.microsoft.com/office/drawing/2014/main" id="{7B9CB448-F090-432F-B8D5-1CDB7A51236F}"/>
                  </a:ext>
                </a:extLst>
              </p:cNvPr>
              <p:cNvSpPr/>
              <p:nvPr/>
            </p:nvSpPr>
            <p:spPr bwMode="black">
              <a:xfrm>
                <a:off x="8275111"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97" name="楕円 196">
                <a:extLst>
                  <a:ext uri="{FF2B5EF4-FFF2-40B4-BE49-F238E27FC236}">
                    <a16:creationId xmlns:a16="http://schemas.microsoft.com/office/drawing/2014/main" id="{E05B8B35-CC3E-4A41-AAA3-194E2E1536A3}"/>
                  </a:ext>
                </a:extLst>
              </p:cNvPr>
              <p:cNvSpPr/>
              <p:nvPr/>
            </p:nvSpPr>
            <p:spPr bwMode="black">
              <a:xfrm>
                <a:off x="8275111"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sp>
        <p:nvSpPr>
          <p:cNvPr id="218" name="正方形/長方形 217">
            <a:extLst>
              <a:ext uri="{FF2B5EF4-FFF2-40B4-BE49-F238E27FC236}">
                <a16:creationId xmlns:a16="http://schemas.microsoft.com/office/drawing/2014/main" id="{F2BE3FD5-ADD6-4778-9894-4C2FC01391BF}"/>
              </a:ext>
            </a:extLst>
          </p:cNvPr>
          <p:cNvSpPr/>
          <p:nvPr/>
        </p:nvSpPr>
        <p:spPr bwMode="auto">
          <a:xfrm>
            <a:off x="2662216" y="3669802"/>
            <a:ext cx="1342536"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20" name="Text Box 33">
            <a:extLst>
              <a:ext uri="{FF2B5EF4-FFF2-40B4-BE49-F238E27FC236}">
                <a16:creationId xmlns:a16="http://schemas.microsoft.com/office/drawing/2014/main" id="{B4CB45FE-1710-432E-A091-88E380144C94}"/>
              </a:ext>
            </a:extLst>
          </p:cNvPr>
          <p:cNvSpPr txBox="1">
            <a:spLocks noChangeArrowheads="1"/>
          </p:cNvSpPr>
          <p:nvPr/>
        </p:nvSpPr>
        <p:spPr bwMode="auto">
          <a:xfrm>
            <a:off x="8840524" y="4870901"/>
            <a:ext cx="1216378"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N</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endParaRPr kumimoji="1" lang="ja-JP" altLang="en-US" sz="36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43" name="グループ化 242">
            <a:extLst>
              <a:ext uri="{FF2B5EF4-FFF2-40B4-BE49-F238E27FC236}">
                <a16:creationId xmlns:a16="http://schemas.microsoft.com/office/drawing/2014/main" id="{DB207301-823F-498F-B869-F70CCE1F57E2}"/>
              </a:ext>
            </a:extLst>
          </p:cNvPr>
          <p:cNvGrpSpPr/>
          <p:nvPr/>
        </p:nvGrpSpPr>
        <p:grpSpPr>
          <a:xfrm>
            <a:off x="5247573" y="2366326"/>
            <a:ext cx="2177382" cy="721827"/>
            <a:chOff x="5930680" y="2366326"/>
            <a:chExt cx="2177382" cy="721827"/>
          </a:xfrm>
        </p:grpSpPr>
        <p:sp>
          <p:nvSpPr>
            <p:cNvPr id="118" name="Text Box 33">
              <a:extLst>
                <a:ext uri="{FF2B5EF4-FFF2-40B4-BE49-F238E27FC236}">
                  <a16:creationId xmlns:a16="http://schemas.microsoft.com/office/drawing/2014/main" id="{CCA7FCA5-7AE3-4072-BBE5-CEC251C48C1C}"/>
                </a:ext>
              </a:extLst>
            </p:cNvPr>
            <p:cNvSpPr txBox="1">
              <a:spLocks noChangeArrowheads="1"/>
            </p:cNvSpPr>
            <p:nvPr/>
          </p:nvSpPr>
          <p:spPr bwMode="auto">
            <a:xfrm>
              <a:off x="5938794" y="244182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9" name="Text Box 33">
              <a:extLst>
                <a:ext uri="{FF2B5EF4-FFF2-40B4-BE49-F238E27FC236}">
                  <a16:creationId xmlns:a16="http://schemas.microsoft.com/office/drawing/2014/main" id="{ED1B8FC8-B7A7-4C2D-A9AC-7D7DFD4BF34C}"/>
                </a:ext>
              </a:extLst>
            </p:cNvPr>
            <p:cNvSpPr txBox="1">
              <a:spLocks noChangeArrowheads="1"/>
            </p:cNvSpPr>
            <p:nvPr/>
          </p:nvSpPr>
          <p:spPr bwMode="auto">
            <a:xfrm>
              <a:off x="7451874" y="244182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0" name="Text Box 33">
              <a:extLst>
                <a:ext uri="{FF2B5EF4-FFF2-40B4-BE49-F238E27FC236}">
                  <a16:creationId xmlns:a16="http://schemas.microsoft.com/office/drawing/2014/main" id="{A101533B-B0BD-4422-9474-56E18BA10801}"/>
                </a:ext>
              </a:extLst>
            </p:cNvPr>
            <p:cNvSpPr txBox="1">
              <a:spLocks noChangeArrowheads="1"/>
            </p:cNvSpPr>
            <p:nvPr/>
          </p:nvSpPr>
          <p:spPr bwMode="auto">
            <a:xfrm>
              <a:off x="6695334" y="2441822"/>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C</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27" name="グループ化 226">
              <a:extLst>
                <a:ext uri="{FF2B5EF4-FFF2-40B4-BE49-F238E27FC236}">
                  <a16:creationId xmlns:a16="http://schemas.microsoft.com/office/drawing/2014/main" id="{1CDF08B0-F78A-4336-B29A-56B6D89BD81B}"/>
                </a:ext>
              </a:extLst>
            </p:cNvPr>
            <p:cNvGrpSpPr/>
            <p:nvPr/>
          </p:nvGrpSpPr>
          <p:grpSpPr>
            <a:xfrm>
              <a:off x="6486980" y="2558080"/>
              <a:ext cx="308240" cy="315768"/>
              <a:chOff x="6490085" y="2558080"/>
              <a:chExt cx="308240" cy="315768"/>
            </a:xfrm>
          </p:grpSpPr>
          <p:grpSp>
            <p:nvGrpSpPr>
              <p:cNvPr id="226" name="グループ化 225">
                <a:extLst>
                  <a:ext uri="{FF2B5EF4-FFF2-40B4-BE49-F238E27FC236}">
                    <a16:creationId xmlns:a16="http://schemas.microsoft.com/office/drawing/2014/main" id="{F24AAB1D-FF63-4AC9-8DAD-86BDCD7D7752}"/>
                  </a:ext>
                </a:extLst>
              </p:cNvPr>
              <p:cNvGrpSpPr/>
              <p:nvPr/>
            </p:nvGrpSpPr>
            <p:grpSpPr>
              <a:xfrm>
                <a:off x="6490085" y="2558080"/>
                <a:ext cx="108000" cy="315768"/>
                <a:chOff x="6346847" y="2558080"/>
                <a:chExt cx="108000" cy="315768"/>
              </a:xfrm>
            </p:grpSpPr>
            <p:sp>
              <p:nvSpPr>
                <p:cNvPr id="127" name="楕円 126">
                  <a:extLst>
                    <a:ext uri="{FF2B5EF4-FFF2-40B4-BE49-F238E27FC236}">
                      <a16:creationId xmlns:a16="http://schemas.microsoft.com/office/drawing/2014/main" id="{639BC2B2-A1ED-418D-891F-28F2D0786DA3}"/>
                    </a:ext>
                  </a:extLst>
                </p:cNvPr>
                <p:cNvSpPr/>
                <p:nvPr/>
              </p:nvSpPr>
              <p:spPr bwMode="black">
                <a:xfrm>
                  <a:off x="6346847"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28" name="楕円 127">
                  <a:extLst>
                    <a:ext uri="{FF2B5EF4-FFF2-40B4-BE49-F238E27FC236}">
                      <a16:creationId xmlns:a16="http://schemas.microsoft.com/office/drawing/2014/main" id="{75DEB5B7-966B-4469-AF94-4BD2EB0145E1}"/>
                    </a:ext>
                  </a:extLst>
                </p:cNvPr>
                <p:cNvSpPr/>
                <p:nvPr/>
              </p:nvSpPr>
              <p:spPr bwMode="black">
                <a:xfrm>
                  <a:off x="6346847"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225" name="グループ化 224">
                <a:extLst>
                  <a:ext uri="{FF2B5EF4-FFF2-40B4-BE49-F238E27FC236}">
                    <a16:creationId xmlns:a16="http://schemas.microsoft.com/office/drawing/2014/main" id="{BB3A0FAA-A1F1-4A34-BE90-E03B198F2F52}"/>
                  </a:ext>
                </a:extLst>
              </p:cNvPr>
              <p:cNvGrpSpPr/>
              <p:nvPr/>
            </p:nvGrpSpPr>
            <p:grpSpPr>
              <a:xfrm>
                <a:off x="6690325" y="2558080"/>
                <a:ext cx="108000" cy="315768"/>
                <a:chOff x="6547087" y="2558080"/>
                <a:chExt cx="108000" cy="315768"/>
              </a:xfrm>
            </p:grpSpPr>
            <p:sp>
              <p:nvSpPr>
                <p:cNvPr id="134" name="楕円 133">
                  <a:extLst>
                    <a:ext uri="{FF2B5EF4-FFF2-40B4-BE49-F238E27FC236}">
                      <a16:creationId xmlns:a16="http://schemas.microsoft.com/office/drawing/2014/main" id="{AC7BD0CC-6883-4ABB-A8E5-8CA63014BA7A}"/>
                    </a:ext>
                  </a:extLst>
                </p:cNvPr>
                <p:cNvSpPr/>
                <p:nvPr/>
              </p:nvSpPr>
              <p:spPr bwMode="black">
                <a:xfrm>
                  <a:off x="6547087"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35" name="楕円 134">
                  <a:extLst>
                    <a:ext uri="{FF2B5EF4-FFF2-40B4-BE49-F238E27FC236}">
                      <a16:creationId xmlns:a16="http://schemas.microsoft.com/office/drawing/2014/main" id="{F6316803-1406-4DF7-845D-8AF7E76756B1}"/>
                    </a:ext>
                  </a:extLst>
                </p:cNvPr>
                <p:cNvSpPr/>
                <p:nvPr/>
              </p:nvSpPr>
              <p:spPr bwMode="black">
                <a:xfrm>
                  <a:off x="6547087"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grpSp>
          <p:nvGrpSpPr>
            <p:cNvPr id="171" name="グループ化 170">
              <a:extLst>
                <a:ext uri="{FF2B5EF4-FFF2-40B4-BE49-F238E27FC236}">
                  <a16:creationId xmlns:a16="http://schemas.microsoft.com/office/drawing/2014/main" id="{2CBA255A-4229-4F40-B0D1-272E5B8AC2B5}"/>
                </a:ext>
              </a:extLst>
            </p:cNvPr>
            <p:cNvGrpSpPr/>
            <p:nvPr/>
          </p:nvGrpSpPr>
          <p:grpSpPr>
            <a:xfrm>
              <a:off x="6112446" y="2366326"/>
              <a:ext cx="315768" cy="108000"/>
              <a:chOff x="5859714" y="2243866"/>
              <a:chExt cx="315768" cy="108000"/>
            </a:xfrm>
          </p:grpSpPr>
          <p:sp>
            <p:nvSpPr>
              <p:cNvPr id="145" name="楕円 144">
                <a:extLst>
                  <a:ext uri="{FF2B5EF4-FFF2-40B4-BE49-F238E27FC236}">
                    <a16:creationId xmlns:a16="http://schemas.microsoft.com/office/drawing/2014/main" id="{1B3ABE03-7048-4CE7-9D5A-99F3C732C1BD}"/>
                  </a:ext>
                </a:extLst>
              </p:cNvPr>
              <p:cNvSpPr/>
              <p:nvPr/>
            </p:nvSpPr>
            <p:spPr bwMode="black">
              <a:xfrm rot="10800000">
                <a:off x="5859714" y="224386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46" name="楕円 145">
                <a:extLst>
                  <a:ext uri="{FF2B5EF4-FFF2-40B4-BE49-F238E27FC236}">
                    <a16:creationId xmlns:a16="http://schemas.microsoft.com/office/drawing/2014/main" id="{027F1277-EFB0-4D15-80F8-8CAE49C5743B}"/>
                  </a:ext>
                </a:extLst>
              </p:cNvPr>
              <p:cNvSpPr/>
              <p:nvPr/>
            </p:nvSpPr>
            <p:spPr bwMode="black">
              <a:xfrm>
                <a:off x="6067482" y="224386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70" name="グループ化 169">
              <a:extLst>
                <a:ext uri="{FF2B5EF4-FFF2-40B4-BE49-F238E27FC236}">
                  <a16:creationId xmlns:a16="http://schemas.microsoft.com/office/drawing/2014/main" id="{38FF36D5-C7C5-4019-B074-A84F58501548}"/>
                </a:ext>
              </a:extLst>
            </p:cNvPr>
            <p:cNvGrpSpPr/>
            <p:nvPr/>
          </p:nvGrpSpPr>
          <p:grpSpPr>
            <a:xfrm>
              <a:off x="7610529" y="2366326"/>
              <a:ext cx="315768" cy="108000"/>
              <a:chOff x="7793191" y="2243866"/>
              <a:chExt cx="315768" cy="108000"/>
            </a:xfrm>
          </p:grpSpPr>
          <p:sp>
            <p:nvSpPr>
              <p:cNvPr id="148" name="楕円 147">
                <a:extLst>
                  <a:ext uri="{FF2B5EF4-FFF2-40B4-BE49-F238E27FC236}">
                    <a16:creationId xmlns:a16="http://schemas.microsoft.com/office/drawing/2014/main" id="{4F834BBA-A6A2-449B-9AE5-FB43E2D39EFE}"/>
                  </a:ext>
                </a:extLst>
              </p:cNvPr>
              <p:cNvSpPr/>
              <p:nvPr/>
            </p:nvSpPr>
            <p:spPr bwMode="black">
              <a:xfrm rot="10800000">
                <a:off x="7793191" y="224386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49" name="楕円 148">
                <a:extLst>
                  <a:ext uri="{FF2B5EF4-FFF2-40B4-BE49-F238E27FC236}">
                    <a16:creationId xmlns:a16="http://schemas.microsoft.com/office/drawing/2014/main" id="{F2567A03-D234-46AC-B90D-F5F76B252257}"/>
                  </a:ext>
                </a:extLst>
              </p:cNvPr>
              <p:cNvSpPr/>
              <p:nvPr/>
            </p:nvSpPr>
            <p:spPr bwMode="black">
              <a:xfrm>
                <a:off x="8000959" y="224386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72" name="グループ化 171">
              <a:extLst>
                <a:ext uri="{FF2B5EF4-FFF2-40B4-BE49-F238E27FC236}">
                  <a16:creationId xmlns:a16="http://schemas.microsoft.com/office/drawing/2014/main" id="{DBA007D7-4114-4A94-8306-04E251740A73}"/>
                </a:ext>
              </a:extLst>
            </p:cNvPr>
            <p:cNvGrpSpPr/>
            <p:nvPr/>
          </p:nvGrpSpPr>
          <p:grpSpPr>
            <a:xfrm>
              <a:off x="5930680" y="2558080"/>
              <a:ext cx="108000" cy="315768"/>
              <a:chOff x="5560095" y="2558080"/>
              <a:chExt cx="108000" cy="315768"/>
            </a:xfrm>
          </p:grpSpPr>
          <p:sp>
            <p:nvSpPr>
              <p:cNvPr id="151" name="楕円 150">
                <a:extLst>
                  <a:ext uri="{FF2B5EF4-FFF2-40B4-BE49-F238E27FC236}">
                    <a16:creationId xmlns:a16="http://schemas.microsoft.com/office/drawing/2014/main" id="{730CFDAE-3AAA-40B4-920C-2768EDD34653}"/>
                  </a:ext>
                </a:extLst>
              </p:cNvPr>
              <p:cNvSpPr/>
              <p:nvPr/>
            </p:nvSpPr>
            <p:spPr bwMode="black">
              <a:xfrm>
                <a:off x="5560095"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52" name="楕円 151">
                <a:extLst>
                  <a:ext uri="{FF2B5EF4-FFF2-40B4-BE49-F238E27FC236}">
                    <a16:creationId xmlns:a16="http://schemas.microsoft.com/office/drawing/2014/main" id="{6939D4D5-E478-49BB-BFC4-2E97C4229F0D}"/>
                  </a:ext>
                </a:extLst>
              </p:cNvPr>
              <p:cNvSpPr/>
              <p:nvPr/>
            </p:nvSpPr>
            <p:spPr bwMode="black">
              <a:xfrm>
                <a:off x="5560095"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169" name="グループ化 168">
              <a:extLst>
                <a:ext uri="{FF2B5EF4-FFF2-40B4-BE49-F238E27FC236}">
                  <a16:creationId xmlns:a16="http://schemas.microsoft.com/office/drawing/2014/main" id="{89B35325-3F4A-4AA3-9546-437A63396D79}"/>
                </a:ext>
              </a:extLst>
            </p:cNvPr>
            <p:cNvGrpSpPr/>
            <p:nvPr/>
          </p:nvGrpSpPr>
          <p:grpSpPr>
            <a:xfrm>
              <a:off x="8000062" y="2558080"/>
              <a:ext cx="108000" cy="315768"/>
              <a:chOff x="8275111" y="2558080"/>
              <a:chExt cx="108000" cy="315768"/>
            </a:xfrm>
          </p:grpSpPr>
          <p:sp>
            <p:nvSpPr>
              <p:cNvPr id="154" name="楕円 153">
                <a:extLst>
                  <a:ext uri="{FF2B5EF4-FFF2-40B4-BE49-F238E27FC236}">
                    <a16:creationId xmlns:a16="http://schemas.microsoft.com/office/drawing/2014/main" id="{2177C9E6-898B-46F7-AFFF-7D6CDC9AEAF1}"/>
                  </a:ext>
                </a:extLst>
              </p:cNvPr>
              <p:cNvSpPr/>
              <p:nvPr/>
            </p:nvSpPr>
            <p:spPr bwMode="black">
              <a:xfrm>
                <a:off x="8275111"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155" name="楕円 154">
                <a:extLst>
                  <a:ext uri="{FF2B5EF4-FFF2-40B4-BE49-F238E27FC236}">
                    <a16:creationId xmlns:a16="http://schemas.microsoft.com/office/drawing/2014/main" id="{D5D20CDA-4155-45A8-91F6-3F81A8105732}"/>
                  </a:ext>
                </a:extLst>
              </p:cNvPr>
              <p:cNvSpPr/>
              <p:nvPr/>
            </p:nvSpPr>
            <p:spPr bwMode="black">
              <a:xfrm>
                <a:off x="8275111"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233" name="グループ化 232">
              <a:extLst>
                <a:ext uri="{FF2B5EF4-FFF2-40B4-BE49-F238E27FC236}">
                  <a16:creationId xmlns:a16="http://schemas.microsoft.com/office/drawing/2014/main" id="{2B0E438E-24D8-4CD4-97A1-1D082564A3CE}"/>
                </a:ext>
              </a:extLst>
            </p:cNvPr>
            <p:cNvGrpSpPr/>
            <p:nvPr/>
          </p:nvGrpSpPr>
          <p:grpSpPr>
            <a:xfrm>
              <a:off x="7243520" y="2558080"/>
              <a:ext cx="308240" cy="315768"/>
              <a:chOff x="6490085" y="2558080"/>
              <a:chExt cx="308240" cy="315768"/>
            </a:xfrm>
          </p:grpSpPr>
          <p:grpSp>
            <p:nvGrpSpPr>
              <p:cNvPr id="234" name="グループ化 233">
                <a:extLst>
                  <a:ext uri="{FF2B5EF4-FFF2-40B4-BE49-F238E27FC236}">
                    <a16:creationId xmlns:a16="http://schemas.microsoft.com/office/drawing/2014/main" id="{F2BAD2B3-5E1F-42BE-95E8-48F63876D4B1}"/>
                  </a:ext>
                </a:extLst>
              </p:cNvPr>
              <p:cNvGrpSpPr/>
              <p:nvPr/>
            </p:nvGrpSpPr>
            <p:grpSpPr>
              <a:xfrm>
                <a:off x="6490085" y="2558080"/>
                <a:ext cx="108000" cy="315768"/>
                <a:chOff x="6346847" y="2558080"/>
                <a:chExt cx="108000" cy="315768"/>
              </a:xfrm>
            </p:grpSpPr>
            <p:sp>
              <p:nvSpPr>
                <p:cNvPr id="238" name="楕円 237">
                  <a:extLst>
                    <a:ext uri="{FF2B5EF4-FFF2-40B4-BE49-F238E27FC236}">
                      <a16:creationId xmlns:a16="http://schemas.microsoft.com/office/drawing/2014/main" id="{8999B430-8139-485B-BDE0-CD921C8CD25F}"/>
                    </a:ext>
                  </a:extLst>
                </p:cNvPr>
                <p:cNvSpPr/>
                <p:nvPr/>
              </p:nvSpPr>
              <p:spPr bwMode="black">
                <a:xfrm>
                  <a:off x="6346847"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239" name="楕円 238">
                  <a:extLst>
                    <a:ext uri="{FF2B5EF4-FFF2-40B4-BE49-F238E27FC236}">
                      <a16:creationId xmlns:a16="http://schemas.microsoft.com/office/drawing/2014/main" id="{AB33D694-E9B3-471F-B0EF-D8C32B5C0A58}"/>
                    </a:ext>
                  </a:extLst>
                </p:cNvPr>
                <p:cNvSpPr/>
                <p:nvPr/>
              </p:nvSpPr>
              <p:spPr bwMode="black">
                <a:xfrm>
                  <a:off x="6346847"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nvGrpSpPr>
              <p:cNvPr id="235" name="グループ化 234">
                <a:extLst>
                  <a:ext uri="{FF2B5EF4-FFF2-40B4-BE49-F238E27FC236}">
                    <a16:creationId xmlns:a16="http://schemas.microsoft.com/office/drawing/2014/main" id="{00744058-2C99-4CD5-A139-BE785A120444}"/>
                  </a:ext>
                </a:extLst>
              </p:cNvPr>
              <p:cNvGrpSpPr/>
              <p:nvPr/>
            </p:nvGrpSpPr>
            <p:grpSpPr>
              <a:xfrm>
                <a:off x="6690325" y="2558080"/>
                <a:ext cx="108000" cy="315768"/>
                <a:chOff x="6547087" y="2558080"/>
                <a:chExt cx="108000" cy="315768"/>
              </a:xfrm>
            </p:grpSpPr>
            <p:sp>
              <p:nvSpPr>
                <p:cNvPr id="236" name="楕円 235">
                  <a:extLst>
                    <a:ext uri="{FF2B5EF4-FFF2-40B4-BE49-F238E27FC236}">
                      <a16:creationId xmlns:a16="http://schemas.microsoft.com/office/drawing/2014/main" id="{DE157CA5-3CA9-42AA-B277-DBCB0225FB93}"/>
                    </a:ext>
                  </a:extLst>
                </p:cNvPr>
                <p:cNvSpPr/>
                <p:nvPr/>
              </p:nvSpPr>
              <p:spPr bwMode="black">
                <a:xfrm>
                  <a:off x="6547087" y="255808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sp>
              <p:nvSpPr>
                <p:cNvPr id="237" name="楕円 236">
                  <a:extLst>
                    <a:ext uri="{FF2B5EF4-FFF2-40B4-BE49-F238E27FC236}">
                      <a16:creationId xmlns:a16="http://schemas.microsoft.com/office/drawing/2014/main" id="{9BC58747-4757-4CFF-8F39-873C0DCFA096}"/>
                    </a:ext>
                  </a:extLst>
                </p:cNvPr>
                <p:cNvSpPr/>
                <p:nvPr/>
              </p:nvSpPr>
              <p:spPr bwMode="black">
                <a:xfrm>
                  <a:off x="6547087" y="276584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endParaRPr>
                </a:p>
              </p:txBody>
            </p:sp>
          </p:grpSp>
        </p:grpSp>
      </p:grpSp>
      <p:grpSp>
        <p:nvGrpSpPr>
          <p:cNvPr id="274" name="グループ化 273">
            <a:extLst>
              <a:ext uri="{FF2B5EF4-FFF2-40B4-BE49-F238E27FC236}">
                <a16:creationId xmlns:a16="http://schemas.microsoft.com/office/drawing/2014/main" id="{08DD508D-5699-4971-A291-37D0F9198A5A}"/>
              </a:ext>
            </a:extLst>
          </p:cNvPr>
          <p:cNvGrpSpPr/>
          <p:nvPr/>
        </p:nvGrpSpPr>
        <p:grpSpPr>
          <a:xfrm>
            <a:off x="8734188" y="3674370"/>
            <a:ext cx="1429050" cy="646331"/>
            <a:chOff x="9340600" y="3600598"/>
            <a:chExt cx="1429050" cy="646331"/>
          </a:xfrm>
        </p:grpSpPr>
        <p:sp>
          <p:nvSpPr>
            <p:cNvPr id="269" name="Text Box 33">
              <a:extLst>
                <a:ext uri="{FF2B5EF4-FFF2-40B4-BE49-F238E27FC236}">
                  <a16:creationId xmlns:a16="http://schemas.microsoft.com/office/drawing/2014/main" id="{932F7130-C9F8-4460-A0B9-6091A4245520}"/>
                </a:ext>
              </a:extLst>
            </p:cNvPr>
            <p:cNvSpPr txBox="1">
              <a:spLocks noChangeArrowheads="1"/>
            </p:cNvSpPr>
            <p:nvPr/>
          </p:nvSpPr>
          <p:spPr bwMode="auto">
            <a:xfrm>
              <a:off x="9340600" y="3600598"/>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N</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270" name="Text Box 33">
              <a:extLst>
                <a:ext uri="{FF2B5EF4-FFF2-40B4-BE49-F238E27FC236}">
                  <a16:creationId xmlns:a16="http://schemas.microsoft.com/office/drawing/2014/main" id="{1951EC91-1B51-4C6D-90FC-15853E8D2A2D}"/>
                </a:ext>
              </a:extLst>
            </p:cNvPr>
            <p:cNvSpPr txBox="1">
              <a:spLocks noChangeArrowheads="1"/>
            </p:cNvSpPr>
            <p:nvPr/>
          </p:nvSpPr>
          <p:spPr bwMode="auto">
            <a:xfrm>
              <a:off x="10121578" y="3600598"/>
              <a:ext cx="64807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600" dirty="0">
                  <a:solidFill>
                    <a:srgbClr val="FF0000"/>
                  </a:solidFill>
                  <a:latin typeface="メイリオ" panose="020B0604030504040204" pitchFamily="50" charset="-128"/>
                  <a:ea typeface="メイリオ" panose="020B0604030504040204" pitchFamily="50" charset="-128"/>
                </a:rPr>
                <a:t>N</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grpSp>
          <p:nvGrpSpPr>
            <p:cNvPr id="273" name="グループ化 272">
              <a:extLst>
                <a:ext uri="{FF2B5EF4-FFF2-40B4-BE49-F238E27FC236}">
                  <a16:creationId xmlns:a16="http://schemas.microsoft.com/office/drawing/2014/main" id="{F2AC3773-A4F5-479B-9E02-0EFFA7250162}"/>
                </a:ext>
              </a:extLst>
            </p:cNvPr>
            <p:cNvGrpSpPr/>
            <p:nvPr/>
          </p:nvGrpSpPr>
          <p:grpSpPr>
            <a:xfrm>
              <a:off x="9875125" y="3769899"/>
              <a:ext cx="360000" cy="200527"/>
              <a:chOff x="9875125" y="3762279"/>
              <a:chExt cx="360000" cy="200527"/>
            </a:xfrm>
          </p:grpSpPr>
          <p:cxnSp>
            <p:nvCxnSpPr>
              <p:cNvPr id="268" name="直線コネクタ 267">
                <a:extLst>
                  <a:ext uri="{FF2B5EF4-FFF2-40B4-BE49-F238E27FC236}">
                    <a16:creationId xmlns:a16="http://schemas.microsoft.com/office/drawing/2014/main" id="{09F6BE19-5E88-49B5-BED7-58049822AC36}"/>
                  </a:ext>
                </a:extLst>
              </p:cNvPr>
              <p:cNvCxnSpPr>
                <a:cxnSpLocks/>
              </p:cNvCxnSpPr>
              <p:nvPr/>
            </p:nvCxnSpPr>
            <p:spPr>
              <a:xfrm>
                <a:off x="9875125" y="3862542"/>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a:extLst>
                  <a:ext uri="{FF2B5EF4-FFF2-40B4-BE49-F238E27FC236}">
                    <a16:creationId xmlns:a16="http://schemas.microsoft.com/office/drawing/2014/main" id="{7C6FD235-3095-494D-A1A1-22D69AA668E2}"/>
                  </a:ext>
                </a:extLst>
              </p:cNvPr>
              <p:cNvCxnSpPr>
                <a:cxnSpLocks/>
              </p:cNvCxnSpPr>
              <p:nvPr/>
            </p:nvCxnSpPr>
            <p:spPr>
              <a:xfrm>
                <a:off x="9875125" y="3762279"/>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a:extLst>
                  <a:ext uri="{FF2B5EF4-FFF2-40B4-BE49-F238E27FC236}">
                    <a16:creationId xmlns:a16="http://schemas.microsoft.com/office/drawing/2014/main" id="{BF0E33EE-97BC-4879-AD8E-E910155F3E10}"/>
                  </a:ext>
                </a:extLst>
              </p:cNvPr>
              <p:cNvCxnSpPr>
                <a:cxnSpLocks/>
              </p:cNvCxnSpPr>
              <p:nvPr/>
            </p:nvCxnSpPr>
            <p:spPr>
              <a:xfrm>
                <a:off x="9875125" y="3962806"/>
                <a:ext cx="360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97" name="正方形/長方形 296">
            <a:extLst>
              <a:ext uri="{FF2B5EF4-FFF2-40B4-BE49-F238E27FC236}">
                <a16:creationId xmlns:a16="http://schemas.microsoft.com/office/drawing/2014/main" id="{A52BE528-CF81-49A6-BB14-A12F8ABBDE7F}"/>
              </a:ext>
            </a:extLst>
          </p:cNvPr>
          <p:cNvSpPr/>
          <p:nvPr/>
        </p:nvSpPr>
        <p:spPr bwMode="auto">
          <a:xfrm>
            <a:off x="5253187" y="3669802"/>
            <a:ext cx="2171768"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98" name="正方形/長方形 297">
            <a:extLst>
              <a:ext uri="{FF2B5EF4-FFF2-40B4-BE49-F238E27FC236}">
                <a16:creationId xmlns:a16="http://schemas.microsoft.com/office/drawing/2014/main" id="{BBA75487-AA5A-46C9-82E3-B7003CD06088}"/>
              </a:ext>
            </a:extLst>
          </p:cNvPr>
          <p:cNvSpPr/>
          <p:nvPr/>
        </p:nvSpPr>
        <p:spPr bwMode="auto">
          <a:xfrm>
            <a:off x="8796320" y="3669802"/>
            <a:ext cx="1342536"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21423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8"/>
                                        </p:tgtEl>
                                      </p:cBhvr>
                                    </p:animEffect>
                                    <p:set>
                                      <p:cBhvr>
                                        <p:cTn id="7" dur="1" fill="hold">
                                          <p:stCondLst>
                                            <p:cond delay="499"/>
                                          </p:stCondLst>
                                        </p:cTn>
                                        <p:tgtEl>
                                          <p:spTgt spid="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4"/>
                                        </p:tgtEl>
                                      </p:cBhvr>
                                    </p:animEffect>
                                    <p:set>
                                      <p:cBhvr>
                                        <p:cTn id="12" dur="1" fill="hold">
                                          <p:stCondLst>
                                            <p:cond delay="499"/>
                                          </p:stCondLst>
                                        </p:cTn>
                                        <p:tgtEl>
                                          <p:spTgt spid="2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97"/>
                                        </p:tgtEl>
                                      </p:cBhvr>
                                    </p:animEffect>
                                    <p:set>
                                      <p:cBhvr>
                                        <p:cTn id="17" dur="1" fill="hold">
                                          <p:stCondLst>
                                            <p:cond delay="499"/>
                                          </p:stCondLst>
                                        </p:cTn>
                                        <p:tgtEl>
                                          <p:spTgt spid="2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95"/>
                                        </p:tgtEl>
                                      </p:cBhvr>
                                    </p:animEffect>
                                    <p:set>
                                      <p:cBhvr>
                                        <p:cTn id="22" dur="1" fill="hold">
                                          <p:stCondLst>
                                            <p:cond delay="499"/>
                                          </p:stCondLst>
                                        </p:cTn>
                                        <p:tgtEl>
                                          <p:spTgt spid="29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98"/>
                                        </p:tgtEl>
                                      </p:cBhvr>
                                    </p:animEffect>
                                    <p:set>
                                      <p:cBhvr>
                                        <p:cTn id="27" dur="1" fill="hold">
                                          <p:stCondLst>
                                            <p:cond delay="499"/>
                                          </p:stCondLst>
                                        </p:cTn>
                                        <p:tgtEl>
                                          <p:spTgt spid="29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96"/>
                                        </p:tgtEl>
                                      </p:cBhvr>
                                    </p:animEffect>
                                    <p:set>
                                      <p:cBhvr>
                                        <p:cTn id="32" dur="1" fill="hold">
                                          <p:stCondLst>
                                            <p:cond delay="499"/>
                                          </p:stCondLst>
                                        </p:cTn>
                                        <p:tgtEl>
                                          <p:spTgt spid="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295" grpId="0" animBg="1"/>
      <p:bldP spid="294" grpId="0" animBg="1"/>
      <p:bldP spid="218" grpId="0" animBg="1"/>
      <p:bldP spid="297" grpId="0" animBg="1"/>
      <p:bldP spid="2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96DA7-899F-405E-A4F8-9452C2EF6A9D}"/>
              </a:ext>
            </a:extLst>
          </p:cNvPr>
          <p:cNvSpPr>
            <a:spLocks noGrp="1"/>
          </p:cNvSpPr>
          <p:nvPr>
            <p:ph type="title"/>
          </p:nvPr>
        </p:nvSpPr>
        <p:spPr/>
        <p:txBody>
          <a:bodyPr/>
          <a:lstStyle/>
          <a:p>
            <a:r>
              <a:rPr lang="en-US" altLang="ja-JP" dirty="0"/>
              <a:t>A </a:t>
            </a:r>
            <a:r>
              <a:rPr lang="ja-JP" altLang="en-US" dirty="0"/>
              <a:t>共有結合と分子の形成</a:t>
            </a:r>
          </a:p>
        </p:txBody>
      </p:sp>
      <p:grpSp>
        <p:nvGrpSpPr>
          <p:cNvPr id="7" name="グループ化 6">
            <a:extLst>
              <a:ext uri="{FF2B5EF4-FFF2-40B4-BE49-F238E27FC236}">
                <a16:creationId xmlns:a16="http://schemas.microsoft.com/office/drawing/2014/main" id="{B41C8943-1399-42E6-9F44-A03AAD78E3C4}"/>
              </a:ext>
            </a:extLst>
          </p:cNvPr>
          <p:cNvGrpSpPr/>
          <p:nvPr/>
        </p:nvGrpSpPr>
        <p:grpSpPr>
          <a:xfrm>
            <a:off x="1343472" y="1124744"/>
            <a:ext cx="9505056" cy="600164"/>
            <a:chOff x="3791744" y="2729943"/>
            <a:chExt cx="9505056" cy="600164"/>
          </a:xfrm>
        </p:grpSpPr>
        <p:grpSp>
          <p:nvGrpSpPr>
            <p:cNvPr id="8" name="グループ化 7">
              <a:extLst>
                <a:ext uri="{FF2B5EF4-FFF2-40B4-BE49-F238E27FC236}">
                  <a16:creationId xmlns:a16="http://schemas.microsoft.com/office/drawing/2014/main" id="{40900461-86B9-4C9D-BBEB-8EA3BD039AFA}"/>
                </a:ext>
              </a:extLst>
            </p:cNvPr>
            <p:cNvGrpSpPr/>
            <p:nvPr/>
          </p:nvGrpSpPr>
          <p:grpSpPr>
            <a:xfrm>
              <a:off x="3791744" y="2764668"/>
              <a:ext cx="1512006" cy="432000"/>
              <a:chOff x="8328248" y="3622538"/>
              <a:chExt cx="1512006" cy="432000"/>
            </a:xfrm>
          </p:grpSpPr>
          <p:sp>
            <p:nvSpPr>
              <p:cNvPr id="10" name="矢印: 五方向 9">
                <a:extLst>
                  <a:ext uri="{FF2B5EF4-FFF2-40B4-BE49-F238E27FC236}">
                    <a16:creationId xmlns:a16="http://schemas.microsoft.com/office/drawing/2014/main" id="{B9072C3F-2ED1-4407-8524-927025361A17}"/>
                  </a:ext>
                </a:extLst>
              </p:cNvPr>
              <p:cNvSpPr>
                <a:spLocks noChangeAspect="1"/>
              </p:cNvSpPr>
              <p:nvPr/>
            </p:nvSpPr>
            <p:spPr>
              <a:xfrm>
                <a:off x="8328248" y="3622538"/>
                <a:ext cx="1512006" cy="432000"/>
              </a:xfrm>
              <a:prstGeom prst="homePlate">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0" rtlCol="0" anchor="ctr"/>
              <a:lstStyle/>
              <a:p>
                <a:r>
                  <a:rPr kumimoji="1" lang="ja-JP" altLang="en-US" sz="3200" dirty="0">
                    <a:solidFill>
                      <a:schemeClr val="bg1"/>
                    </a:solidFill>
                    <a:latin typeface="メイリオ" panose="020B0604030504040204" pitchFamily="50" charset="-128"/>
                    <a:ea typeface="メイリオ" panose="020B0604030504040204" pitchFamily="50" charset="-128"/>
                  </a:rPr>
                  <a:t>類題</a:t>
                </a:r>
              </a:p>
            </p:txBody>
          </p:sp>
          <p:sp>
            <p:nvSpPr>
              <p:cNvPr id="11" name="正方形/長方形 10">
                <a:extLst>
                  <a:ext uri="{FF2B5EF4-FFF2-40B4-BE49-F238E27FC236}">
                    <a16:creationId xmlns:a16="http://schemas.microsoft.com/office/drawing/2014/main" id="{F6CFBFB5-9256-4BA0-8FF2-B6451DE46352}"/>
                  </a:ext>
                </a:extLst>
              </p:cNvPr>
              <p:cNvSpPr/>
              <p:nvPr/>
            </p:nvSpPr>
            <p:spPr>
              <a:xfrm>
                <a:off x="9192347" y="3622538"/>
                <a:ext cx="432002" cy="432000"/>
              </a:xfrm>
              <a:prstGeom prst="rect">
                <a:avLst/>
              </a:prstGeom>
              <a:solidFill>
                <a:srgbClr val="A7DA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3600" dirty="0">
                    <a:solidFill>
                      <a:srgbClr val="0085B0"/>
                    </a:solidFill>
                    <a:ea typeface="メイリオ" panose="020B0604030504040204" pitchFamily="50" charset="-128"/>
                  </a:rPr>
                  <a:t>1</a:t>
                </a:r>
                <a:endParaRPr kumimoji="1" lang="ja-JP" altLang="en-US" sz="3600" dirty="0">
                  <a:solidFill>
                    <a:srgbClr val="0085B0"/>
                  </a:solidFill>
                  <a:ea typeface="メイリオ" panose="020B0604030504040204" pitchFamily="50" charset="-128"/>
                </a:endParaRPr>
              </a:p>
            </p:txBody>
          </p:sp>
        </p:grpSp>
        <p:sp>
          <p:nvSpPr>
            <p:cNvPr id="9" name="Text Box 33">
              <a:extLst>
                <a:ext uri="{FF2B5EF4-FFF2-40B4-BE49-F238E27FC236}">
                  <a16:creationId xmlns:a16="http://schemas.microsoft.com/office/drawing/2014/main" id="{4BC75209-C9AC-4382-BA4E-7318EFA05310}"/>
                </a:ext>
              </a:extLst>
            </p:cNvPr>
            <p:cNvSpPr txBox="1">
              <a:spLocks noChangeArrowheads="1"/>
            </p:cNvSpPr>
            <p:nvPr/>
          </p:nvSpPr>
          <p:spPr bwMode="auto">
            <a:xfrm>
              <a:off x="3791744" y="2729943"/>
              <a:ext cx="9505056" cy="600164"/>
            </a:xfrm>
            <a:prstGeom prst="rect">
              <a:avLst/>
            </a:prstGeom>
            <a:noFill/>
            <a:ln w="9525">
              <a:noFill/>
              <a:miter lim="800000"/>
              <a:headEnd/>
              <a:tailEnd/>
            </a:ln>
          </p:spPr>
          <p:txBody>
            <a:bodyPr wrap="square" rIns="0" bIns="0">
              <a:spAutoFit/>
            </a:bodyPr>
            <a:lstStyle/>
            <a:p>
              <a:pPr indent="1548000"/>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次の各分子の電子式と構造式を示せ。</a:t>
              </a:r>
            </a:p>
          </p:txBody>
        </p:sp>
      </p:grpSp>
      <p:graphicFrame>
        <p:nvGraphicFramePr>
          <p:cNvPr id="14" name="表 13">
            <a:extLst>
              <a:ext uri="{FF2B5EF4-FFF2-40B4-BE49-F238E27FC236}">
                <a16:creationId xmlns:a16="http://schemas.microsoft.com/office/drawing/2014/main" id="{D64C80B7-B1C9-45D3-AE0B-75C030372CC4}"/>
              </a:ext>
            </a:extLst>
          </p:cNvPr>
          <p:cNvGraphicFramePr>
            <a:graphicFrameLocks noGrp="1"/>
          </p:cNvGraphicFramePr>
          <p:nvPr>
            <p:extLst>
              <p:ext uri="{D42A27DB-BD31-4B8C-83A1-F6EECF244321}">
                <p14:modId xmlns:p14="http://schemas.microsoft.com/office/powerpoint/2010/main" val="4228663593"/>
              </p:ext>
            </p:extLst>
          </p:nvPr>
        </p:nvGraphicFramePr>
        <p:xfrm>
          <a:off x="1326000" y="1985456"/>
          <a:ext cx="9540000" cy="3780000"/>
        </p:xfrm>
        <a:graphic>
          <a:graphicData uri="http://schemas.openxmlformats.org/drawingml/2006/table">
            <a:tbl>
              <a:tblPr firstRow="1" firstCol="1" bandRow="1">
                <a:tableStyleId>{5C22544A-7EE6-4342-B048-85BDC9FD1C3A}</a:tableStyleId>
              </a:tblPr>
              <a:tblGrid>
                <a:gridCol w="540000">
                  <a:extLst>
                    <a:ext uri="{9D8B030D-6E8A-4147-A177-3AD203B41FA5}">
                      <a16:colId xmlns:a16="http://schemas.microsoft.com/office/drawing/2014/main" val="3619244859"/>
                    </a:ext>
                  </a:extLst>
                </a:gridCol>
                <a:gridCol w="216000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tblGrid>
              <a:tr h="540000">
                <a:tc gridSpan="2">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物質名</a:t>
                      </a: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hMerge="1">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物質名</a:t>
                      </a:r>
                      <a:endParaRPr lang="ja-JP"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076"/>
                    </a:solidFill>
                  </a:tcPr>
                </a:tc>
                <a:tc>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電子式</a:t>
                      </a:r>
                      <a:endParaRPr lang="ja-JP"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rPr>
                        <a:t>構造式</a:t>
                      </a:r>
                      <a:endParaRPr lang="ja-JP"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260000">
                <a:tc>
                  <a:txBody>
                    <a:bodyPr/>
                    <a:lstStyle/>
                    <a:p>
                      <a:pPr indent="0" algn="ctr">
                        <a:lnSpc>
                          <a:spcPct val="100000"/>
                        </a:lnSpc>
                        <a:spcAft>
                          <a:spcPts val="0"/>
                        </a:spcAft>
                      </a:pPr>
                      <a:r>
                        <a:rPr lang="ja-JP" altLang="en-US"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⑴</a:t>
                      </a:r>
                      <a:endParaRPr 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r>
                        <a:rPr lang="ja-JP" altLang="en-US"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塩素 </a:t>
                      </a:r>
                      <a:r>
                        <a:rPr lang="en-US" alt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Cl</a:t>
                      </a:r>
                      <a:r>
                        <a:rPr lang="en-US" alt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2</a:t>
                      </a:r>
                      <a:endParaRPr 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r>
                        <a:rPr lang="ja-JP" altLang="en-US" sz="2800" b="0" u="none" kern="100" baseline="0" dirty="0">
                          <a:solidFill>
                            <a:schemeClr val="tx1">
                              <a:lumMod val="85000"/>
                              <a:lumOff val="15000"/>
                            </a:schemeClr>
                          </a:solidFill>
                          <a:effectLst/>
                          <a:uFill>
                            <a:solidFill>
                              <a:srgbClr val="FF00FF"/>
                            </a:solidFill>
                          </a:uFill>
                          <a:latin typeface="メイリオ" panose="020B0604030504040204" pitchFamily="50" charset="-128"/>
                          <a:ea typeface="メイリオ" panose="020B0604030504040204" pitchFamily="50" charset="-128"/>
                        </a:rPr>
                        <a:t> </a:t>
                      </a:r>
                      <a:endParaRPr 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1"/>
                  </a:ext>
                </a:extLst>
              </a:tr>
              <a:tr h="1980000">
                <a:tc>
                  <a:txBody>
                    <a:bodyPr/>
                    <a:lstStyle/>
                    <a:p>
                      <a:pPr indent="0" algn="ctr">
                        <a:lnSpc>
                          <a:spcPct val="100000"/>
                        </a:lnSpc>
                        <a:spcAft>
                          <a:spcPts val="0"/>
                        </a:spcAft>
                      </a:pPr>
                      <a:r>
                        <a:rPr lang="ja-JP" altLang="en-US"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⑵</a:t>
                      </a:r>
                      <a:endParaRPr lang="ja-JP"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rgbClr val="E6B91E"/>
                      </a:solidFill>
                      <a:prstDash val="solid"/>
                      <a:round/>
                      <a:headEnd type="none" w="med" len="med"/>
                      <a:tailEnd type="none" w="med" len="med"/>
                    </a:lnB>
                    <a:noFill/>
                  </a:tcPr>
                </a:tc>
                <a:tc>
                  <a:txBody>
                    <a:bodyPr/>
                    <a:lstStyle/>
                    <a:p>
                      <a:pPr indent="0" algn="ctr">
                        <a:lnSpc>
                          <a:spcPct val="100000"/>
                        </a:lnSpc>
                        <a:spcAft>
                          <a:spcPts val="0"/>
                        </a:spcAft>
                      </a:pPr>
                      <a:r>
                        <a:rPr lang="ja-JP" altLang="en-US"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メタノール</a:t>
                      </a:r>
                      <a:endParaRPr lang="en-US"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p>
                      <a:pPr indent="0" algn="ctr">
                        <a:lnSpc>
                          <a:spcPct val="100000"/>
                        </a:lnSpc>
                        <a:spcAft>
                          <a:spcPts val="0"/>
                        </a:spcAft>
                      </a:pPr>
                      <a:r>
                        <a:rPr lang="en-US"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CH</a:t>
                      </a:r>
                      <a:r>
                        <a:rPr lang="en-US" alt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3</a:t>
                      </a:r>
                      <a:r>
                        <a:rPr lang="en-US"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OH</a:t>
                      </a:r>
                      <a:endParaRPr lang="ja-JP"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104" name="グループ化 103">
            <a:extLst>
              <a:ext uri="{FF2B5EF4-FFF2-40B4-BE49-F238E27FC236}">
                <a16:creationId xmlns:a16="http://schemas.microsoft.com/office/drawing/2014/main" id="{47669D8A-C61D-4BB4-87C1-54F40142C8F8}"/>
              </a:ext>
            </a:extLst>
          </p:cNvPr>
          <p:cNvGrpSpPr/>
          <p:nvPr/>
        </p:nvGrpSpPr>
        <p:grpSpPr>
          <a:xfrm>
            <a:off x="8577367" y="2945660"/>
            <a:ext cx="1053496" cy="430887"/>
            <a:chOff x="7820152" y="7461448"/>
            <a:chExt cx="1053496" cy="430887"/>
          </a:xfrm>
        </p:grpSpPr>
        <p:sp>
          <p:nvSpPr>
            <p:cNvPr id="105" name="テキスト ボックス 104">
              <a:extLst>
                <a:ext uri="{FF2B5EF4-FFF2-40B4-BE49-F238E27FC236}">
                  <a16:creationId xmlns:a16="http://schemas.microsoft.com/office/drawing/2014/main" id="{910196A2-0135-41CC-8ECF-072382DC65CE}"/>
                </a:ext>
              </a:extLst>
            </p:cNvPr>
            <p:cNvSpPr txBox="1"/>
            <p:nvPr/>
          </p:nvSpPr>
          <p:spPr bwMode="auto">
            <a:xfrm>
              <a:off x="7820152" y="7461448"/>
              <a:ext cx="3334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Cl</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83D1BA77-7603-49D7-8B60-1C5AE1435AE5}"/>
                </a:ext>
              </a:extLst>
            </p:cNvPr>
            <p:cNvSpPr txBox="1"/>
            <p:nvPr/>
          </p:nvSpPr>
          <p:spPr bwMode="auto">
            <a:xfrm>
              <a:off x="8540223" y="7461448"/>
              <a:ext cx="3334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Cl</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cxnSp>
          <p:nvCxnSpPr>
            <p:cNvPr id="107" name="直線コネクタ 106">
              <a:extLst>
                <a:ext uri="{FF2B5EF4-FFF2-40B4-BE49-F238E27FC236}">
                  <a16:creationId xmlns:a16="http://schemas.microsoft.com/office/drawing/2014/main" id="{BF38658B-A503-4143-B81F-83F7B41BB056}"/>
                </a:ext>
              </a:extLst>
            </p:cNvPr>
            <p:cNvCxnSpPr>
              <a:cxnSpLocks/>
            </p:cNvCxnSpPr>
            <p:nvPr/>
          </p:nvCxnSpPr>
          <p:spPr>
            <a:xfrm>
              <a:off x="8202900" y="762667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0" name="グループ化 219">
            <a:extLst>
              <a:ext uri="{FF2B5EF4-FFF2-40B4-BE49-F238E27FC236}">
                <a16:creationId xmlns:a16="http://schemas.microsoft.com/office/drawing/2014/main" id="{42165FE8-25DA-4ACF-9F51-AD86BEE9528B}"/>
              </a:ext>
            </a:extLst>
          </p:cNvPr>
          <p:cNvGrpSpPr/>
          <p:nvPr/>
        </p:nvGrpSpPr>
        <p:grpSpPr>
          <a:xfrm>
            <a:off x="5086681" y="2825465"/>
            <a:ext cx="1118355" cy="570836"/>
            <a:chOff x="7702838" y="7351868"/>
            <a:chExt cx="1118355" cy="570836"/>
          </a:xfrm>
        </p:grpSpPr>
        <p:sp>
          <p:nvSpPr>
            <p:cNvPr id="221" name="テキスト ボックス 220">
              <a:extLst>
                <a:ext uri="{FF2B5EF4-FFF2-40B4-BE49-F238E27FC236}">
                  <a16:creationId xmlns:a16="http://schemas.microsoft.com/office/drawing/2014/main" id="{D95D0CC7-7A97-4D6E-BA07-4CA53FAA422D}"/>
                </a:ext>
              </a:extLst>
            </p:cNvPr>
            <p:cNvSpPr txBox="1"/>
            <p:nvPr/>
          </p:nvSpPr>
          <p:spPr bwMode="auto">
            <a:xfrm>
              <a:off x="7833714" y="7472823"/>
              <a:ext cx="3334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Cl</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22" name="テキスト ボックス 221">
              <a:extLst>
                <a:ext uri="{FF2B5EF4-FFF2-40B4-BE49-F238E27FC236}">
                  <a16:creationId xmlns:a16="http://schemas.microsoft.com/office/drawing/2014/main" id="{72663BAA-5373-4860-B99C-080C8C9EAED2}"/>
                </a:ext>
              </a:extLst>
            </p:cNvPr>
            <p:cNvSpPr txBox="1"/>
            <p:nvPr/>
          </p:nvSpPr>
          <p:spPr bwMode="auto">
            <a:xfrm>
              <a:off x="8356891" y="7472823"/>
              <a:ext cx="3334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Cl</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223" name="グループ化 222">
              <a:extLst>
                <a:ext uri="{FF2B5EF4-FFF2-40B4-BE49-F238E27FC236}">
                  <a16:creationId xmlns:a16="http://schemas.microsoft.com/office/drawing/2014/main" id="{FE3A13E5-88DD-4476-914F-132AD60DE8DD}"/>
                </a:ext>
              </a:extLst>
            </p:cNvPr>
            <p:cNvGrpSpPr/>
            <p:nvPr/>
          </p:nvGrpSpPr>
          <p:grpSpPr>
            <a:xfrm>
              <a:off x="7903089" y="7351868"/>
              <a:ext cx="194675" cy="72000"/>
              <a:chOff x="7866866" y="7356174"/>
              <a:chExt cx="194675" cy="72000"/>
            </a:xfrm>
          </p:grpSpPr>
          <p:sp>
            <p:nvSpPr>
              <p:cNvPr id="242" name="楕円 241">
                <a:extLst>
                  <a:ext uri="{FF2B5EF4-FFF2-40B4-BE49-F238E27FC236}">
                    <a16:creationId xmlns:a16="http://schemas.microsoft.com/office/drawing/2014/main" id="{FD8DA760-214A-465A-B10B-B710BCF5A242}"/>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43" name="楕円 242">
                <a:extLst>
                  <a:ext uri="{FF2B5EF4-FFF2-40B4-BE49-F238E27FC236}">
                    <a16:creationId xmlns:a16="http://schemas.microsoft.com/office/drawing/2014/main" id="{D49DA9C2-D790-41E7-95E6-82703AE54564}"/>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24" name="グループ化 223">
              <a:extLst>
                <a:ext uri="{FF2B5EF4-FFF2-40B4-BE49-F238E27FC236}">
                  <a16:creationId xmlns:a16="http://schemas.microsoft.com/office/drawing/2014/main" id="{9E57DF52-EEDE-464D-834F-A12844719F8F}"/>
                </a:ext>
              </a:extLst>
            </p:cNvPr>
            <p:cNvGrpSpPr/>
            <p:nvPr/>
          </p:nvGrpSpPr>
          <p:grpSpPr>
            <a:xfrm>
              <a:off x="8426266" y="7351868"/>
              <a:ext cx="194675" cy="72000"/>
              <a:chOff x="7866866" y="7356174"/>
              <a:chExt cx="194675" cy="72000"/>
            </a:xfrm>
          </p:grpSpPr>
          <p:sp>
            <p:nvSpPr>
              <p:cNvPr id="240" name="楕円 239">
                <a:extLst>
                  <a:ext uri="{FF2B5EF4-FFF2-40B4-BE49-F238E27FC236}">
                    <a16:creationId xmlns:a16="http://schemas.microsoft.com/office/drawing/2014/main" id="{493DF25D-B3AE-4C94-ABE1-AE4E4E3A893C}"/>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41" name="楕円 240">
                <a:extLst>
                  <a:ext uri="{FF2B5EF4-FFF2-40B4-BE49-F238E27FC236}">
                    <a16:creationId xmlns:a16="http://schemas.microsoft.com/office/drawing/2014/main" id="{1C7ADC74-221C-4BA5-83E3-F9818A7A98F8}"/>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25" name="グループ化 224">
              <a:extLst>
                <a:ext uri="{FF2B5EF4-FFF2-40B4-BE49-F238E27FC236}">
                  <a16:creationId xmlns:a16="http://schemas.microsoft.com/office/drawing/2014/main" id="{63CD2625-F6D3-4C27-8E83-172BF5A54D56}"/>
                </a:ext>
              </a:extLst>
            </p:cNvPr>
            <p:cNvGrpSpPr/>
            <p:nvPr/>
          </p:nvGrpSpPr>
          <p:grpSpPr>
            <a:xfrm>
              <a:off x="7903089" y="7850704"/>
              <a:ext cx="194675" cy="72000"/>
              <a:chOff x="7866866" y="7356174"/>
              <a:chExt cx="194675" cy="72000"/>
            </a:xfrm>
          </p:grpSpPr>
          <p:sp>
            <p:nvSpPr>
              <p:cNvPr id="238" name="楕円 237">
                <a:extLst>
                  <a:ext uri="{FF2B5EF4-FFF2-40B4-BE49-F238E27FC236}">
                    <a16:creationId xmlns:a16="http://schemas.microsoft.com/office/drawing/2014/main" id="{7C0F48B3-6794-49AF-80AA-5D4FB1BDA4CD}"/>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9" name="楕円 238">
                <a:extLst>
                  <a:ext uri="{FF2B5EF4-FFF2-40B4-BE49-F238E27FC236}">
                    <a16:creationId xmlns:a16="http://schemas.microsoft.com/office/drawing/2014/main" id="{4AB2C21D-F380-46FA-9AC0-874003308984}"/>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26" name="グループ化 225">
              <a:extLst>
                <a:ext uri="{FF2B5EF4-FFF2-40B4-BE49-F238E27FC236}">
                  <a16:creationId xmlns:a16="http://schemas.microsoft.com/office/drawing/2014/main" id="{41A2856B-E002-4CF1-B0A0-1AE02F5AC18C}"/>
                </a:ext>
              </a:extLst>
            </p:cNvPr>
            <p:cNvGrpSpPr/>
            <p:nvPr/>
          </p:nvGrpSpPr>
          <p:grpSpPr>
            <a:xfrm>
              <a:off x="8426266" y="7850704"/>
              <a:ext cx="194675" cy="72000"/>
              <a:chOff x="7866866" y="7356174"/>
              <a:chExt cx="194675" cy="72000"/>
            </a:xfrm>
          </p:grpSpPr>
          <p:sp>
            <p:nvSpPr>
              <p:cNvPr id="236" name="楕円 235">
                <a:extLst>
                  <a:ext uri="{FF2B5EF4-FFF2-40B4-BE49-F238E27FC236}">
                    <a16:creationId xmlns:a16="http://schemas.microsoft.com/office/drawing/2014/main" id="{19A0EC7C-C4AF-43DE-874E-6981917B2DDC}"/>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7" name="楕円 236">
                <a:extLst>
                  <a:ext uri="{FF2B5EF4-FFF2-40B4-BE49-F238E27FC236}">
                    <a16:creationId xmlns:a16="http://schemas.microsoft.com/office/drawing/2014/main" id="{1CD5DE8A-79CC-4CEB-84DC-67F1B8F62DF9}"/>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27" name="グループ化 226">
              <a:extLst>
                <a:ext uri="{FF2B5EF4-FFF2-40B4-BE49-F238E27FC236}">
                  <a16:creationId xmlns:a16="http://schemas.microsoft.com/office/drawing/2014/main" id="{3219DF8E-28ED-48C8-A23A-DE944EFEB5D3}"/>
                </a:ext>
              </a:extLst>
            </p:cNvPr>
            <p:cNvGrpSpPr/>
            <p:nvPr/>
          </p:nvGrpSpPr>
          <p:grpSpPr>
            <a:xfrm>
              <a:off x="7702838" y="7544127"/>
              <a:ext cx="72000" cy="194675"/>
              <a:chOff x="7702838" y="7544127"/>
              <a:chExt cx="72000" cy="194675"/>
            </a:xfrm>
          </p:grpSpPr>
          <p:sp>
            <p:nvSpPr>
              <p:cNvPr id="234" name="楕円 233">
                <a:extLst>
                  <a:ext uri="{FF2B5EF4-FFF2-40B4-BE49-F238E27FC236}">
                    <a16:creationId xmlns:a16="http://schemas.microsoft.com/office/drawing/2014/main" id="{F8D3328D-ADD3-4676-9517-147C4BF87E22}"/>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5" name="楕円 234">
                <a:extLst>
                  <a:ext uri="{FF2B5EF4-FFF2-40B4-BE49-F238E27FC236}">
                    <a16:creationId xmlns:a16="http://schemas.microsoft.com/office/drawing/2014/main" id="{5D3F88A0-49A9-4716-87ED-D126E9B79D2B}"/>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28" name="グループ化 227">
              <a:extLst>
                <a:ext uri="{FF2B5EF4-FFF2-40B4-BE49-F238E27FC236}">
                  <a16:creationId xmlns:a16="http://schemas.microsoft.com/office/drawing/2014/main" id="{445B8427-FC0A-42D5-B637-5E7F83286430}"/>
                </a:ext>
              </a:extLst>
            </p:cNvPr>
            <p:cNvGrpSpPr/>
            <p:nvPr/>
          </p:nvGrpSpPr>
          <p:grpSpPr>
            <a:xfrm>
              <a:off x="8226015" y="7544127"/>
              <a:ext cx="72000" cy="194675"/>
              <a:chOff x="7702838" y="7544127"/>
              <a:chExt cx="72000" cy="194675"/>
            </a:xfrm>
          </p:grpSpPr>
          <p:sp>
            <p:nvSpPr>
              <p:cNvPr id="232" name="楕円 231">
                <a:extLst>
                  <a:ext uri="{FF2B5EF4-FFF2-40B4-BE49-F238E27FC236}">
                    <a16:creationId xmlns:a16="http://schemas.microsoft.com/office/drawing/2014/main" id="{2202D8F3-B550-4D29-8EF8-C87E15A33388}"/>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3" name="楕円 232">
                <a:extLst>
                  <a:ext uri="{FF2B5EF4-FFF2-40B4-BE49-F238E27FC236}">
                    <a16:creationId xmlns:a16="http://schemas.microsoft.com/office/drawing/2014/main" id="{6A88F30B-F6F3-457D-98F8-5E4727845A0B}"/>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29" name="グループ化 228">
              <a:extLst>
                <a:ext uri="{FF2B5EF4-FFF2-40B4-BE49-F238E27FC236}">
                  <a16:creationId xmlns:a16="http://schemas.microsoft.com/office/drawing/2014/main" id="{F634410C-0305-4590-A2D7-411CB4056886}"/>
                </a:ext>
              </a:extLst>
            </p:cNvPr>
            <p:cNvGrpSpPr/>
            <p:nvPr/>
          </p:nvGrpSpPr>
          <p:grpSpPr>
            <a:xfrm>
              <a:off x="8749193" y="7544127"/>
              <a:ext cx="72000" cy="194675"/>
              <a:chOff x="7702838" y="7544127"/>
              <a:chExt cx="72000" cy="194675"/>
            </a:xfrm>
          </p:grpSpPr>
          <p:sp>
            <p:nvSpPr>
              <p:cNvPr id="230" name="楕円 229">
                <a:extLst>
                  <a:ext uri="{FF2B5EF4-FFF2-40B4-BE49-F238E27FC236}">
                    <a16:creationId xmlns:a16="http://schemas.microsoft.com/office/drawing/2014/main" id="{23EC46C7-69AE-4F9E-AE61-F8AAA4793B30}"/>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1" name="楕円 230">
                <a:extLst>
                  <a:ext uri="{FF2B5EF4-FFF2-40B4-BE49-F238E27FC236}">
                    <a16:creationId xmlns:a16="http://schemas.microsoft.com/office/drawing/2014/main" id="{0B9ECC01-A134-4D14-9106-EA88C0D102F0}"/>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grpSp>
        <p:nvGrpSpPr>
          <p:cNvPr id="272" name="グループ化 271">
            <a:extLst>
              <a:ext uri="{FF2B5EF4-FFF2-40B4-BE49-F238E27FC236}">
                <a16:creationId xmlns:a16="http://schemas.microsoft.com/office/drawing/2014/main" id="{E9A3A2E5-54E9-4F00-9D02-2332A864ED32}"/>
              </a:ext>
            </a:extLst>
          </p:cNvPr>
          <p:cNvGrpSpPr/>
          <p:nvPr/>
        </p:nvGrpSpPr>
        <p:grpSpPr>
          <a:xfrm>
            <a:off x="4806556" y="4114345"/>
            <a:ext cx="1693530" cy="1428631"/>
            <a:chOff x="7384458" y="6954920"/>
            <a:chExt cx="1693530" cy="1428631"/>
          </a:xfrm>
        </p:grpSpPr>
        <p:sp>
          <p:nvSpPr>
            <p:cNvPr id="273" name="テキスト ボックス 272">
              <a:extLst>
                <a:ext uri="{FF2B5EF4-FFF2-40B4-BE49-F238E27FC236}">
                  <a16:creationId xmlns:a16="http://schemas.microsoft.com/office/drawing/2014/main" id="{4E58F67A-B95D-41B0-9553-D9E795FB4DE1}"/>
                </a:ext>
              </a:extLst>
            </p:cNvPr>
            <p:cNvSpPr txBox="1"/>
            <p:nvPr/>
          </p:nvSpPr>
          <p:spPr bwMode="auto">
            <a:xfrm>
              <a:off x="7865612" y="7461958"/>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74" name="テキスト ボックス 273">
              <a:extLst>
                <a:ext uri="{FF2B5EF4-FFF2-40B4-BE49-F238E27FC236}">
                  <a16:creationId xmlns:a16="http://schemas.microsoft.com/office/drawing/2014/main" id="{5FA3F506-096D-4073-9973-B8D39C2DC6D3}"/>
                </a:ext>
              </a:extLst>
            </p:cNvPr>
            <p:cNvSpPr txBox="1"/>
            <p:nvPr/>
          </p:nvSpPr>
          <p:spPr bwMode="auto">
            <a:xfrm>
              <a:off x="8322719" y="7461958"/>
              <a:ext cx="274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O</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275" name="グループ化 274">
              <a:extLst>
                <a:ext uri="{FF2B5EF4-FFF2-40B4-BE49-F238E27FC236}">
                  <a16:creationId xmlns:a16="http://schemas.microsoft.com/office/drawing/2014/main" id="{231109D6-6ABB-429B-82B3-00A6E97C07F6}"/>
                </a:ext>
              </a:extLst>
            </p:cNvPr>
            <p:cNvGrpSpPr/>
            <p:nvPr/>
          </p:nvGrpSpPr>
          <p:grpSpPr>
            <a:xfrm>
              <a:off x="7889301" y="7351868"/>
              <a:ext cx="194675" cy="72000"/>
              <a:chOff x="7866866" y="7356174"/>
              <a:chExt cx="194675" cy="72000"/>
            </a:xfrm>
          </p:grpSpPr>
          <p:sp>
            <p:nvSpPr>
              <p:cNvPr id="298" name="楕円 297">
                <a:extLst>
                  <a:ext uri="{FF2B5EF4-FFF2-40B4-BE49-F238E27FC236}">
                    <a16:creationId xmlns:a16="http://schemas.microsoft.com/office/drawing/2014/main" id="{4ED27C68-C2C0-4C3E-8315-138EEB9FE1AA}"/>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99" name="楕円 298">
                <a:extLst>
                  <a:ext uri="{FF2B5EF4-FFF2-40B4-BE49-F238E27FC236}">
                    <a16:creationId xmlns:a16="http://schemas.microsoft.com/office/drawing/2014/main" id="{08A4CCAB-F1F5-48C4-9390-4A5769D05689}"/>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76" name="グループ化 275">
              <a:extLst>
                <a:ext uri="{FF2B5EF4-FFF2-40B4-BE49-F238E27FC236}">
                  <a16:creationId xmlns:a16="http://schemas.microsoft.com/office/drawing/2014/main" id="{2A7D94D6-FAA8-4F7D-9813-07CF26CE759E}"/>
                </a:ext>
              </a:extLst>
            </p:cNvPr>
            <p:cNvGrpSpPr/>
            <p:nvPr/>
          </p:nvGrpSpPr>
          <p:grpSpPr>
            <a:xfrm>
              <a:off x="8362439" y="7351868"/>
              <a:ext cx="194675" cy="72000"/>
              <a:chOff x="7866866" y="7356174"/>
              <a:chExt cx="194675" cy="72000"/>
            </a:xfrm>
          </p:grpSpPr>
          <p:sp>
            <p:nvSpPr>
              <p:cNvPr id="296" name="楕円 295">
                <a:extLst>
                  <a:ext uri="{FF2B5EF4-FFF2-40B4-BE49-F238E27FC236}">
                    <a16:creationId xmlns:a16="http://schemas.microsoft.com/office/drawing/2014/main" id="{D23EBA60-67C1-4921-AAB6-6092A2A0803C}"/>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97" name="楕円 296">
                <a:extLst>
                  <a:ext uri="{FF2B5EF4-FFF2-40B4-BE49-F238E27FC236}">
                    <a16:creationId xmlns:a16="http://schemas.microsoft.com/office/drawing/2014/main" id="{DB107DB0-769F-4480-AB8A-FC85CE604749}"/>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77" name="グループ化 276">
              <a:extLst>
                <a:ext uri="{FF2B5EF4-FFF2-40B4-BE49-F238E27FC236}">
                  <a16:creationId xmlns:a16="http://schemas.microsoft.com/office/drawing/2014/main" id="{BFAAB984-C375-45B1-9B26-71B44BC4BAAF}"/>
                </a:ext>
              </a:extLst>
            </p:cNvPr>
            <p:cNvGrpSpPr/>
            <p:nvPr/>
          </p:nvGrpSpPr>
          <p:grpSpPr>
            <a:xfrm>
              <a:off x="7889301" y="7850704"/>
              <a:ext cx="194675" cy="72000"/>
              <a:chOff x="7866866" y="7356174"/>
              <a:chExt cx="194675" cy="72000"/>
            </a:xfrm>
          </p:grpSpPr>
          <p:sp>
            <p:nvSpPr>
              <p:cNvPr id="294" name="楕円 293">
                <a:extLst>
                  <a:ext uri="{FF2B5EF4-FFF2-40B4-BE49-F238E27FC236}">
                    <a16:creationId xmlns:a16="http://schemas.microsoft.com/office/drawing/2014/main" id="{5FA7B2BB-52F3-47FE-871A-275F8D6927F5}"/>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95" name="楕円 294">
                <a:extLst>
                  <a:ext uri="{FF2B5EF4-FFF2-40B4-BE49-F238E27FC236}">
                    <a16:creationId xmlns:a16="http://schemas.microsoft.com/office/drawing/2014/main" id="{3272C341-0FF2-44B1-93B9-466F23717CB7}"/>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78" name="グループ化 277">
              <a:extLst>
                <a:ext uri="{FF2B5EF4-FFF2-40B4-BE49-F238E27FC236}">
                  <a16:creationId xmlns:a16="http://schemas.microsoft.com/office/drawing/2014/main" id="{556B0EFB-02CF-450E-8651-F4B6A924DD5B}"/>
                </a:ext>
              </a:extLst>
            </p:cNvPr>
            <p:cNvGrpSpPr/>
            <p:nvPr/>
          </p:nvGrpSpPr>
          <p:grpSpPr>
            <a:xfrm>
              <a:off x="8362439" y="7850704"/>
              <a:ext cx="194675" cy="72000"/>
              <a:chOff x="7866866" y="7356174"/>
              <a:chExt cx="194675" cy="72000"/>
            </a:xfrm>
          </p:grpSpPr>
          <p:sp>
            <p:nvSpPr>
              <p:cNvPr id="292" name="楕円 291">
                <a:extLst>
                  <a:ext uri="{FF2B5EF4-FFF2-40B4-BE49-F238E27FC236}">
                    <a16:creationId xmlns:a16="http://schemas.microsoft.com/office/drawing/2014/main" id="{5CFC92B5-C8C0-4EB8-A1B2-286C2B25E596}"/>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93" name="楕円 292">
                <a:extLst>
                  <a:ext uri="{FF2B5EF4-FFF2-40B4-BE49-F238E27FC236}">
                    <a16:creationId xmlns:a16="http://schemas.microsoft.com/office/drawing/2014/main" id="{9317614B-24CE-42D0-BE2A-CFADCCEFC649}"/>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79" name="グループ化 278">
              <a:extLst>
                <a:ext uri="{FF2B5EF4-FFF2-40B4-BE49-F238E27FC236}">
                  <a16:creationId xmlns:a16="http://schemas.microsoft.com/office/drawing/2014/main" id="{FC742690-D43D-41FC-9E45-48D94C2AAFC7}"/>
                </a:ext>
              </a:extLst>
            </p:cNvPr>
            <p:cNvGrpSpPr/>
            <p:nvPr/>
          </p:nvGrpSpPr>
          <p:grpSpPr>
            <a:xfrm>
              <a:off x="7722085" y="7544127"/>
              <a:ext cx="72000" cy="194675"/>
              <a:chOff x="7702838" y="7544127"/>
              <a:chExt cx="72000" cy="194675"/>
            </a:xfrm>
          </p:grpSpPr>
          <p:sp>
            <p:nvSpPr>
              <p:cNvPr id="290" name="楕円 289">
                <a:extLst>
                  <a:ext uri="{FF2B5EF4-FFF2-40B4-BE49-F238E27FC236}">
                    <a16:creationId xmlns:a16="http://schemas.microsoft.com/office/drawing/2014/main" id="{06A77992-6699-4AFC-81F5-6E1291F4D37A}"/>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91" name="楕円 290">
                <a:extLst>
                  <a:ext uri="{FF2B5EF4-FFF2-40B4-BE49-F238E27FC236}">
                    <a16:creationId xmlns:a16="http://schemas.microsoft.com/office/drawing/2014/main" id="{7F0F24A0-10AA-4E67-B9E9-0C248D617E3D}"/>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80" name="グループ化 279">
              <a:extLst>
                <a:ext uri="{FF2B5EF4-FFF2-40B4-BE49-F238E27FC236}">
                  <a16:creationId xmlns:a16="http://schemas.microsoft.com/office/drawing/2014/main" id="{33AFDD79-80FA-426D-A3B4-9081FB2730E0}"/>
                </a:ext>
              </a:extLst>
            </p:cNvPr>
            <p:cNvGrpSpPr/>
            <p:nvPr/>
          </p:nvGrpSpPr>
          <p:grpSpPr>
            <a:xfrm>
              <a:off x="8179192" y="7544127"/>
              <a:ext cx="72000" cy="194675"/>
              <a:chOff x="7702838" y="7544127"/>
              <a:chExt cx="72000" cy="194675"/>
            </a:xfrm>
          </p:grpSpPr>
          <p:sp>
            <p:nvSpPr>
              <p:cNvPr id="288" name="楕円 287">
                <a:extLst>
                  <a:ext uri="{FF2B5EF4-FFF2-40B4-BE49-F238E27FC236}">
                    <a16:creationId xmlns:a16="http://schemas.microsoft.com/office/drawing/2014/main" id="{AB82A137-1B43-4682-83F5-46E9F20E054E}"/>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89" name="楕円 288">
                <a:extLst>
                  <a:ext uri="{FF2B5EF4-FFF2-40B4-BE49-F238E27FC236}">
                    <a16:creationId xmlns:a16="http://schemas.microsoft.com/office/drawing/2014/main" id="{12CA9745-BC8C-43B3-A8CE-B9E2FAE010B8}"/>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81" name="グループ化 280">
              <a:extLst>
                <a:ext uri="{FF2B5EF4-FFF2-40B4-BE49-F238E27FC236}">
                  <a16:creationId xmlns:a16="http://schemas.microsoft.com/office/drawing/2014/main" id="{054208C1-9B74-474C-A0A0-935E8DE92C18}"/>
                </a:ext>
              </a:extLst>
            </p:cNvPr>
            <p:cNvGrpSpPr/>
            <p:nvPr/>
          </p:nvGrpSpPr>
          <p:grpSpPr>
            <a:xfrm>
              <a:off x="8668360" y="7544127"/>
              <a:ext cx="72000" cy="194675"/>
              <a:chOff x="7702838" y="7544127"/>
              <a:chExt cx="72000" cy="194675"/>
            </a:xfrm>
          </p:grpSpPr>
          <p:sp>
            <p:nvSpPr>
              <p:cNvPr id="286" name="楕円 285">
                <a:extLst>
                  <a:ext uri="{FF2B5EF4-FFF2-40B4-BE49-F238E27FC236}">
                    <a16:creationId xmlns:a16="http://schemas.microsoft.com/office/drawing/2014/main" id="{45434500-954E-4C53-AEB3-3CC48D2181A9}"/>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87" name="楕円 286">
                <a:extLst>
                  <a:ext uri="{FF2B5EF4-FFF2-40B4-BE49-F238E27FC236}">
                    <a16:creationId xmlns:a16="http://schemas.microsoft.com/office/drawing/2014/main" id="{D79E9EF1-6E07-4194-B079-A329BB5EA13A}"/>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sp>
          <p:nvSpPr>
            <p:cNvPr id="282" name="テキスト ボックス 281">
              <a:extLst>
                <a:ext uri="{FF2B5EF4-FFF2-40B4-BE49-F238E27FC236}">
                  <a16:creationId xmlns:a16="http://schemas.microsoft.com/office/drawing/2014/main" id="{957DBBDB-97C7-4DEB-8D23-1D2EF99DB5CD}"/>
                </a:ext>
              </a:extLst>
            </p:cNvPr>
            <p:cNvSpPr txBox="1"/>
            <p:nvPr/>
          </p:nvSpPr>
          <p:spPr bwMode="auto">
            <a:xfrm>
              <a:off x="7854000" y="6954920"/>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83" name="テキスト ボックス 282">
              <a:extLst>
                <a:ext uri="{FF2B5EF4-FFF2-40B4-BE49-F238E27FC236}">
                  <a16:creationId xmlns:a16="http://schemas.microsoft.com/office/drawing/2014/main" id="{D36D55C2-3487-4A7A-99AA-704ACABCCF8A}"/>
                </a:ext>
              </a:extLst>
            </p:cNvPr>
            <p:cNvSpPr txBox="1"/>
            <p:nvPr/>
          </p:nvSpPr>
          <p:spPr bwMode="auto">
            <a:xfrm>
              <a:off x="7854000" y="7952664"/>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84" name="テキスト ボックス 283">
              <a:extLst>
                <a:ext uri="{FF2B5EF4-FFF2-40B4-BE49-F238E27FC236}">
                  <a16:creationId xmlns:a16="http://schemas.microsoft.com/office/drawing/2014/main" id="{44730249-FE3F-4DCB-AEC4-BD408E0B2780}"/>
                </a:ext>
              </a:extLst>
            </p:cNvPr>
            <p:cNvSpPr txBox="1"/>
            <p:nvPr/>
          </p:nvSpPr>
          <p:spPr bwMode="auto">
            <a:xfrm>
              <a:off x="7384458" y="7461958"/>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85" name="テキスト ボックス 284">
              <a:extLst>
                <a:ext uri="{FF2B5EF4-FFF2-40B4-BE49-F238E27FC236}">
                  <a16:creationId xmlns:a16="http://schemas.microsoft.com/office/drawing/2014/main" id="{24365482-A2E2-4860-9ADC-AEAA82605791}"/>
                </a:ext>
              </a:extLst>
            </p:cNvPr>
            <p:cNvSpPr txBox="1"/>
            <p:nvPr/>
          </p:nvSpPr>
          <p:spPr bwMode="auto">
            <a:xfrm>
              <a:off x="8811889" y="7461958"/>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grpSp>
        <p:nvGrpSpPr>
          <p:cNvPr id="306" name="グループ化 305">
            <a:extLst>
              <a:ext uri="{FF2B5EF4-FFF2-40B4-BE49-F238E27FC236}">
                <a16:creationId xmlns:a16="http://schemas.microsoft.com/office/drawing/2014/main" id="{BBEFD318-5B02-4514-9274-B6F12FBF279A}"/>
              </a:ext>
            </a:extLst>
          </p:cNvPr>
          <p:cNvGrpSpPr/>
          <p:nvPr/>
        </p:nvGrpSpPr>
        <p:grpSpPr>
          <a:xfrm>
            <a:off x="8039913" y="3953553"/>
            <a:ext cx="2141302" cy="1745348"/>
            <a:chOff x="7384458" y="6810299"/>
            <a:chExt cx="2141302" cy="1745348"/>
          </a:xfrm>
        </p:grpSpPr>
        <p:sp>
          <p:nvSpPr>
            <p:cNvPr id="307" name="テキスト ボックス 306">
              <a:extLst>
                <a:ext uri="{FF2B5EF4-FFF2-40B4-BE49-F238E27FC236}">
                  <a16:creationId xmlns:a16="http://schemas.microsoft.com/office/drawing/2014/main" id="{B78A570D-5C60-4E0D-845E-D9D71E3CE2FC}"/>
                </a:ext>
              </a:extLst>
            </p:cNvPr>
            <p:cNvSpPr txBox="1"/>
            <p:nvPr/>
          </p:nvSpPr>
          <p:spPr bwMode="auto">
            <a:xfrm>
              <a:off x="8014869" y="7461958"/>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08" name="テキスト ボックス 307">
              <a:extLst>
                <a:ext uri="{FF2B5EF4-FFF2-40B4-BE49-F238E27FC236}">
                  <a16:creationId xmlns:a16="http://schemas.microsoft.com/office/drawing/2014/main" id="{D00459BC-9B12-4118-8E25-099EC4AC976C}"/>
                </a:ext>
              </a:extLst>
            </p:cNvPr>
            <p:cNvSpPr txBox="1"/>
            <p:nvPr/>
          </p:nvSpPr>
          <p:spPr bwMode="auto">
            <a:xfrm>
              <a:off x="8621234" y="7461958"/>
              <a:ext cx="274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O</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09" name="テキスト ボックス 308">
              <a:extLst>
                <a:ext uri="{FF2B5EF4-FFF2-40B4-BE49-F238E27FC236}">
                  <a16:creationId xmlns:a16="http://schemas.microsoft.com/office/drawing/2014/main" id="{C0051D53-5EC7-4286-872D-96F0085435DC}"/>
                </a:ext>
              </a:extLst>
            </p:cNvPr>
            <p:cNvSpPr txBox="1"/>
            <p:nvPr/>
          </p:nvSpPr>
          <p:spPr bwMode="auto">
            <a:xfrm>
              <a:off x="8010581" y="6810299"/>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10" name="テキスト ボックス 309">
              <a:extLst>
                <a:ext uri="{FF2B5EF4-FFF2-40B4-BE49-F238E27FC236}">
                  <a16:creationId xmlns:a16="http://schemas.microsoft.com/office/drawing/2014/main" id="{16CD5A4A-4D02-4860-B2A3-D94F25AC00C1}"/>
                </a:ext>
              </a:extLst>
            </p:cNvPr>
            <p:cNvSpPr txBox="1"/>
            <p:nvPr/>
          </p:nvSpPr>
          <p:spPr bwMode="auto">
            <a:xfrm>
              <a:off x="8015228" y="8124760"/>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11" name="テキスト ボックス 310">
              <a:extLst>
                <a:ext uri="{FF2B5EF4-FFF2-40B4-BE49-F238E27FC236}">
                  <a16:creationId xmlns:a16="http://schemas.microsoft.com/office/drawing/2014/main" id="{9BE29D84-2E7F-4F97-834D-672DE0587791}"/>
                </a:ext>
              </a:extLst>
            </p:cNvPr>
            <p:cNvSpPr txBox="1"/>
            <p:nvPr/>
          </p:nvSpPr>
          <p:spPr bwMode="auto">
            <a:xfrm>
              <a:off x="7384458" y="7461958"/>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12" name="テキスト ボックス 311">
              <a:extLst>
                <a:ext uri="{FF2B5EF4-FFF2-40B4-BE49-F238E27FC236}">
                  <a16:creationId xmlns:a16="http://schemas.microsoft.com/office/drawing/2014/main" id="{D961D8CF-3CFD-4081-82DE-D36997BB3A5E}"/>
                </a:ext>
              </a:extLst>
            </p:cNvPr>
            <p:cNvSpPr txBox="1"/>
            <p:nvPr/>
          </p:nvSpPr>
          <p:spPr bwMode="auto">
            <a:xfrm>
              <a:off x="9259661" y="7461958"/>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cxnSp>
          <p:nvCxnSpPr>
            <p:cNvPr id="313" name="直線コネクタ 312">
              <a:extLst>
                <a:ext uri="{FF2B5EF4-FFF2-40B4-BE49-F238E27FC236}">
                  <a16:creationId xmlns:a16="http://schemas.microsoft.com/office/drawing/2014/main" id="{6A5E955B-6B82-4329-83F5-D494AE61ACB2}"/>
                </a:ext>
              </a:extLst>
            </p:cNvPr>
            <p:cNvCxnSpPr>
              <a:cxnSpLocks/>
            </p:cNvCxnSpPr>
            <p:nvPr/>
          </p:nvCxnSpPr>
          <p:spPr>
            <a:xfrm>
              <a:off x="8933504" y="7632134"/>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2337C440-42EF-4B33-9012-AF8FDBDD70FE}"/>
                </a:ext>
              </a:extLst>
            </p:cNvPr>
            <p:cNvCxnSpPr>
              <a:cxnSpLocks/>
            </p:cNvCxnSpPr>
            <p:nvPr/>
          </p:nvCxnSpPr>
          <p:spPr>
            <a:xfrm>
              <a:off x="8295078" y="7632134"/>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a:extLst>
                <a:ext uri="{FF2B5EF4-FFF2-40B4-BE49-F238E27FC236}">
                  <a16:creationId xmlns:a16="http://schemas.microsoft.com/office/drawing/2014/main" id="{2629562C-D8C5-460C-8EDF-1457C1263756}"/>
                </a:ext>
              </a:extLst>
            </p:cNvPr>
            <p:cNvCxnSpPr>
              <a:cxnSpLocks/>
            </p:cNvCxnSpPr>
            <p:nvPr/>
          </p:nvCxnSpPr>
          <p:spPr>
            <a:xfrm>
              <a:off x="7688713" y="7632134"/>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AB5CF8FE-20B3-49A7-B2B1-13678868F0EE}"/>
                </a:ext>
              </a:extLst>
            </p:cNvPr>
            <p:cNvCxnSpPr>
              <a:cxnSpLocks/>
            </p:cNvCxnSpPr>
            <p:nvPr/>
          </p:nvCxnSpPr>
          <p:spPr>
            <a:xfrm rot="5400000">
              <a:off x="8007135" y="7299123"/>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485E5D94-914F-49D8-B5E1-81E7458EC7A2}"/>
                </a:ext>
              </a:extLst>
            </p:cNvPr>
            <p:cNvCxnSpPr>
              <a:cxnSpLocks/>
            </p:cNvCxnSpPr>
            <p:nvPr/>
          </p:nvCxnSpPr>
          <p:spPr>
            <a:xfrm rot="5400000">
              <a:off x="8007135" y="7969617"/>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0" name="正方形/長方形 319">
            <a:extLst>
              <a:ext uri="{FF2B5EF4-FFF2-40B4-BE49-F238E27FC236}">
                <a16:creationId xmlns:a16="http://schemas.microsoft.com/office/drawing/2014/main" id="{BA2BFE4A-7145-410A-AB4F-C718F1D3925F}"/>
              </a:ext>
            </a:extLst>
          </p:cNvPr>
          <p:cNvSpPr/>
          <p:nvPr/>
        </p:nvSpPr>
        <p:spPr bwMode="white">
          <a:xfrm>
            <a:off x="4889631" y="2705684"/>
            <a:ext cx="1567317"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21" name="正方形/長方形 320">
            <a:extLst>
              <a:ext uri="{FF2B5EF4-FFF2-40B4-BE49-F238E27FC236}">
                <a16:creationId xmlns:a16="http://schemas.microsoft.com/office/drawing/2014/main" id="{429BFF51-2B33-491C-9169-8D2F3D1B361B}"/>
              </a:ext>
            </a:extLst>
          </p:cNvPr>
          <p:cNvSpPr/>
          <p:nvPr/>
        </p:nvSpPr>
        <p:spPr bwMode="white">
          <a:xfrm>
            <a:off x="8339007" y="2705684"/>
            <a:ext cx="1567317"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22" name="正方形/長方形 321">
            <a:extLst>
              <a:ext uri="{FF2B5EF4-FFF2-40B4-BE49-F238E27FC236}">
                <a16:creationId xmlns:a16="http://schemas.microsoft.com/office/drawing/2014/main" id="{DFA68EE0-6E38-4405-B3AD-A83E166405B7}"/>
              </a:ext>
            </a:extLst>
          </p:cNvPr>
          <p:cNvSpPr/>
          <p:nvPr/>
        </p:nvSpPr>
        <p:spPr bwMode="white">
          <a:xfrm>
            <a:off x="4761547" y="4009694"/>
            <a:ext cx="1979558" cy="153328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23" name="正方形/長方形 322">
            <a:extLst>
              <a:ext uri="{FF2B5EF4-FFF2-40B4-BE49-F238E27FC236}">
                <a16:creationId xmlns:a16="http://schemas.microsoft.com/office/drawing/2014/main" id="{587FFF1C-46BA-41A6-91F0-ED7D163A48CB}"/>
              </a:ext>
            </a:extLst>
          </p:cNvPr>
          <p:cNvSpPr/>
          <p:nvPr/>
        </p:nvSpPr>
        <p:spPr bwMode="white">
          <a:xfrm>
            <a:off x="7285872" y="3864127"/>
            <a:ext cx="3202616" cy="183477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39817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0"/>
                                        </p:tgtEl>
                                      </p:cBhvr>
                                    </p:animEffect>
                                    <p:set>
                                      <p:cBhvr>
                                        <p:cTn id="7" dur="1" fill="hold">
                                          <p:stCondLst>
                                            <p:cond delay="499"/>
                                          </p:stCondLst>
                                        </p:cTn>
                                        <p:tgtEl>
                                          <p:spTgt spid="3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1"/>
                                        </p:tgtEl>
                                      </p:cBhvr>
                                    </p:animEffect>
                                    <p:set>
                                      <p:cBhvr>
                                        <p:cTn id="12" dur="1" fill="hold">
                                          <p:stCondLst>
                                            <p:cond delay="499"/>
                                          </p:stCondLst>
                                        </p:cTn>
                                        <p:tgtEl>
                                          <p:spTgt spid="3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22"/>
                                        </p:tgtEl>
                                      </p:cBhvr>
                                    </p:animEffect>
                                    <p:set>
                                      <p:cBhvr>
                                        <p:cTn id="17" dur="1" fill="hold">
                                          <p:stCondLst>
                                            <p:cond delay="499"/>
                                          </p:stCondLst>
                                        </p:cTn>
                                        <p:tgtEl>
                                          <p:spTgt spid="3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3"/>
                                        </p:tgtEl>
                                      </p:cBhvr>
                                    </p:animEffect>
                                    <p:set>
                                      <p:cBhvr>
                                        <p:cTn id="22" dur="1" fill="hold">
                                          <p:stCondLst>
                                            <p:cond delay="499"/>
                                          </p:stCondLst>
                                        </p:cTn>
                                        <p:tgtEl>
                                          <p:spTgt spid="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2" grpId="0" animBg="1"/>
      <p:bldP spid="3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D64C80B7-B1C9-45D3-AE0B-75C030372CC4}"/>
              </a:ext>
            </a:extLst>
          </p:cNvPr>
          <p:cNvGraphicFramePr>
            <a:graphicFrameLocks noGrp="1"/>
          </p:cNvGraphicFramePr>
          <p:nvPr>
            <p:extLst>
              <p:ext uri="{D42A27DB-BD31-4B8C-83A1-F6EECF244321}">
                <p14:modId xmlns:p14="http://schemas.microsoft.com/office/powerpoint/2010/main" val="127061466"/>
              </p:ext>
            </p:extLst>
          </p:nvPr>
        </p:nvGraphicFramePr>
        <p:xfrm>
          <a:off x="1326000" y="1985456"/>
          <a:ext cx="9540000" cy="3780000"/>
        </p:xfrm>
        <a:graphic>
          <a:graphicData uri="http://schemas.openxmlformats.org/drawingml/2006/table">
            <a:tbl>
              <a:tblPr firstRow="1" firstCol="1" bandRow="1">
                <a:tableStyleId>{5C22544A-7EE6-4342-B048-85BDC9FD1C3A}</a:tableStyleId>
              </a:tblPr>
              <a:tblGrid>
                <a:gridCol w="540000">
                  <a:extLst>
                    <a:ext uri="{9D8B030D-6E8A-4147-A177-3AD203B41FA5}">
                      <a16:colId xmlns:a16="http://schemas.microsoft.com/office/drawing/2014/main" val="2152343406"/>
                    </a:ext>
                  </a:extLst>
                </a:gridCol>
                <a:gridCol w="216000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tblGrid>
              <a:tr h="540000">
                <a:tc gridSpan="2">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物質名</a:t>
                      </a: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hMerge="1">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物質名</a:t>
                      </a:r>
                      <a:endParaRPr lang="ja-JP"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E076"/>
                    </a:solidFill>
                  </a:tcPr>
                </a:tc>
                <a:tc>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電子式</a:t>
                      </a:r>
                      <a:endParaRPr lang="ja-JP"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a:lnSpc>
                          <a:spcPts val="3360"/>
                        </a:lnSpc>
                        <a:spcAft>
                          <a:spcPts val="0"/>
                        </a:spcAft>
                      </a:pPr>
                      <a:r>
                        <a:rPr lang="ja-JP" altLang="en-US"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rPr>
                        <a:t>構造式</a:t>
                      </a:r>
                      <a:endParaRPr lang="ja-JP" sz="2800" b="1"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7200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260000">
                <a:tc>
                  <a:txBody>
                    <a:bodyPr/>
                    <a:lstStyle/>
                    <a:p>
                      <a:pPr indent="0" algn="ctr">
                        <a:lnSpc>
                          <a:spcPct val="100000"/>
                        </a:lnSpc>
                        <a:spcAft>
                          <a:spcPts val="0"/>
                        </a:spcAft>
                      </a:pPr>
                      <a:r>
                        <a:rPr lang="ja-JP" altLang="en-US"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⑶</a:t>
                      </a:r>
                      <a:endParaRPr 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r>
                        <a:rPr lang="ja-JP" altLang="en-US"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アセチレン</a:t>
                      </a:r>
                      <a:endParaRPr lang="en-US"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p>
                      <a:pPr indent="0" algn="ctr">
                        <a:lnSpc>
                          <a:spcPct val="100000"/>
                        </a:lnSpc>
                        <a:spcAft>
                          <a:spcPts val="0"/>
                        </a:spcAft>
                      </a:pPr>
                      <a:r>
                        <a:rPr lang="en-US"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C</a:t>
                      </a:r>
                      <a:r>
                        <a:rPr lang="en-US" alt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2</a:t>
                      </a:r>
                      <a:r>
                        <a:rPr lang="en-US" altLang="ja-JP" sz="2800" b="0" kern="100" baseline="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H</a:t>
                      </a:r>
                      <a:r>
                        <a:rPr lang="en-US" alt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2</a:t>
                      </a:r>
                      <a:endParaRPr 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91581384"/>
                  </a:ext>
                </a:extLst>
              </a:tr>
              <a:tr h="1980000">
                <a:tc>
                  <a:txBody>
                    <a:bodyPr/>
                    <a:lstStyle/>
                    <a:p>
                      <a:pPr indent="0" algn="ctr">
                        <a:lnSpc>
                          <a:spcPct val="100000"/>
                        </a:lnSpc>
                        <a:spcAft>
                          <a:spcPts val="0"/>
                        </a:spcAft>
                      </a:pPr>
                      <a:r>
                        <a:rPr lang="ja-JP" altLang="en-US"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⑷</a:t>
                      </a:r>
                      <a:endParaRPr lang="en-US" alt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r>
                        <a:rPr lang="ja-JP" altLang="en-US"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酢酸</a:t>
                      </a:r>
                      <a:endParaRPr lang="en-US" alt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p>
                      <a:pPr indent="0" algn="ctr">
                        <a:lnSpc>
                          <a:spcPct val="100000"/>
                        </a:lnSpc>
                        <a:spcAft>
                          <a:spcPts val="0"/>
                        </a:spcAft>
                      </a:pPr>
                      <a:r>
                        <a:rPr lang="en-US" alt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CH</a:t>
                      </a:r>
                      <a:r>
                        <a:rPr lang="en-US" alt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3</a:t>
                      </a:r>
                      <a:r>
                        <a:rPr lang="en-US" alt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rPr>
                        <a:t>COOH</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baseline="-250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indent="0" algn="ctr">
                        <a:lnSpc>
                          <a:spcPct val="100000"/>
                        </a:lnSpc>
                        <a:spcAft>
                          <a:spcPts val="0"/>
                        </a:spcAft>
                      </a:pPr>
                      <a:endParaRPr lang="ja-JP" sz="2800" b="0" kern="100" dirty="0">
                        <a:solidFill>
                          <a:schemeClr val="tx1">
                            <a:lumMod val="85000"/>
                            <a:lumOff val="15000"/>
                          </a:schemeClr>
                        </a:solidFill>
                        <a:effectLst/>
                        <a:latin typeface="メイリオ" panose="020B0604030504040204" pitchFamily="50" charset="-128"/>
                        <a:ea typeface="メイリオ" panose="020B0604030504040204" pitchFamily="50" charset="-128"/>
                        <a:cs typeface="Times New Roman"/>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257" name="グループ化 256">
            <a:extLst>
              <a:ext uri="{FF2B5EF4-FFF2-40B4-BE49-F238E27FC236}">
                <a16:creationId xmlns:a16="http://schemas.microsoft.com/office/drawing/2014/main" id="{4497EB2A-1440-4DC4-B12F-C547CC944EE2}"/>
              </a:ext>
            </a:extLst>
          </p:cNvPr>
          <p:cNvGrpSpPr/>
          <p:nvPr/>
        </p:nvGrpSpPr>
        <p:grpSpPr>
          <a:xfrm>
            <a:off x="7681097" y="3954322"/>
            <a:ext cx="2779729" cy="1745348"/>
            <a:chOff x="8039913" y="5985326"/>
            <a:chExt cx="2779729" cy="1745348"/>
          </a:xfrm>
        </p:grpSpPr>
        <p:sp>
          <p:nvSpPr>
            <p:cNvPr id="247" name="テキスト ボックス 246">
              <a:extLst>
                <a:ext uri="{FF2B5EF4-FFF2-40B4-BE49-F238E27FC236}">
                  <a16:creationId xmlns:a16="http://schemas.microsoft.com/office/drawing/2014/main" id="{157F3825-2627-46DA-9F5E-ABE3152BD13D}"/>
                </a:ext>
              </a:extLst>
            </p:cNvPr>
            <p:cNvSpPr txBox="1"/>
            <p:nvPr/>
          </p:nvSpPr>
          <p:spPr bwMode="auto">
            <a:xfrm>
              <a:off x="9915116" y="6636985"/>
              <a:ext cx="274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O</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48" name="テキスト ボックス 247">
              <a:extLst>
                <a:ext uri="{FF2B5EF4-FFF2-40B4-BE49-F238E27FC236}">
                  <a16:creationId xmlns:a16="http://schemas.microsoft.com/office/drawing/2014/main" id="{E880CFE4-C931-4D7A-914C-DD6A91E69C10}"/>
                </a:ext>
              </a:extLst>
            </p:cNvPr>
            <p:cNvSpPr txBox="1"/>
            <p:nvPr/>
          </p:nvSpPr>
          <p:spPr bwMode="auto">
            <a:xfrm>
              <a:off x="10553543" y="6636985"/>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cxnSp>
          <p:nvCxnSpPr>
            <p:cNvPr id="249" name="直線コネクタ 248">
              <a:extLst>
                <a:ext uri="{FF2B5EF4-FFF2-40B4-BE49-F238E27FC236}">
                  <a16:creationId xmlns:a16="http://schemas.microsoft.com/office/drawing/2014/main" id="{CD851488-2AE7-41F1-A6D0-D9AD1A53294E}"/>
                </a:ext>
              </a:extLst>
            </p:cNvPr>
            <p:cNvCxnSpPr>
              <a:cxnSpLocks/>
            </p:cNvCxnSpPr>
            <p:nvPr/>
          </p:nvCxnSpPr>
          <p:spPr>
            <a:xfrm>
              <a:off x="10227386" y="680716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a:extLst>
                <a:ext uri="{FF2B5EF4-FFF2-40B4-BE49-F238E27FC236}">
                  <a16:creationId xmlns:a16="http://schemas.microsoft.com/office/drawing/2014/main" id="{7BEDC4F8-3285-491A-A25C-5BB629CFC0CD}"/>
                </a:ext>
              </a:extLst>
            </p:cNvPr>
            <p:cNvSpPr txBox="1"/>
            <p:nvPr/>
          </p:nvSpPr>
          <p:spPr bwMode="auto">
            <a:xfrm>
              <a:off x="8670324" y="6636985"/>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17" name="テキスト ボックス 116">
              <a:extLst>
                <a:ext uri="{FF2B5EF4-FFF2-40B4-BE49-F238E27FC236}">
                  <a16:creationId xmlns:a16="http://schemas.microsoft.com/office/drawing/2014/main" id="{A8003799-526F-4A76-A462-4D906781755E}"/>
                </a:ext>
              </a:extLst>
            </p:cNvPr>
            <p:cNvSpPr txBox="1"/>
            <p:nvPr/>
          </p:nvSpPr>
          <p:spPr bwMode="auto">
            <a:xfrm>
              <a:off x="8666036" y="5985326"/>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18" name="テキスト ボックス 117">
              <a:extLst>
                <a:ext uri="{FF2B5EF4-FFF2-40B4-BE49-F238E27FC236}">
                  <a16:creationId xmlns:a16="http://schemas.microsoft.com/office/drawing/2014/main" id="{6130992F-28C9-4761-8F25-F28084F779CC}"/>
                </a:ext>
              </a:extLst>
            </p:cNvPr>
            <p:cNvSpPr txBox="1"/>
            <p:nvPr/>
          </p:nvSpPr>
          <p:spPr bwMode="auto">
            <a:xfrm>
              <a:off x="8670683" y="7299787"/>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EC0822B7-C5E2-49A6-A3E7-4FA4013D443B}"/>
                </a:ext>
              </a:extLst>
            </p:cNvPr>
            <p:cNvSpPr txBox="1"/>
            <p:nvPr/>
          </p:nvSpPr>
          <p:spPr bwMode="auto">
            <a:xfrm>
              <a:off x="8039913" y="6636985"/>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cxnSp>
          <p:nvCxnSpPr>
            <p:cNvPr id="123" name="直線コネクタ 122">
              <a:extLst>
                <a:ext uri="{FF2B5EF4-FFF2-40B4-BE49-F238E27FC236}">
                  <a16:creationId xmlns:a16="http://schemas.microsoft.com/office/drawing/2014/main" id="{A6D6CABF-2C72-4B5E-A69F-2CBE468D29D9}"/>
                </a:ext>
              </a:extLst>
            </p:cNvPr>
            <p:cNvCxnSpPr>
              <a:cxnSpLocks/>
            </p:cNvCxnSpPr>
            <p:nvPr/>
          </p:nvCxnSpPr>
          <p:spPr>
            <a:xfrm>
              <a:off x="8344168" y="680716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C5141E2E-7B43-43F6-A8A0-2A876C89C966}"/>
                </a:ext>
              </a:extLst>
            </p:cNvPr>
            <p:cNvCxnSpPr>
              <a:cxnSpLocks/>
            </p:cNvCxnSpPr>
            <p:nvPr/>
          </p:nvCxnSpPr>
          <p:spPr>
            <a:xfrm rot="5400000">
              <a:off x="8662590" y="6474150"/>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93FC40C6-8FF9-4038-AC9F-CA9DB75C0F37}"/>
                </a:ext>
              </a:extLst>
            </p:cNvPr>
            <p:cNvCxnSpPr>
              <a:cxnSpLocks/>
            </p:cNvCxnSpPr>
            <p:nvPr/>
          </p:nvCxnSpPr>
          <p:spPr>
            <a:xfrm rot="5400000">
              <a:off x="8662590" y="7144644"/>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B930028-7B97-446D-8003-E0D744019E42}"/>
                </a:ext>
              </a:extLst>
            </p:cNvPr>
            <p:cNvSpPr txBox="1"/>
            <p:nvPr/>
          </p:nvSpPr>
          <p:spPr bwMode="auto">
            <a:xfrm>
              <a:off x="9292719" y="6636985"/>
              <a:ext cx="2420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cxnSp>
          <p:nvCxnSpPr>
            <p:cNvPr id="121" name="直線コネクタ 120">
              <a:extLst>
                <a:ext uri="{FF2B5EF4-FFF2-40B4-BE49-F238E27FC236}">
                  <a16:creationId xmlns:a16="http://schemas.microsoft.com/office/drawing/2014/main" id="{DFCCCDD2-A46F-4AD9-A4E0-C44EC6145AB2}"/>
                </a:ext>
              </a:extLst>
            </p:cNvPr>
            <p:cNvCxnSpPr>
              <a:cxnSpLocks/>
            </p:cNvCxnSpPr>
            <p:nvPr/>
          </p:nvCxnSpPr>
          <p:spPr>
            <a:xfrm>
              <a:off x="9588959" y="680716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FD7B1174-E9E9-48AB-BBCB-98CFB657FF1E}"/>
                </a:ext>
              </a:extLst>
            </p:cNvPr>
            <p:cNvCxnSpPr>
              <a:cxnSpLocks/>
            </p:cNvCxnSpPr>
            <p:nvPr/>
          </p:nvCxnSpPr>
          <p:spPr>
            <a:xfrm>
              <a:off x="8950533" y="680716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B9B221BB-5C09-4439-BE8E-D6086072869A}"/>
                </a:ext>
              </a:extLst>
            </p:cNvPr>
            <p:cNvCxnSpPr>
              <a:cxnSpLocks/>
            </p:cNvCxnSpPr>
            <p:nvPr/>
          </p:nvCxnSpPr>
          <p:spPr>
            <a:xfrm rot="5400000">
              <a:off x="9239266" y="6474150"/>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A7DFA4F6-C2BD-481D-BCA4-4B700E5CC1BC}"/>
                </a:ext>
              </a:extLst>
            </p:cNvPr>
            <p:cNvCxnSpPr>
              <a:cxnSpLocks/>
            </p:cNvCxnSpPr>
            <p:nvPr/>
          </p:nvCxnSpPr>
          <p:spPr>
            <a:xfrm rot="5400000">
              <a:off x="9322704" y="6474150"/>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6" name="テキスト ボックス 255">
              <a:extLst>
                <a:ext uri="{FF2B5EF4-FFF2-40B4-BE49-F238E27FC236}">
                  <a16:creationId xmlns:a16="http://schemas.microsoft.com/office/drawing/2014/main" id="{FD1BBECF-6E6B-44D7-8131-13C2128BE421}"/>
                </a:ext>
              </a:extLst>
            </p:cNvPr>
            <p:cNvSpPr txBox="1"/>
            <p:nvPr/>
          </p:nvSpPr>
          <p:spPr bwMode="auto">
            <a:xfrm>
              <a:off x="9295464" y="5985326"/>
              <a:ext cx="274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O</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grpSp>
        <p:nvGrpSpPr>
          <p:cNvPr id="236" name="グループ化 235">
            <a:extLst>
              <a:ext uri="{FF2B5EF4-FFF2-40B4-BE49-F238E27FC236}">
                <a16:creationId xmlns:a16="http://schemas.microsoft.com/office/drawing/2014/main" id="{FDBA51C8-A791-4E31-99DB-A67E9CCD39EA}"/>
              </a:ext>
            </a:extLst>
          </p:cNvPr>
          <p:cNvGrpSpPr/>
          <p:nvPr/>
        </p:nvGrpSpPr>
        <p:grpSpPr>
          <a:xfrm>
            <a:off x="4575066" y="3995375"/>
            <a:ext cx="2150637" cy="1536660"/>
            <a:chOff x="4806564" y="6066408"/>
            <a:chExt cx="2150637" cy="1536660"/>
          </a:xfrm>
        </p:grpSpPr>
        <p:sp>
          <p:nvSpPr>
            <p:cNvPr id="196" name="テキスト ボックス 195">
              <a:extLst>
                <a:ext uri="{FF2B5EF4-FFF2-40B4-BE49-F238E27FC236}">
                  <a16:creationId xmlns:a16="http://schemas.microsoft.com/office/drawing/2014/main" id="{5742C0D7-A7C8-4405-8D34-B89D6D0AE17B}"/>
                </a:ext>
              </a:extLst>
            </p:cNvPr>
            <p:cNvSpPr txBox="1"/>
            <p:nvPr/>
          </p:nvSpPr>
          <p:spPr bwMode="auto">
            <a:xfrm>
              <a:off x="5744825" y="6681475"/>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97" name="テキスト ボックス 196">
              <a:extLst>
                <a:ext uri="{FF2B5EF4-FFF2-40B4-BE49-F238E27FC236}">
                  <a16:creationId xmlns:a16="http://schemas.microsoft.com/office/drawing/2014/main" id="{DE3B166A-E175-495E-A414-A2D33B7EB219}"/>
                </a:ext>
              </a:extLst>
            </p:cNvPr>
            <p:cNvSpPr txBox="1"/>
            <p:nvPr/>
          </p:nvSpPr>
          <p:spPr bwMode="auto">
            <a:xfrm>
              <a:off x="6201932" y="6681475"/>
              <a:ext cx="274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O</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198" name="グループ化 197">
              <a:extLst>
                <a:ext uri="{FF2B5EF4-FFF2-40B4-BE49-F238E27FC236}">
                  <a16:creationId xmlns:a16="http://schemas.microsoft.com/office/drawing/2014/main" id="{1163A585-A0B4-42F9-B068-F8D469B8D7F9}"/>
                </a:ext>
              </a:extLst>
            </p:cNvPr>
            <p:cNvGrpSpPr/>
            <p:nvPr/>
          </p:nvGrpSpPr>
          <p:grpSpPr>
            <a:xfrm>
              <a:off x="5768514" y="6571385"/>
              <a:ext cx="194675" cy="72000"/>
              <a:chOff x="7866866" y="7356174"/>
              <a:chExt cx="194675" cy="72000"/>
            </a:xfrm>
          </p:grpSpPr>
          <p:sp>
            <p:nvSpPr>
              <p:cNvPr id="199" name="楕円 198">
                <a:extLst>
                  <a:ext uri="{FF2B5EF4-FFF2-40B4-BE49-F238E27FC236}">
                    <a16:creationId xmlns:a16="http://schemas.microsoft.com/office/drawing/2014/main" id="{269E77D2-01EB-4AF0-BDA7-0E68FE63A011}"/>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00" name="楕円 199">
                <a:extLst>
                  <a:ext uri="{FF2B5EF4-FFF2-40B4-BE49-F238E27FC236}">
                    <a16:creationId xmlns:a16="http://schemas.microsoft.com/office/drawing/2014/main" id="{1D511F25-0312-476F-B345-738E0DF98AF6}"/>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01" name="グループ化 200">
              <a:extLst>
                <a:ext uri="{FF2B5EF4-FFF2-40B4-BE49-F238E27FC236}">
                  <a16:creationId xmlns:a16="http://schemas.microsoft.com/office/drawing/2014/main" id="{FE3A782C-FD94-474B-A906-1F6BCB10766F}"/>
                </a:ext>
              </a:extLst>
            </p:cNvPr>
            <p:cNvGrpSpPr/>
            <p:nvPr/>
          </p:nvGrpSpPr>
          <p:grpSpPr>
            <a:xfrm>
              <a:off x="6241652" y="6571385"/>
              <a:ext cx="194675" cy="72000"/>
              <a:chOff x="7866866" y="7356174"/>
              <a:chExt cx="194675" cy="72000"/>
            </a:xfrm>
          </p:grpSpPr>
          <p:sp>
            <p:nvSpPr>
              <p:cNvPr id="202" name="楕円 201">
                <a:extLst>
                  <a:ext uri="{FF2B5EF4-FFF2-40B4-BE49-F238E27FC236}">
                    <a16:creationId xmlns:a16="http://schemas.microsoft.com/office/drawing/2014/main" id="{E8ECD16A-2CBE-48B8-952D-12F87DBDFE4D}"/>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03" name="楕円 202">
                <a:extLst>
                  <a:ext uri="{FF2B5EF4-FFF2-40B4-BE49-F238E27FC236}">
                    <a16:creationId xmlns:a16="http://schemas.microsoft.com/office/drawing/2014/main" id="{F6080D21-4E41-45C5-BCED-2B117E5572F3}"/>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07" name="グループ化 206">
              <a:extLst>
                <a:ext uri="{FF2B5EF4-FFF2-40B4-BE49-F238E27FC236}">
                  <a16:creationId xmlns:a16="http://schemas.microsoft.com/office/drawing/2014/main" id="{8175E735-A4B9-46D6-BB2A-E7F9119635EF}"/>
                </a:ext>
              </a:extLst>
            </p:cNvPr>
            <p:cNvGrpSpPr/>
            <p:nvPr/>
          </p:nvGrpSpPr>
          <p:grpSpPr>
            <a:xfrm>
              <a:off x="6241652" y="7070221"/>
              <a:ext cx="194675" cy="72000"/>
              <a:chOff x="7866866" y="7356174"/>
              <a:chExt cx="194675" cy="72000"/>
            </a:xfrm>
          </p:grpSpPr>
          <p:sp>
            <p:nvSpPr>
              <p:cNvPr id="208" name="楕円 207">
                <a:extLst>
                  <a:ext uri="{FF2B5EF4-FFF2-40B4-BE49-F238E27FC236}">
                    <a16:creationId xmlns:a16="http://schemas.microsoft.com/office/drawing/2014/main" id="{E3AD5590-E215-4190-8B9A-2872CEA8CF5A}"/>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09" name="楕円 208">
                <a:extLst>
                  <a:ext uri="{FF2B5EF4-FFF2-40B4-BE49-F238E27FC236}">
                    <a16:creationId xmlns:a16="http://schemas.microsoft.com/office/drawing/2014/main" id="{7C520D1B-028F-435D-BE55-894E936B4466}"/>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10" name="グループ化 209">
              <a:extLst>
                <a:ext uri="{FF2B5EF4-FFF2-40B4-BE49-F238E27FC236}">
                  <a16:creationId xmlns:a16="http://schemas.microsoft.com/office/drawing/2014/main" id="{50A0D635-1249-487C-99FA-2127B1422DDC}"/>
                </a:ext>
              </a:extLst>
            </p:cNvPr>
            <p:cNvGrpSpPr/>
            <p:nvPr/>
          </p:nvGrpSpPr>
          <p:grpSpPr>
            <a:xfrm>
              <a:off x="5601298" y="6763644"/>
              <a:ext cx="72000" cy="194675"/>
              <a:chOff x="7702838" y="7544127"/>
              <a:chExt cx="72000" cy="194675"/>
            </a:xfrm>
          </p:grpSpPr>
          <p:sp>
            <p:nvSpPr>
              <p:cNvPr id="211" name="楕円 210">
                <a:extLst>
                  <a:ext uri="{FF2B5EF4-FFF2-40B4-BE49-F238E27FC236}">
                    <a16:creationId xmlns:a16="http://schemas.microsoft.com/office/drawing/2014/main" id="{72E1B716-7A2B-44A8-9108-796B0DFAF521}"/>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12" name="楕円 211">
                <a:extLst>
                  <a:ext uri="{FF2B5EF4-FFF2-40B4-BE49-F238E27FC236}">
                    <a16:creationId xmlns:a16="http://schemas.microsoft.com/office/drawing/2014/main" id="{D07AEA13-A644-46BA-B2ED-A7D495DD0204}"/>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13" name="グループ化 212">
              <a:extLst>
                <a:ext uri="{FF2B5EF4-FFF2-40B4-BE49-F238E27FC236}">
                  <a16:creationId xmlns:a16="http://schemas.microsoft.com/office/drawing/2014/main" id="{417E72D3-94D0-467C-B785-54BAF5B3BFE0}"/>
                </a:ext>
              </a:extLst>
            </p:cNvPr>
            <p:cNvGrpSpPr/>
            <p:nvPr/>
          </p:nvGrpSpPr>
          <p:grpSpPr>
            <a:xfrm>
              <a:off x="6058405" y="6763644"/>
              <a:ext cx="72000" cy="194675"/>
              <a:chOff x="7702838" y="7544127"/>
              <a:chExt cx="72000" cy="194675"/>
            </a:xfrm>
          </p:grpSpPr>
          <p:sp>
            <p:nvSpPr>
              <p:cNvPr id="214" name="楕円 213">
                <a:extLst>
                  <a:ext uri="{FF2B5EF4-FFF2-40B4-BE49-F238E27FC236}">
                    <a16:creationId xmlns:a16="http://schemas.microsoft.com/office/drawing/2014/main" id="{1EDFF38B-3543-4ABB-809C-12BB7EF0FA30}"/>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15" name="楕円 214">
                <a:extLst>
                  <a:ext uri="{FF2B5EF4-FFF2-40B4-BE49-F238E27FC236}">
                    <a16:creationId xmlns:a16="http://schemas.microsoft.com/office/drawing/2014/main" id="{A34AC9F7-B780-4342-9FEC-299D3DAD98AB}"/>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16" name="グループ化 215">
              <a:extLst>
                <a:ext uri="{FF2B5EF4-FFF2-40B4-BE49-F238E27FC236}">
                  <a16:creationId xmlns:a16="http://schemas.microsoft.com/office/drawing/2014/main" id="{0DE77052-CCC2-4A86-AFF7-ECA39C479506}"/>
                </a:ext>
              </a:extLst>
            </p:cNvPr>
            <p:cNvGrpSpPr/>
            <p:nvPr/>
          </p:nvGrpSpPr>
          <p:grpSpPr>
            <a:xfrm>
              <a:off x="6547573" y="6763644"/>
              <a:ext cx="72000" cy="194675"/>
              <a:chOff x="7702838" y="7544127"/>
              <a:chExt cx="72000" cy="194675"/>
            </a:xfrm>
          </p:grpSpPr>
          <p:sp>
            <p:nvSpPr>
              <p:cNvPr id="217" name="楕円 216">
                <a:extLst>
                  <a:ext uri="{FF2B5EF4-FFF2-40B4-BE49-F238E27FC236}">
                    <a16:creationId xmlns:a16="http://schemas.microsoft.com/office/drawing/2014/main" id="{743F793E-2742-452A-9222-D84C69102302}"/>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18" name="楕円 217">
                <a:extLst>
                  <a:ext uri="{FF2B5EF4-FFF2-40B4-BE49-F238E27FC236}">
                    <a16:creationId xmlns:a16="http://schemas.microsoft.com/office/drawing/2014/main" id="{E0526B51-C24B-4205-8E35-550DAB1D4FFC}"/>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sp>
          <p:nvSpPr>
            <p:cNvPr id="220" name="テキスト ボックス 219">
              <a:extLst>
                <a:ext uri="{FF2B5EF4-FFF2-40B4-BE49-F238E27FC236}">
                  <a16:creationId xmlns:a16="http://schemas.microsoft.com/office/drawing/2014/main" id="{8C8379C4-4B99-4DDA-9AD6-4DD643AAAE02}"/>
                </a:ext>
              </a:extLst>
            </p:cNvPr>
            <p:cNvSpPr txBox="1"/>
            <p:nvPr/>
          </p:nvSpPr>
          <p:spPr bwMode="auto">
            <a:xfrm>
              <a:off x="6691102" y="6681475"/>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44A1D958-4A4A-4BAC-B044-B44654E25AA7}"/>
                </a:ext>
              </a:extLst>
            </p:cNvPr>
            <p:cNvSpPr txBox="1"/>
            <p:nvPr/>
          </p:nvSpPr>
          <p:spPr bwMode="auto">
            <a:xfrm>
              <a:off x="5287718" y="6681475"/>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89" name="グループ化 88">
              <a:extLst>
                <a:ext uri="{FF2B5EF4-FFF2-40B4-BE49-F238E27FC236}">
                  <a16:creationId xmlns:a16="http://schemas.microsoft.com/office/drawing/2014/main" id="{0A8EFA48-448E-43CD-A843-037C99B78DE7}"/>
                </a:ext>
              </a:extLst>
            </p:cNvPr>
            <p:cNvGrpSpPr/>
            <p:nvPr/>
          </p:nvGrpSpPr>
          <p:grpSpPr>
            <a:xfrm>
              <a:off x="5311407" y="6571385"/>
              <a:ext cx="194675" cy="72000"/>
              <a:chOff x="7866866" y="7356174"/>
              <a:chExt cx="194675" cy="72000"/>
            </a:xfrm>
          </p:grpSpPr>
          <p:sp>
            <p:nvSpPr>
              <p:cNvPr id="112" name="楕円 111">
                <a:extLst>
                  <a:ext uri="{FF2B5EF4-FFF2-40B4-BE49-F238E27FC236}">
                    <a16:creationId xmlns:a16="http://schemas.microsoft.com/office/drawing/2014/main" id="{AE556625-EBE2-445F-A3AB-A68B50368ED8}"/>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13" name="楕円 112">
                <a:extLst>
                  <a:ext uri="{FF2B5EF4-FFF2-40B4-BE49-F238E27FC236}">
                    <a16:creationId xmlns:a16="http://schemas.microsoft.com/office/drawing/2014/main" id="{CE27076F-F2F4-4CA8-90DE-E23F815BF59A}"/>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91" name="グループ化 90">
              <a:extLst>
                <a:ext uri="{FF2B5EF4-FFF2-40B4-BE49-F238E27FC236}">
                  <a16:creationId xmlns:a16="http://schemas.microsoft.com/office/drawing/2014/main" id="{23D7D381-3269-4D79-B42E-EABC03D64B48}"/>
                </a:ext>
              </a:extLst>
            </p:cNvPr>
            <p:cNvGrpSpPr/>
            <p:nvPr/>
          </p:nvGrpSpPr>
          <p:grpSpPr>
            <a:xfrm>
              <a:off x="5311407" y="7070221"/>
              <a:ext cx="194675" cy="72000"/>
              <a:chOff x="7866866" y="7356174"/>
              <a:chExt cx="194675" cy="72000"/>
            </a:xfrm>
          </p:grpSpPr>
          <p:sp>
            <p:nvSpPr>
              <p:cNvPr id="108" name="楕円 107">
                <a:extLst>
                  <a:ext uri="{FF2B5EF4-FFF2-40B4-BE49-F238E27FC236}">
                    <a16:creationId xmlns:a16="http://schemas.microsoft.com/office/drawing/2014/main" id="{54115719-93CC-43A0-B06C-71400422A1D7}"/>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09" name="楕円 108">
                <a:extLst>
                  <a:ext uri="{FF2B5EF4-FFF2-40B4-BE49-F238E27FC236}">
                    <a16:creationId xmlns:a16="http://schemas.microsoft.com/office/drawing/2014/main" id="{A9074FAA-36DA-4523-9F87-93EBBA0CD019}"/>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93" name="グループ化 92">
              <a:extLst>
                <a:ext uri="{FF2B5EF4-FFF2-40B4-BE49-F238E27FC236}">
                  <a16:creationId xmlns:a16="http://schemas.microsoft.com/office/drawing/2014/main" id="{81A3A8EC-C8F9-40BC-A1B7-2F0E5C84D1A4}"/>
                </a:ext>
              </a:extLst>
            </p:cNvPr>
            <p:cNvGrpSpPr/>
            <p:nvPr/>
          </p:nvGrpSpPr>
          <p:grpSpPr>
            <a:xfrm>
              <a:off x="5144191" y="6763644"/>
              <a:ext cx="72000" cy="194675"/>
              <a:chOff x="7702838" y="7544127"/>
              <a:chExt cx="72000" cy="194675"/>
            </a:xfrm>
          </p:grpSpPr>
          <p:sp>
            <p:nvSpPr>
              <p:cNvPr id="104" name="楕円 103">
                <a:extLst>
                  <a:ext uri="{FF2B5EF4-FFF2-40B4-BE49-F238E27FC236}">
                    <a16:creationId xmlns:a16="http://schemas.microsoft.com/office/drawing/2014/main" id="{4733E5C7-176E-45B9-80BF-A91A7B8BBF2D}"/>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05" name="楕円 104">
                <a:extLst>
                  <a:ext uri="{FF2B5EF4-FFF2-40B4-BE49-F238E27FC236}">
                    <a16:creationId xmlns:a16="http://schemas.microsoft.com/office/drawing/2014/main" id="{59149E36-992F-45AC-8EC4-B11B1965DD01}"/>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sp>
          <p:nvSpPr>
            <p:cNvPr id="96" name="テキスト ボックス 95">
              <a:extLst>
                <a:ext uri="{FF2B5EF4-FFF2-40B4-BE49-F238E27FC236}">
                  <a16:creationId xmlns:a16="http://schemas.microsoft.com/office/drawing/2014/main" id="{AD5AE174-F0EC-4C9B-96F2-80415C942494}"/>
                </a:ext>
              </a:extLst>
            </p:cNvPr>
            <p:cNvSpPr txBox="1"/>
            <p:nvPr/>
          </p:nvSpPr>
          <p:spPr bwMode="auto">
            <a:xfrm>
              <a:off x="5276106" y="6174437"/>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97" name="テキスト ボックス 96">
              <a:extLst>
                <a:ext uri="{FF2B5EF4-FFF2-40B4-BE49-F238E27FC236}">
                  <a16:creationId xmlns:a16="http://schemas.microsoft.com/office/drawing/2014/main" id="{F5DE9598-7ACE-4937-96DA-D0097C4FC848}"/>
                </a:ext>
              </a:extLst>
            </p:cNvPr>
            <p:cNvSpPr txBox="1"/>
            <p:nvPr/>
          </p:nvSpPr>
          <p:spPr bwMode="auto">
            <a:xfrm>
              <a:off x="5276106" y="7172181"/>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4FD4BB38-3096-4E1D-B13C-A6DF791A0BB6}"/>
                </a:ext>
              </a:extLst>
            </p:cNvPr>
            <p:cNvSpPr txBox="1"/>
            <p:nvPr/>
          </p:nvSpPr>
          <p:spPr bwMode="auto">
            <a:xfrm>
              <a:off x="4806564" y="6681475"/>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223" name="グループ化 222">
              <a:extLst>
                <a:ext uri="{FF2B5EF4-FFF2-40B4-BE49-F238E27FC236}">
                  <a16:creationId xmlns:a16="http://schemas.microsoft.com/office/drawing/2014/main" id="{CB9DF947-A29F-485F-8911-5A2D93C66FB0}"/>
                </a:ext>
              </a:extLst>
            </p:cNvPr>
            <p:cNvGrpSpPr/>
            <p:nvPr/>
          </p:nvGrpSpPr>
          <p:grpSpPr>
            <a:xfrm>
              <a:off x="5768514" y="6444340"/>
              <a:ext cx="194675" cy="72000"/>
              <a:chOff x="7866866" y="7356174"/>
              <a:chExt cx="194675" cy="72000"/>
            </a:xfrm>
          </p:grpSpPr>
          <p:sp>
            <p:nvSpPr>
              <p:cNvPr id="224" name="楕円 223">
                <a:extLst>
                  <a:ext uri="{FF2B5EF4-FFF2-40B4-BE49-F238E27FC236}">
                    <a16:creationId xmlns:a16="http://schemas.microsoft.com/office/drawing/2014/main" id="{5D1F4D59-047F-449A-8527-CE5B3E8E2AD2}"/>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25" name="楕円 224">
                <a:extLst>
                  <a:ext uri="{FF2B5EF4-FFF2-40B4-BE49-F238E27FC236}">
                    <a16:creationId xmlns:a16="http://schemas.microsoft.com/office/drawing/2014/main" id="{C8E57DE2-D83D-4846-A7E1-9CCAE3C1D1AE}"/>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sp>
          <p:nvSpPr>
            <p:cNvPr id="226" name="テキスト ボックス 225">
              <a:extLst>
                <a:ext uri="{FF2B5EF4-FFF2-40B4-BE49-F238E27FC236}">
                  <a16:creationId xmlns:a16="http://schemas.microsoft.com/office/drawing/2014/main" id="{C40000CC-BC35-487D-A7A4-071953D3F1C0}"/>
                </a:ext>
              </a:extLst>
            </p:cNvPr>
            <p:cNvSpPr txBox="1"/>
            <p:nvPr/>
          </p:nvSpPr>
          <p:spPr bwMode="auto">
            <a:xfrm>
              <a:off x="5733379" y="6066408"/>
              <a:ext cx="2741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O</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230" name="グループ化 229">
              <a:extLst>
                <a:ext uri="{FF2B5EF4-FFF2-40B4-BE49-F238E27FC236}">
                  <a16:creationId xmlns:a16="http://schemas.microsoft.com/office/drawing/2014/main" id="{6AB24241-16ED-4E9B-A7EB-E5A8C8737ED4}"/>
                </a:ext>
              </a:extLst>
            </p:cNvPr>
            <p:cNvGrpSpPr/>
            <p:nvPr/>
          </p:nvGrpSpPr>
          <p:grpSpPr>
            <a:xfrm>
              <a:off x="6022733" y="6141368"/>
              <a:ext cx="72000" cy="194675"/>
              <a:chOff x="7702838" y="7544127"/>
              <a:chExt cx="72000" cy="194675"/>
            </a:xfrm>
          </p:grpSpPr>
          <p:sp>
            <p:nvSpPr>
              <p:cNvPr id="231" name="楕円 230">
                <a:extLst>
                  <a:ext uri="{FF2B5EF4-FFF2-40B4-BE49-F238E27FC236}">
                    <a16:creationId xmlns:a16="http://schemas.microsoft.com/office/drawing/2014/main" id="{96396214-1116-4677-A1DB-3CD212D682DF}"/>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2" name="楕円 231">
                <a:extLst>
                  <a:ext uri="{FF2B5EF4-FFF2-40B4-BE49-F238E27FC236}">
                    <a16:creationId xmlns:a16="http://schemas.microsoft.com/office/drawing/2014/main" id="{24F8534E-5421-4EE2-9DEF-3870FF08982F}"/>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233" name="グループ化 232">
              <a:extLst>
                <a:ext uri="{FF2B5EF4-FFF2-40B4-BE49-F238E27FC236}">
                  <a16:creationId xmlns:a16="http://schemas.microsoft.com/office/drawing/2014/main" id="{1760B696-8930-4A77-AC90-03ED518F3507}"/>
                </a:ext>
              </a:extLst>
            </p:cNvPr>
            <p:cNvGrpSpPr/>
            <p:nvPr/>
          </p:nvGrpSpPr>
          <p:grpSpPr>
            <a:xfrm>
              <a:off x="5644697" y="6141368"/>
              <a:ext cx="72000" cy="194675"/>
              <a:chOff x="7702838" y="7544127"/>
              <a:chExt cx="72000" cy="194675"/>
            </a:xfrm>
          </p:grpSpPr>
          <p:sp>
            <p:nvSpPr>
              <p:cNvPr id="234" name="楕円 233">
                <a:extLst>
                  <a:ext uri="{FF2B5EF4-FFF2-40B4-BE49-F238E27FC236}">
                    <a16:creationId xmlns:a16="http://schemas.microsoft.com/office/drawing/2014/main" id="{9C36DF1C-D1B4-4831-8167-82D2445F4450}"/>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235" name="楕円 234">
                <a:extLst>
                  <a:ext uri="{FF2B5EF4-FFF2-40B4-BE49-F238E27FC236}">
                    <a16:creationId xmlns:a16="http://schemas.microsoft.com/office/drawing/2014/main" id="{9786808A-4844-48D6-B904-7A8323474DD3}"/>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grpSp>
        <p:nvGrpSpPr>
          <p:cNvPr id="171" name="グループ化 170">
            <a:extLst>
              <a:ext uri="{FF2B5EF4-FFF2-40B4-BE49-F238E27FC236}">
                <a16:creationId xmlns:a16="http://schemas.microsoft.com/office/drawing/2014/main" id="{F732D76D-C991-42CF-BFD7-E2E88FD57991}"/>
              </a:ext>
            </a:extLst>
          </p:cNvPr>
          <p:cNvGrpSpPr/>
          <p:nvPr/>
        </p:nvGrpSpPr>
        <p:grpSpPr>
          <a:xfrm>
            <a:off x="7995669" y="2936291"/>
            <a:ext cx="2141302" cy="430887"/>
            <a:chOff x="7032104" y="6636985"/>
            <a:chExt cx="2141302" cy="430887"/>
          </a:xfrm>
        </p:grpSpPr>
        <p:sp>
          <p:nvSpPr>
            <p:cNvPr id="158" name="テキスト ボックス 157">
              <a:extLst>
                <a:ext uri="{FF2B5EF4-FFF2-40B4-BE49-F238E27FC236}">
                  <a16:creationId xmlns:a16="http://schemas.microsoft.com/office/drawing/2014/main" id="{AF40BFD6-C7D6-4C3B-8661-565D50E85F12}"/>
                </a:ext>
              </a:extLst>
            </p:cNvPr>
            <p:cNvSpPr txBox="1"/>
            <p:nvPr/>
          </p:nvSpPr>
          <p:spPr bwMode="auto">
            <a:xfrm>
              <a:off x="7662515" y="6636985"/>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59" name="テキスト ボックス 158">
              <a:extLst>
                <a:ext uri="{FF2B5EF4-FFF2-40B4-BE49-F238E27FC236}">
                  <a16:creationId xmlns:a16="http://schemas.microsoft.com/office/drawing/2014/main" id="{CAD40678-49A1-464B-B247-C1A6FD5FFA30}"/>
                </a:ext>
              </a:extLst>
            </p:cNvPr>
            <p:cNvSpPr txBox="1"/>
            <p:nvPr/>
          </p:nvSpPr>
          <p:spPr bwMode="auto">
            <a:xfrm>
              <a:off x="8284910" y="6636985"/>
              <a:ext cx="2420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62" name="テキスト ボックス 161">
              <a:extLst>
                <a:ext uri="{FF2B5EF4-FFF2-40B4-BE49-F238E27FC236}">
                  <a16:creationId xmlns:a16="http://schemas.microsoft.com/office/drawing/2014/main" id="{1975DBAD-2081-445E-BADE-37E67DF8E4EE}"/>
                </a:ext>
              </a:extLst>
            </p:cNvPr>
            <p:cNvSpPr txBox="1"/>
            <p:nvPr/>
          </p:nvSpPr>
          <p:spPr bwMode="auto">
            <a:xfrm>
              <a:off x="7032104" y="6636985"/>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63" name="テキスト ボックス 162">
              <a:extLst>
                <a:ext uri="{FF2B5EF4-FFF2-40B4-BE49-F238E27FC236}">
                  <a16:creationId xmlns:a16="http://schemas.microsoft.com/office/drawing/2014/main" id="{8402C966-2701-439C-A542-AC6C1B6A1294}"/>
                </a:ext>
              </a:extLst>
            </p:cNvPr>
            <p:cNvSpPr txBox="1"/>
            <p:nvPr/>
          </p:nvSpPr>
          <p:spPr bwMode="auto">
            <a:xfrm>
              <a:off x="8907307" y="6636985"/>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cxnSp>
          <p:nvCxnSpPr>
            <p:cNvPr id="164" name="直線コネクタ 163">
              <a:extLst>
                <a:ext uri="{FF2B5EF4-FFF2-40B4-BE49-F238E27FC236}">
                  <a16:creationId xmlns:a16="http://schemas.microsoft.com/office/drawing/2014/main" id="{1C36EF80-7322-4DDB-93B9-602AB8EE0776}"/>
                </a:ext>
              </a:extLst>
            </p:cNvPr>
            <p:cNvCxnSpPr>
              <a:cxnSpLocks/>
            </p:cNvCxnSpPr>
            <p:nvPr/>
          </p:nvCxnSpPr>
          <p:spPr>
            <a:xfrm>
              <a:off x="8581150" y="680716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87D133D9-BF67-4CD5-AEAB-0FF17D8853FA}"/>
                </a:ext>
              </a:extLst>
            </p:cNvPr>
            <p:cNvCxnSpPr>
              <a:cxnSpLocks/>
            </p:cNvCxnSpPr>
            <p:nvPr/>
          </p:nvCxnSpPr>
          <p:spPr>
            <a:xfrm>
              <a:off x="7336359" y="6807161"/>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C03508DE-32D8-49CE-A583-59C189465FFD}"/>
                </a:ext>
              </a:extLst>
            </p:cNvPr>
            <p:cNvGrpSpPr/>
            <p:nvPr/>
          </p:nvGrpSpPr>
          <p:grpSpPr>
            <a:xfrm>
              <a:off x="7942724" y="6729938"/>
              <a:ext cx="288000" cy="153541"/>
              <a:chOff x="7942724" y="6731843"/>
              <a:chExt cx="288000" cy="153541"/>
            </a:xfrm>
          </p:grpSpPr>
          <p:cxnSp>
            <p:nvCxnSpPr>
              <p:cNvPr id="165" name="直線コネクタ 164">
                <a:extLst>
                  <a:ext uri="{FF2B5EF4-FFF2-40B4-BE49-F238E27FC236}">
                    <a16:creationId xmlns:a16="http://schemas.microsoft.com/office/drawing/2014/main" id="{15DA3DFD-1B11-4780-8EF5-54CB87CCF7DC}"/>
                  </a:ext>
                </a:extLst>
              </p:cNvPr>
              <p:cNvCxnSpPr>
                <a:cxnSpLocks/>
              </p:cNvCxnSpPr>
              <p:nvPr/>
            </p:nvCxnSpPr>
            <p:spPr>
              <a:xfrm>
                <a:off x="7942724" y="6808614"/>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1FD3E2CD-737A-4507-A904-6A6839324835}"/>
                  </a:ext>
                </a:extLst>
              </p:cNvPr>
              <p:cNvCxnSpPr>
                <a:cxnSpLocks/>
              </p:cNvCxnSpPr>
              <p:nvPr/>
            </p:nvCxnSpPr>
            <p:spPr>
              <a:xfrm>
                <a:off x="7942724" y="6731843"/>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4C00253C-8A97-4757-A410-EAF94F395172}"/>
                  </a:ext>
                </a:extLst>
              </p:cNvPr>
              <p:cNvCxnSpPr>
                <a:cxnSpLocks/>
              </p:cNvCxnSpPr>
              <p:nvPr/>
            </p:nvCxnSpPr>
            <p:spPr>
              <a:xfrm>
                <a:off x="7942724" y="6885384"/>
                <a:ext cx="288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 name="グループ化 4">
            <a:extLst>
              <a:ext uri="{FF2B5EF4-FFF2-40B4-BE49-F238E27FC236}">
                <a16:creationId xmlns:a16="http://schemas.microsoft.com/office/drawing/2014/main" id="{309FE4BF-5838-4F56-A328-46092E48C7F4}"/>
              </a:ext>
            </a:extLst>
          </p:cNvPr>
          <p:cNvGrpSpPr/>
          <p:nvPr/>
        </p:nvGrpSpPr>
        <p:grpSpPr>
          <a:xfrm>
            <a:off x="4765465" y="2949380"/>
            <a:ext cx="1764250" cy="430887"/>
            <a:chOff x="5519936" y="6666481"/>
            <a:chExt cx="1764250" cy="430887"/>
          </a:xfrm>
        </p:grpSpPr>
        <p:sp>
          <p:nvSpPr>
            <p:cNvPr id="127" name="テキスト ボックス 126">
              <a:extLst>
                <a:ext uri="{FF2B5EF4-FFF2-40B4-BE49-F238E27FC236}">
                  <a16:creationId xmlns:a16="http://schemas.microsoft.com/office/drawing/2014/main" id="{1216CE8F-30D2-4CFB-AB67-DE517D6C583C}"/>
                </a:ext>
              </a:extLst>
            </p:cNvPr>
            <p:cNvSpPr txBox="1"/>
            <p:nvPr/>
          </p:nvSpPr>
          <p:spPr bwMode="auto">
            <a:xfrm>
              <a:off x="6001090" y="6666481"/>
              <a:ext cx="2420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95F8B360-410B-4820-916A-1C9631816B53}"/>
                </a:ext>
              </a:extLst>
            </p:cNvPr>
            <p:cNvSpPr txBox="1"/>
            <p:nvPr/>
          </p:nvSpPr>
          <p:spPr bwMode="auto">
            <a:xfrm>
              <a:off x="6544947" y="6666481"/>
              <a:ext cx="2420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C</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133" name="グループ化 132">
              <a:extLst>
                <a:ext uri="{FF2B5EF4-FFF2-40B4-BE49-F238E27FC236}">
                  <a16:creationId xmlns:a16="http://schemas.microsoft.com/office/drawing/2014/main" id="{63AF55E7-07F6-4AEF-8AE4-71C37A369692}"/>
                </a:ext>
              </a:extLst>
            </p:cNvPr>
            <p:cNvGrpSpPr/>
            <p:nvPr/>
          </p:nvGrpSpPr>
          <p:grpSpPr>
            <a:xfrm>
              <a:off x="5857563" y="6748650"/>
              <a:ext cx="72000" cy="194675"/>
              <a:chOff x="7702838" y="7544127"/>
              <a:chExt cx="72000" cy="194675"/>
            </a:xfrm>
          </p:grpSpPr>
          <p:sp>
            <p:nvSpPr>
              <p:cNvPr id="144" name="楕円 143">
                <a:extLst>
                  <a:ext uri="{FF2B5EF4-FFF2-40B4-BE49-F238E27FC236}">
                    <a16:creationId xmlns:a16="http://schemas.microsoft.com/office/drawing/2014/main" id="{8684F360-532D-4979-8563-7BEE2349978C}"/>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45" name="楕円 144">
                <a:extLst>
                  <a:ext uri="{FF2B5EF4-FFF2-40B4-BE49-F238E27FC236}">
                    <a16:creationId xmlns:a16="http://schemas.microsoft.com/office/drawing/2014/main" id="{283C8A4F-7A7E-4966-A3E2-E0D615BFE187}"/>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135" name="グループ化 134">
              <a:extLst>
                <a:ext uri="{FF2B5EF4-FFF2-40B4-BE49-F238E27FC236}">
                  <a16:creationId xmlns:a16="http://schemas.microsoft.com/office/drawing/2014/main" id="{72D10805-07A4-46A4-9FD1-425C60FBD21A}"/>
                </a:ext>
              </a:extLst>
            </p:cNvPr>
            <p:cNvGrpSpPr/>
            <p:nvPr/>
          </p:nvGrpSpPr>
          <p:grpSpPr>
            <a:xfrm>
              <a:off x="6874558" y="6748650"/>
              <a:ext cx="72000" cy="194675"/>
              <a:chOff x="7702838" y="7544127"/>
              <a:chExt cx="72000" cy="194675"/>
            </a:xfrm>
          </p:grpSpPr>
          <p:sp>
            <p:nvSpPr>
              <p:cNvPr id="140" name="楕円 139">
                <a:extLst>
                  <a:ext uri="{FF2B5EF4-FFF2-40B4-BE49-F238E27FC236}">
                    <a16:creationId xmlns:a16="http://schemas.microsoft.com/office/drawing/2014/main" id="{9B542779-D60D-4A31-AAD4-EEA8D4CBE3B1}"/>
                  </a:ext>
                </a:extLst>
              </p:cNvPr>
              <p:cNvSpPr/>
              <p:nvPr/>
            </p:nvSpPr>
            <p:spPr bwMode="black">
              <a:xfrm>
                <a:off x="7702838" y="7544127"/>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41" name="楕円 140">
                <a:extLst>
                  <a:ext uri="{FF2B5EF4-FFF2-40B4-BE49-F238E27FC236}">
                    <a16:creationId xmlns:a16="http://schemas.microsoft.com/office/drawing/2014/main" id="{E5F97A39-930E-4204-AEAE-B5313F4E8669}"/>
                  </a:ext>
                </a:extLst>
              </p:cNvPr>
              <p:cNvSpPr/>
              <p:nvPr/>
            </p:nvSpPr>
            <p:spPr bwMode="black">
              <a:xfrm>
                <a:off x="7702838" y="7666802"/>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sp>
          <p:nvSpPr>
            <p:cNvPr id="138" name="テキスト ボックス 137">
              <a:extLst>
                <a:ext uri="{FF2B5EF4-FFF2-40B4-BE49-F238E27FC236}">
                  <a16:creationId xmlns:a16="http://schemas.microsoft.com/office/drawing/2014/main" id="{E65E9B48-2127-44F3-9CDF-BEA7F9F05FC2}"/>
                </a:ext>
              </a:extLst>
            </p:cNvPr>
            <p:cNvSpPr txBox="1"/>
            <p:nvPr/>
          </p:nvSpPr>
          <p:spPr bwMode="auto">
            <a:xfrm>
              <a:off x="5519936" y="6666481"/>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39" name="テキスト ボックス 138">
              <a:extLst>
                <a:ext uri="{FF2B5EF4-FFF2-40B4-BE49-F238E27FC236}">
                  <a16:creationId xmlns:a16="http://schemas.microsoft.com/office/drawing/2014/main" id="{6E98A389-38CF-44A8-8D47-69CCC6789FBD}"/>
                </a:ext>
              </a:extLst>
            </p:cNvPr>
            <p:cNvSpPr txBox="1"/>
            <p:nvPr/>
          </p:nvSpPr>
          <p:spPr bwMode="auto">
            <a:xfrm>
              <a:off x="7018087" y="6666481"/>
              <a:ext cx="2660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en-US" altLang="ja-JP" sz="2800" dirty="0">
                  <a:solidFill>
                    <a:srgbClr val="FF0000"/>
                  </a:solidFill>
                  <a:latin typeface="メイリオ" panose="020B0604030504040204" pitchFamily="50" charset="-128"/>
                  <a:ea typeface="メイリオ" panose="020B0604030504040204" pitchFamily="50" charset="-128"/>
                </a:rPr>
                <a:t>H</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59F98EBC-116C-4F72-B2B8-06E79CF0B480}"/>
                </a:ext>
              </a:extLst>
            </p:cNvPr>
            <p:cNvGrpSpPr/>
            <p:nvPr/>
          </p:nvGrpSpPr>
          <p:grpSpPr>
            <a:xfrm>
              <a:off x="6295425" y="6709902"/>
              <a:ext cx="194675" cy="272170"/>
              <a:chOff x="6295425" y="6707362"/>
              <a:chExt cx="194675" cy="272170"/>
            </a:xfrm>
          </p:grpSpPr>
          <p:grpSp>
            <p:nvGrpSpPr>
              <p:cNvPr id="129" name="グループ化 128">
                <a:extLst>
                  <a:ext uri="{FF2B5EF4-FFF2-40B4-BE49-F238E27FC236}">
                    <a16:creationId xmlns:a16="http://schemas.microsoft.com/office/drawing/2014/main" id="{AB015620-5E1D-4294-99DF-D3B6784EABF6}"/>
                  </a:ext>
                </a:extLst>
              </p:cNvPr>
              <p:cNvGrpSpPr/>
              <p:nvPr/>
            </p:nvGrpSpPr>
            <p:grpSpPr>
              <a:xfrm>
                <a:off x="6295425" y="6707362"/>
                <a:ext cx="194675" cy="72000"/>
                <a:chOff x="7866866" y="7356174"/>
                <a:chExt cx="194675" cy="72000"/>
              </a:xfrm>
            </p:grpSpPr>
            <p:sp>
              <p:nvSpPr>
                <p:cNvPr id="152" name="楕円 151">
                  <a:extLst>
                    <a:ext uri="{FF2B5EF4-FFF2-40B4-BE49-F238E27FC236}">
                      <a16:creationId xmlns:a16="http://schemas.microsoft.com/office/drawing/2014/main" id="{73F6E26F-4771-4CBF-AEBF-0E74F58352D8}"/>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53" name="楕円 152">
                  <a:extLst>
                    <a:ext uri="{FF2B5EF4-FFF2-40B4-BE49-F238E27FC236}">
                      <a16:creationId xmlns:a16="http://schemas.microsoft.com/office/drawing/2014/main" id="{CF484609-C642-48FA-B37F-DF8CBCE78B83}"/>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131" name="グループ化 130">
                <a:extLst>
                  <a:ext uri="{FF2B5EF4-FFF2-40B4-BE49-F238E27FC236}">
                    <a16:creationId xmlns:a16="http://schemas.microsoft.com/office/drawing/2014/main" id="{3095CE36-624D-4347-987A-B20DCB400BAB}"/>
                  </a:ext>
                </a:extLst>
              </p:cNvPr>
              <p:cNvGrpSpPr/>
              <p:nvPr/>
            </p:nvGrpSpPr>
            <p:grpSpPr>
              <a:xfrm>
                <a:off x="6295425" y="6807447"/>
                <a:ext cx="194675" cy="72000"/>
                <a:chOff x="7866866" y="7356174"/>
                <a:chExt cx="194675" cy="72000"/>
              </a:xfrm>
            </p:grpSpPr>
            <p:sp>
              <p:nvSpPr>
                <p:cNvPr id="148" name="楕円 147">
                  <a:extLst>
                    <a:ext uri="{FF2B5EF4-FFF2-40B4-BE49-F238E27FC236}">
                      <a16:creationId xmlns:a16="http://schemas.microsoft.com/office/drawing/2014/main" id="{7750CDD5-4BBD-4D9C-B52B-D1510243017B}"/>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49" name="楕円 148">
                  <a:extLst>
                    <a:ext uri="{FF2B5EF4-FFF2-40B4-BE49-F238E27FC236}">
                      <a16:creationId xmlns:a16="http://schemas.microsoft.com/office/drawing/2014/main" id="{17EF28B8-1F5C-4139-8B2C-5B6D7BEFB185}"/>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nvGrpSpPr>
              <p:cNvPr id="154" name="グループ化 153">
                <a:extLst>
                  <a:ext uri="{FF2B5EF4-FFF2-40B4-BE49-F238E27FC236}">
                    <a16:creationId xmlns:a16="http://schemas.microsoft.com/office/drawing/2014/main" id="{CF5E8F0A-D68D-4DE6-A88B-048DA74ED647}"/>
                  </a:ext>
                </a:extLst>
              </p:cNvPr>
              <p:cNvGrpSpPr/>
              <p:nvPr/>
            </p:nvGrpSpPr>
            <p:grpSpPr>
              <a:xfrm>
                <a:off x="6295425" y="6907532"/>
                <a:ext cx="194675" cy="72000"/>
                <a:chOff x="7866866" y="7356174"/>
                <a:chExt cx="194675" cy="72000"/>
              </a:xfrm>
            </p:grpSpPr>
            <p:sp>
              <p:nvSpPr>
                <p:cNvPr id="155" name="楕円 154">
                  <a:extLst>
                    <a:ext uri="{FF2B5EF4-FFF2-40B4-BE49-F238E27FC236}">
                      <a16:creationId xmlns:a16="http://schemas.microsoft.com/office/drawing/2014/main" id="{B72BAD4B-DEEE-4A8F-B01A-2FB7B274B4AF}"/>
                    </a:ext>
                  </a:extLst>
                </p:cNvPr>
                <p:cNvSpPr/>
                <p:nvPr/>
              </p:nvSpPr>
              <p:spPr bwMode="black">
                <a:xfrm rot="10800000">
                  <a:off x="7866866"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sp>
              <p:nvSpPr>
                <p:cNvPr id="156" name="楕円 155">
                  <a:extLst>
                    <a:ext uri="{FF2B5EF4-FFF2-40B4-BE49-F238E27FC236}">
                      <a16:creationId xmlns:a16="http://schemas.microsoft.com/office/drawing/2014/main" id="{D6E4B1AB-30DF-4531-9A3B-AE095BC0AD5E}"/>
                    </a:ext>
                  </a:extLst>
                </p:cNvPr>
                <p:cNvSpPr/>
                <p:nvPr/>
              </p:nvSpPr>
              <p:spPr bwMode="black">
                <a:xfrm>
                  <a:off x="7989541" y="7356174"/>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solidFill>
                      <a:srgbClr val="FF0000"/>
                    </a:solidFill>
                  </a:endParaRPr>
                </a:p>
              </p:txBody>
            </p:sp>
          </p:grpSp>
        </p:grpSp>
      </p:grpSp>
      <p:sp>
        <p:nvSpPr>
          <p:cNvPr id="2" name="タイトル 1">
            <a:extLst>
              <a:ext uri="{FF2B5EF4-FFF2-40B4-BE49-F238E27FC236}">
                <a16:creationId xmlns:a16="http://schemas.microsoft.com/office/drawing/2014/main" id="{62396DA7-899F-405E-A4F8-9452C2EF6A9D}"/>
              </a:ext>
            </a:extLst>
          </p:cNvPr>
          <p:cNvSpPr>
            <a:spLocks noGrp="1"/>
          </p:cNvSpPr>
          <p:nvPr>
            <p:ph type="title"/>
          </p:nvPr>
        </p:nvSpPr>
        <p:spPr/>
        <p:txBody>
          <a:bodyPr/>
          <a:lstStyle/>
          <a:p>
            <a:r>
              <a:rPr lang="en-US" altLang="ja-JP" dirty="0"/>
              <a:t>A </a:t>
            </a:r>
            <a:r>
              <a:rPr lang="ja-JP" altLang="en-US" dirty="0"/>
              <a:t>共有結合と分子の形成</a:t>
            </a:r>
          </a:p>
        </p:txBody>
      </p:sp>
      <p:grpSp>
        <p:nvGrpSpPr>
          <p:cNvPr id="7" name="グループ化 6">
            <a:extLst>
              <a:ext uri="{FF2B5EF4-FFF2-40B4-BE49-F238E27FC236}">
                <a16:creationId xmlns:a16="http://schemas.microsoft.com/office/drawing/2014/main" id="{B41C8943-1399-42E6-9F44-A03AAD78E3C4}"/>
              </a:ext>
            </a:extLst>
          </p:cNvPr>
          <p:cNvGrpSpPr/>
          <p:nvPr/>
        </p:nvGrpSpPr>
        <p:grpSpPr>
          <a:xfrm>
            <a:off x="1343472" y="1124744"/>
            <a:ext cx="9505056" cy="600164"/>
            <a:chOff x="3791744" y="2729943"/>
            <a:chExt cx="9505056" cy="600164"/>
          </a:xfrm>
        </p:grpSpPr>
        <p:grpSp>
          <p:nvGrpSpPr>
            <p:cNvPr id="8" name="グループ化 7">
              <a:extLst>
                <a:ext uri="{FF2B5EF4-FFF2-40B4-BE49-F238E27FC236}">
                  <a16:creationId xmlns:a16="http://schemas.microsoft.com/office/drawing/2014/main" id="{40900461-86B9-4C9D-BBEB-8EA3BD039AFA}"/>
                </a:ext>
              </a:extLst>
            </p:cNvPr>
            <p:cNvGrpSpPr/>
            <p:nvPr/>
          </p:nvGrpSpPr>
          <p:grpSpPr>
            <a:xfrm>
              <a:off x="3791744" y="2764668"/>
              <a:ext cx="1512006" cy="432000"/>
              <a:chOff x="8328248" y="3622538"/>
              <a:chExt cx="1512006" cy="432000"/>
            </a:xfrm>
          </p:grpSpPr>
          <p:sp>
            <p:nvSpPr>
              <p:cNvPr id="10" name="矢印: 五方向 9">
                <a:extLst>
                  <a:ext uri="{FF2B5EF4-FFF2-40B4-BE49-F238E27FC236}">
                    <a16:creationId xmlns:a16="http://schemas.microsoft.com/office/drawing/2014/main" id="{B9072C3F-2ED1-4407-8524-927025361A17}"/>
                  </a:ext>
                </a:extLst>
              </p:cNvPr>
              <p:cNvSpPr>
                <a:spLocks noChangeAspect="1"/>
              </p:cNvSpPr>
              <p:nvPr/>
            </p:nvSpPr>
            <p:spPr>
              <a:xfrm>
                <a:off x="8328248" y="3622538"/>
                <a:ext cx="1512006" cy="432000"/>
              </a:xfrm>
              <a:prstGeom prst="homePlate">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0" rtlCol="0" anchor="ctr"/>
              <a:lstStyle/>
              <a:p>
                <a:r>
                  <a:rPr kumimoji="1" lang="ja-JP" altLang="en-US" sz="3200" dirty="0">
                    <a:solidFill>
                      <a:schemeClr val="bg1"/>
                    </a:solidFill>
                    <a:latin typeface="メイリオ" panose="020B0604030504040204" pitchFamily="50" charset="-128"/>
                    <a:ea typeface="メイリオ" panose="020B0604030504040204" pitchFamily="50" charset="-128"/>
                  </a:rPr>
                  <a:t>類題</a:t>
                </a:r>
              </a:p>
            </p:txBody>
          </p:sp>
          <p:sp>
            <p:nvSpPr>
              <p:cNvPr id="11" name="正方形/長方形 10">
                <a:extLst>
                  <a:ext uri="{FF2B5EF4-FFF2-40B4-BE49-F238E27FC236}">
                    <a16:creationId xmlns:a16="http://schemas.microsoft.com/office/drawing/2014/main" id="{F6CFBFB5-9256-4BA0-8FF2-B6451DE46352}"/>
                  </a:ext>
                </a:extLst>
              </p:cNvPr>
              <p:cNvSpPr/>
              <p:nvPr/>
            </p:nvSpPr>
            <p:spPr>
              <a:xfrm>
                <a:off x="9192347" y="3622538"/>
                <a:ext cx="432002" cy="432000"/>
              </a:xfrm>
              <a:prstGeom prst="rect">
                <a:avLst/>
              </a:prstGeom>
              <a:solidFill>
                <a:srgbClr val="A7DA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3600" dirty="0">
                    <a:solidFill>
                      <a:srgbClr val="0085B0"/>
                    </a:solidFill>
                    <a:ea typeface="メイリオ" panose="020B0604030504040204" pitchFamily="50" charset="-128"/>
                  </a:rPr>
                  <a:t>1</a:t>
                </a:r>
                <a:endParaRPr kumimoji="1" lang="ja-JP" altLang="en-US" sz="3600" dirty="0">
                  <a:solidFill>
                    <a:srgbClr val="0085B0"/>
                  </a:solidFill>
                  <a:ea typeface="メイリオ" panose="020B0604030504040204" pitchFamily="50" charset="-128"/>
                </a:endParaRPr>
              </a:p>
            </p:txBody>
          </p:sp>
        </p:grpSp>
        <p:sp>
          <p:nvSpPr>
            <p:cNvPr id="9" name="Text Box 33">
              <a:extLst>
                <a:ext uri="{FF2B5EF4-FFF2-40B4-BE49-F238E27FC236}">
                  <a16:creationId xmlns:a16="http://schemas.microsoft.com/office/drawing/2014/main" id="{4BC75209-C9AC-4382-BA4E-7318EFA05310}"/>
                </a:ext>
              </a:extLst>
            </p:cNvPr>
            <p:cNvSpPr txBox="1">
              <a:spLocks noChangeArrowheads="1"/>
            </p:cNvSpPr>
            <p:nvPr/>
          </p:nvSpPr>
          <p:spPr bwMode="auto">
            <a:xfrm>
              <a:off x="3791744" y="2729943"/>
              <a:ext cx="9505056" cy="600164"/>
            </a:xfrm>
            <a:prstGeom prst="rect">
              <a:avLst/>
            </a:prstGeom>
            <a:noFill/>
            <a:ln w="9525">
              <a:noFill/>
              <a:miter lim="800000"/>
              <a:headEnd/>
              <a:tailEnd/>
            </a:ln>
          </p:spPr>
          <p:txBody>
            <a:bodyPr wrap="square" rIns="0" bIns="0">
              <a:spAutoFit/>
            </a:bodyPr>
            <a:lstStyle/>
            <a:p>
              <a:pPr indent="1548000"/>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次の各分子の電子式と構造式を示せ。</a:t>
              </a:r>
            </a:p>
          </p:txBody>
        </p:sp>
      </p:grpSp>
      <p:sp>
        <p:nvSpPr>
          <p:cNvPr id="375" name="正方形/長方形 374">
            <a:extLst>
              <a:ext uri="{FF2B5EF4-FFF2-40B4-BE49-F238E27FC236}">
                <a16:creationId xmlns:a16="http://schemas.microsoft.com/office/drawing/2014/main" id="{89DC69CA-ACAA-4BDF-B9F6-CAAA2E0D5786}"/>
              </a:ext>
            </a:extLst>
          </p:cNvPr>
          <p:cNvSpPr/>
          <p:nvPr/>
        </p:nvSpPr>
        <p:spPr bwMode="white">
          <a:xfrm>
            <a:off x="4541382" y="2737870"/>
            <a:ext cx="2184321"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76" name="正方形/長方形 375">
            <a:extLst>
              <a:ext uri="{FF2B5EF4-FFF2-40B4-BE49-F238E27FC236}">
                <a16:creationId xmlns:a16="http://schemas.microsoft.com/office/drawing/2014/main" id="{99AE75B5-85B2-4EE2-864D-4A45AE90ADE5}"/>
              </a:ext>
            </a:extLst>
          </p:cNvPr>
          <p:cNvSpPr/>
          <p:nvPr/>
        </p:nvSpPr>
        <p:spPr bwMode="white">
          <a:xfrm>
            <a:off x="7828249" y="2737870"/>
            <a:ext cx="2732247" cy="7866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77" name="正方形/長方形 376">
            <a:extLst>
              <a:ext uri="{FF2B5EF4-FFF2-40B4-BE49-F238E27FC236}">
                <a16:creationId xmlns:a16="http://schemas.microsoft.com/office/drawing/2014/main" id="{B8483F49-6B2E-4E67-A705-FECFCCD02D49}"/>
              </a:ext>
            </a:extLst>
          </p:cNvPr>
          <p:cNvSpPr/>
          <p:nvPr/>
        </p:nvSpPr>
        <p:spPr bwMode="white">
          <a:xfrm>
            <a:off x="4230575" y="3839607"/>
            <a:ext cx="2732247" cy="169242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78" name="正方形/長方形 377">
            <a:extLst>
              <a:ext uri="{FF2B5EF4-FFF2-40B4-BE49-F238E27FC236}">
                <a16:creationId xmlns:a16="http://schemas.microsoft.com/office/drawing/2014/main" id="{53595DAB-AA03-4BC0-9F77-672EF04FF05D}"/>
              </a:ext>
            </a:extLst>
          </p:cNvPr>
          <p:cNvSpPr/>
          <p:nvPr/>
        </p:nvSpPr>
        <p:spPr bwMode="white">
          <a:xfrm>
            <a:off x="7593687" y="3839606"/>
            <a:ext cx="2966809" cy="174963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13762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5"/>
                                        </p:tgtEl>
                                      </p:cBhvr>
                                    </p:animEffect>
                                    <p:set>
                                      <p:cBhvr>
                                        <p:cTn id="7" dur="1" fill="hold">
                                          <p:stCondLst>
                                            <p:cond delay="499"/>
                                          </p:stCondLst>
                                        </p:cTn>
                                        <p:tgtEl>
                                          <p:spTgt spid="3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76"/>
                                        </p:tgtEl>
                                      </p:cBhvr>
                                    </p:animEffect>
                                    <p:set>
                                      <p:cBhvr>
                                        <p:cTn id="12" dur="1" fill="hold">
                                          <p:stCondLst>
                                            <p:cond delay="499"/>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7"/>
                                        </p:tgtEl>
                                      </p:cBhvr>
                                    </p:animEffect>
                                    <p:set>
                                      <p:cBhvr>
                                        <p:cTn id="17" dur="1" fill="hold">
                                          <p:stCondLst>
                                            <p:cond delay="499"/>
                                          </p:stCondLst>
                                        </p:cTn>
                                        <p:tgtEl>
                                          <p:spTgt spid="37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78"/>
                                        </p:tgtEl>
                                      </p:cBhvr>
                                    </p:animEffect>
                                    <p:set>
                                      <p:cBhvr>
                                        <p:cTn id="22" dur="1" fill="hold">
                                          <p:stCondLst>
                                            <p:cond delay="499"/>
                                          </p:stCondLst>
                                        </p:cTn>
                                        <p:tgtEl>
                                          <p:spTgt spid="3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6" grpId="0" animBg="1"/>
      <p:bldP spid="377" grpId="0" animBg="1"/>
      <p:bldP spid="3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1170059" y="943021"/>
            <a:ext cx="29097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marL="254000" indent="-254000" defTabSz="914400" fontAlgn="base">
              <a:spcBef>
                <a:spcPct val="0"/>
              </a:spcBef>
              <a:defRPr/>
            </a:pPr>
            <a:r>
              <a:rPr lang="ja-JP" altLang="en-US" sz="3600" kern="100" dirty="0">
                <a:solidFill>
                  <a:schemeClr val="tx1">
                    <a:lumMod val="85000"/>
                    <a:lumOff val="15000"/>
                  </a:schemeClr>
                </a:solidFill>
                <a:latin typeface="メイリオ" panose="020B0604030504040204" pitchFamily="50" charset="-128"/>
                <a:ea typeface="メイリオ" panose="020B0604030504040204" pitchFamily="50" charset="-128"/>
              </a:rPr>
              <a:t>◇分子の形</a:t>
            </a:r>
            <a:endParaRPr lang="ja-JP" altLang="ja-JP" sz="3600" kern="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テキスト ボックス 3"/>
          <p:cNvSpPr txBox="1">
            <a:spLocks noChangeArrowheads="1"/>
          </p:cNvSpPr>
          <p:nvPr/>
        </p:nvSpPr>
        <p:spPr bwMode="auto">
          <a:xfrm>
            <a:off x="1775520" y="1666254"/>
            <a:ext cx="8568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defRPr/>
            </a:pPr>
            <a:r>
              <a:rPr lang="ja-JP" altLang="en-US" kern="100" dirty="0">
                <a:solidFill>
                  <a:schemeClr val="tx1">
                    <a:lumMod val="85000"/>
                    <a:lumOff val="15000"/>
                  </a:schemeClr>
                </a:solidFill>
                <a:latin typeface="メイリオ" panose="020B0604030504040204" pitchFamily="50" charset="-128"/>
                <a:ea typeface="メイリオ" panose="020B0604030504040204" pitchFamily="50" charset="-128"/>
              </a:rPr>
              <a:t>構造式は分子の形までを表しているわけではない。</a:t>
            </a:r>
            <a:endParaRPr lang="en-US" altLang="ja-JP" kern="100" dirty="0">
              <a:solidFill>
                <a:schemeClr val="tx1">
                  <a:lumMod val="85000"/>
                  <a:lumOff val="15000"/>
                </a:schemeClr>
              </a:solidFill>
              <a:latin typeface="メイリオ" panose="020B0604030504040204" pitchFamily="50" charset="-128"/>
              <a:ea typeface="メイリオ" panose="020B0604030504040204" pitchFamily="50" charset="-128"/>
            </a:endParaRPr>
          </a:p>
          <a:p>
            <a:pPr defTabSz="914400" fontAlgn="base">
              <a:spcBef>
                <a:spcPct val="0"/>
              </a:spcBef>
              <a:defRPr/>
            </a:pPr>
            <a:r>
              <a:rPr lang="ja-JP" altLang="en-US" kern="100" dirty="0">
                <a:solidFill>
                  <a:schemeClr val="tx1">
                    <a:lumMod val="85000"/>
                    <a:lumOff val="15000"/>
                  </a:schemeClr>
                </a:solidFill>
                <a:latin typeface="メイリオ" panose="020B0604030504040204" pitchFamily="50" charset="-128"/>
                <a:ea typeface="メイリオ" panose="020B0604030504040204" pitchFamily="50" charset="-128"/>
              </a:rPr>
              <a:t>分子はそれぞれ固有の形をしている。</a:t>
            </a:r>
            <a:endParaRPr lang="ja-JP" altLang="ja-JP" kern="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5C1762C0-3E6A-4753-BD6E-9BB979FFBD58}"/>
              </a:ext>
            </a:extLst>
          </p:cNvPr>
          <p:cNvGrpSpPr/>
          <p:nvPr/>
        </p:nvGrpSpPr>
        <p:grpSpPr>
          <a:xfrm>
            <a:off x="3071664" y="4237640"/>
            <a:ext cx="4953571" cy="1203930"/>
            <a:chOff x="3143672" y="3987816"/>
            <a:chExt cx="4953571" cy="1203930"/>
          </a:xfrm>
        </p:grpSpPr>
        <p:pic>
          <p:nvPicPr>
            <p:cNvPr id="102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43672" y="3987816"/>
              <a:ext cx="1562100" cy="120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839818" y="4186054"/>
              <a:ext cx="2257425" cy="86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 Box 33"/>
          <p:cNvSpPr txBox="1">
            <a:spLocks noChangeArrowheads="1"/>
          </p:cNvSpPr>
          <p:nvPr/>
        </p:nvSpPr>
        <p:spPr bwMode="auto">
          <a:xfrm>
            <a:off x="4519518" y="5413430"/>
            <a:ext cx="205786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直線 </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形</a:t>
            </a:r>
          </a:p>
        </p:txBody>
      </p:sp>
      <p:sp>
        <p:nvSpPr>
          <p:cNvPr id="8" name="タイトル 7">
            <a:extLst>
              <a:ext uri="{FF2B5EF4-FFF2-40B4-BE49-F238E27FC236}">
                <a16:creationId xmlns:a16="http://schemas.microsoft.com/office/drawing/2014/main" id="{F85365B8-ED68-40DB-9E69-925D22CA6158}"/>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12" name="正方形/長方形 11">
            <a:extLst>
              <a:ext uri="{FF2B5EF4-FFF2-40B4-BE49-F238E27FC236}">
                <a16:creationId xmlns:a16="http://schemas.microsoft.com/office/drawing/2014/main" id="{EF062375-64D8-472C-BC3A-A9983223EE9D}"/>
              </a:ext>
            </a:extLst>
          </p:cNvPr>
          <p:cNvSpPr/>
          <p:nvPr/>
        </p:nvSpPr>
        <p:spPr bwMode="auto">
          <a:xfrm>
            <a:off x="4687227" y="5384831"/>
            <a:ext cx="1080583"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3" name="テキスト ボックス 12">
            <a:extLst>
              <a:ext uri="{FF2B5EF4-FFF2-40B4-BE49-F238E27FC236}">
                <a16:creationId xmlns:a16="http://schemas.microsoft.com/office/drawing/2014/main" id="{027F6567-0E2B-1674-73ED-92E12B2E68D8}"/>
              </a:ext>
            </a:extLst>
          </p:cNvPr>
          <p:cNvSpPr txBox="1">
            <a:spLocks noChangeArrowheads="1"/>
          </p:cNvSpPr>
          <p:nvPr/>
        </p:nvSpPr>
        <p:spPr bwMode="auto">
          <a:xfrm>
            <a:off x="1170059" y="3356264"/>
            <a:ext cx="29097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marL="254000" indent="-254000" defTabSz="914400" fontAlgn="base">
              <a:spcBef>
                <a:spcPct val="0"/>
              </a:spcBef>
              <a:defRPr/>
            </a:pPr>
            <a:r>
              <a:rPr lang="ja-JP" altLang="en-US" sz="3600" kern="100" dirty="0">
                <a:solidFill>
                  <a:schemeClr val="tx1">
                    <a:lumMod val="85000"/>
                    <a:lumOff val="15000"/>
                  </a:schemeClr>
                </a:solidFill>
                <a:latin typeface="メイリオ" panose="020B0604030504040204" pitchFamily="50" charset="-128"/>
                <a:ea typeface="メイリオ" panose="020B0604030504040204" pitchFamily="50" charset="-128"/>
              </a:rPr>
              <a:t>［例］水素</a:t>
            </a:r>
            <a:endParaRPr lang="en-US" altLang="ja-JP" sz="3600" kern="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65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3"/>
          <p:cNvSpPr txBox="1">
            <a:spLocks noChangeArrowheads="1"/>
          </p:cNvSpPr>
          <p:nvPr/>
        </p:nvSpPr>
        <p:spPr bwMode="auto">
          <a:xfrm>
            <a:off x="1440740" y="1347743"/>
            <a:ext cx="2417902" cy="646331"/>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水 </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 name="Text Box 33"/>
          <p:cNvSpPr txBox="1">
            <a:spLocks noChangeArrowheads="1"/>
          </p:cNvSpPr>
          <p:nvPr/>
        </p:nvSpPr>
        <p:spPr bwMode="auto">
          <a:xfrm>
            <a:off x="5663952" y="2628963"/>
            <a:ext cx="280831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折れ線</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 形</a:t>
            </a:r>
          </a:p>
        </p:txBody>
      </p:sp>
      <p:grpSp>
        <p:nvGrpSpPr>
          <p:cNvPr id="5" name="グループ化 4">
            <a:extLst>
              <a:ext uri="{FF2B5EF4-FFF2-40B4-BE49-F238E27FC236}">
                <a16:creationId xmlns:a16="http://schemas.microsoft.com/office/drawing/2014/main" id="{18C5CA2A-8BAC-42EF-AC2E-307D82807A19}"/>
              </a:ext>
            </a:extLst>
          </p:cNvPr>
          <p:cNvGrpSpPr/>
          <p:nvPr/>
        </p:nvGrpSpPr>
        <p:grpSpPr>
          <a:xfrm>
            <a:off x="4492618" y="890456"/>
            <a:ext cx="5150980" cy="1471424"/>
            <a:chOff x="4079782" y="890456"/>
            <a:chExt cx="5150980" cy="1471424"/>
          </a:xfrm>
        </p:grpSpPr>
        <p:pic>
          <p:nvPicPr>
            <p:cNvPr id="12"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079782" y="890456"/>
              <a:ext cx="1787322" cy="147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002844" y="890456"/>
              <a:ext cx="2227918" cy="147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 Box 33"/>
          <p:cNvSpPr txBox="1">
            <a:spLocks noChangeArrowheads="1"/>
          </p:cNvSpPr>
          <p:nvPr/>
        </p:nvSpPr>
        <p:spPr bwMode="auto">
          <a:xfrm>
            <a:off x="1440740" y="3892681"/>
            <a:ext cx="2821800" cy="1200329"/>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アンモニア </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NH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3</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Text Box 33"/>
          <p:cNvSpPr txBox="1">
            <a:spLocks noChangeArrowheads="1"/>
          </p:cNvSpPr>
          <p:nvPr/>
        </p:nvSpPr>
        <p:spPr bwMode="auto">
          <a:xfrm>
            <a:off x="5691749" y="5286602"/>
            <a:ext cx="280831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三角錐 </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形</a:t>
            </a:r>
          </a:p>
        </p:txBody>
      </p:sp>
      <p:grpSp>
        <p:nvGrpSpPr>
          <p:cNvPr id="8" name="グループ化 7">
            <a:extLst>
              <a:ext uri="{FF2B5EF4-FFF2-40B4-BE49-F238E27FC236}">
                <a16:creationId xmlns:a16="http://schemas.microsoft.com/office/drawing/2014/main" id="{83AE4706-742B-4B4C-8EAD-83EB411B6BC9}"/>
              </a:ext>
            </a:extLst>
          </p:cNvPr>
          <p:cNvGrpSpPr/>
          <p:nvPr/>
        </p:nvGrpSpPr>
        <p:grpSpPr>
          <a:xfrm>
            <a:off x="4496122" y="3205930"/>
            <a:ext cx="5199566" cy="1887080"/>
            <a:chOff x="4083286" y="3205930"/>
            <a:chExt cx="5199566" cy="1887080"/>
          </a:xfrm>
        </p:grpSpPr>
        <p:pic>
          <p:nvPicPr>
            <p:cNvPr id="16"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083286" y="3679778"/>
              <a:ext cx="1779010" cy="141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938550" y="3205930"/>
              <a:ext cx="2344302" cy="188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タイトル 1">
            <a:extLst>
              <a:ext uri="{FF2B5EF4-FFF2-40B4-BE49-F238E27FC236}">
                <a16:creationId xmlns:a16="http://schemas.microsoft.com/office/drawing/2014/main" id="{6573C8F0-0BEE-4A05-B246-BA11C89E67AA}"/>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18" name="正方形/長方形 17">
            <a:extLst>
              <a:ext uri="{FF2B5EF4-FFF2-40B4-BE49-F238E27FC236}">
                <a16:creationId xmlns:a16="http://schemas.microsoft.com/office/drawing/2014/main" id="{400A9721-7EE0-442E-A032-7FB1505F5EB6}"/>
              </a:ext>
            </a:extLst>
          </p:cNvPr>
          <p:cNvSpPr/>
          <p:nvPr/>
        </p:nvSpPr>
        <p:spPr bwMode="auto">
          <a:xfrm>
            <a:off x="5933187" y="2577114"/>
            <a:ext cx="1586593"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9" name="正方形/長方形 18">
            <a:extLst>
              <a:ext uri="{FF2B5EF4-FFF2-40B4-BE49-F238E27FC236}">
                <a16:creationId xmlns:a16="http://schemas.microsoft.com/office/drawing/2014/main" id="{C9C806BF-DE1C-4DC3-AC69-DBF6F481090A}"/>
              </a:ext>
            </a:extLst>
          </p:cNvPr>
          <p:cNvSpPr/>
          <p:nvPr/>
        </p:nvSpPr>
        <p:spPr bwMode="auto">
          <a:xfrm>
            <a:off x="5969062" y="5258429"/>
            <a:ext cx="1586593"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136108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2B9858C9-524F-4AB9-82DD-2CE3B13CAC8D}"/>
              </a:ext>
            </a:extLst>
          </p:cNvPr>
          <p:cNvGrpSpPr/>
          <p:nvPr/>
        </p:nvGrpSpPr>
        <p:grpSpPr>
          <a:xfrm>
            <a:off x="1775520" y="3044279"/>
            <a:ext cx="8424936" cy="769441"/>
            <a:chOff x="1227042" y="2403626"/>
            <a:chExt cx="8424936" cy="769441"/>
          </a:xfrm>
        </p:grpSpPr>
        <p:pic>
          <p:nvPicPr>
            <p:cNvPr id="4" name="図 3" descr="ロゴ&#10;&#10;自動的に生成された説明">
              <a:extLst>
                <a:ext uri="{FF2B5EF4-FFF2-40B4-BE49-F238E27FC236}">
                  <a16:creationId xmlns:a16="http://schemas.microsoft.com/office/drawing/2014/main" id="{223CB778-165C-4F63-A25A-BFF5BE547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042" y="2437492"/>
              <a:ext cx="1606301" cy="540000"/>
            </a:xfrm>
            <a:prstGeom prst="rect">
              <a:avLst/>
            </a:prstGeom>
          </p:spPr>
        </p:pic>
        <p:sp>
          <p:nvSpPr>
            <p:cNvPr id="5" name="テキスト ボックス 4">
              <a:extLst>
                <a:ext uri="{FF2B5EF4-FFF2-40B4-BE49-F238E27FC236}">
                  <a16:creationId xmlns:a16="http://schemas.microsoft.com/office/drawing/2014/main" id="{0C945A4D-5F5A-4943-B07D-11AAEDFFE0F4}"/>
                </a:ext>
              </a:extLst>
            </p:cNvPr>
            <p:cNvSpPr txBox="1"/>
            <p:nvPr/>
          </p:nvSpPr>
          <p:spPr>
            <a:xfrm>
              <a:off x="3155654" y="2403626"/>
              <a:ext cx="6496324" cy="769441"/>
            </a:xfrm>
            <a:prstGeom prst="rect">
              <a:avLst/>
            </a:prstGeom>
            <a:noFill/>
          </p:spPr>
          <p:txBody>
            <a:bodyPr wrap="square" rtlCol="0">
              <a:spAutoFit/>
            </a:bodyPr>
            <a:lstStyle/>
            <a:p>
              <a:r>
                <a:rPr kumimoji="1" lang="ja-JP" altLang="en-US" sz="4400" dirty="0">
                  <a:solidFill>
                    <a:schemeClr val="tx1">
                      <a:lumMod val="85000"/>
                      <a:lumOff val="15000"/>
                    </a:schemeClr>
                  </a:solidFill>
                  <a:latin typeface="+mj-ea"/>
                  <a:ea typeface="+mj-ea"/>
                </a:rPr>
                <a:t>共有結合と分子の形成</a:t>
              </a:r>
            </a:p>
          </p:txBody>
        </p:sp>
      </p:grpSp>
    </p:spTree>
    <p:extLst>
      <p:ext uri="{BB962C8B-B14F-4D97-AF65-F5344CB8AC3E}">
        <p14:creationId xmlns:p14="http://schemas.microsoft.com/office/powerpoint/2010/main" val="411461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3"/>
          <p:cNvSpPr txBox="1">
            <a:spLocks noChangeArrowheads="1"/>
          </p:cNvSpPr>
          <p:nvPr/>
        </p:nvSpPr>
        <p:spPr bwMode="auto">
          <a:xfrm>
            <a:off x="1440740" y="1561408"/>
            <a:ext cx="2436088" cy="1200329"/>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latin typeface="メイリオ" panose="020B0604030504040204" pitchFamily="50" charset="-128"/>
                <a:ea typeface="メイリオ" panose="020B0604030504040204" pitchFamily="50" charset="-128"/>
              </a:rPr>
              <a:t>メタン</a:t>
            </a:r>
            <a:endParaRPr kumimoji="1" lang="en-US" altLang="ja-JP" sz="3600" dirty="0">
              <a:latin typeface="メイリオ" panose="020B0604030504040204" pitchFamily="50" charset="-128"/>
              <a:ea typeface="メイリオ" panose="020B0604030504040204" pitchFamily="50" charset="-128"/>
            </a:endParaRPr>
          </a:p>
          <a:p>
            <a:pPr defTabSz="914400" fontAlgn="base">
              <a:spcAft>
                <a:spcPct val="0"/>
              </a:spcAft>
            </a:pPr>
            <a:r>
              <a:rPr kumimoji="1" lang="en-US" altLang="ja-JP" sz="3600" dirty="0">
                <a:latin typeface="メイリオ" panose="020B0604030504040204" pitchFamily="50" charset="-128"/>
                <a:ea typeface="メイリオ" panose="020B0604030504040204" pitchFamily="50" charset="-128"/>
              </a:rPr>
              <a:t>CH</a:t>
            </a:r>
            <a:r>
              <a:rPr kumimoji="1" lang="en-US" altLang="ja-JP" sz="3600" baseline="-25000" dirty="0">
                <a:latin typeface="メイリオ" panose="020B0604030504040204" pitchFamily="50" charset="-128"/>
                <a:ea typeface="メイリオ" panose="020B0604030504040204" pitchFamily="50" charset="-128"/>
              </a:rPr>
              <a:t>4</a:t>
            </a:r>
            <a:endParaRPr kumimoji="1" lang="ja-JP" altLang="en-US" sz="3600" dirty="0">
              <a:latin typeface="メイリオ" panose="020B0604030504040204" pitchFamily="50" charset="-128"/>
              <a:ea typeface="メイリオ" panose="020B0604030504040204" pitchFamily="50" charset="-128"/>
            </a:endParaRPr>
          </a:p>
        </p:txBody>
      </p:sp>
      <p:sp>
        <p:nvSpPr>
          <p:cNvPr id="14" name="Text Box 33"/>
          <p:cNvSpPr txBox="1">
            <a:spLocks noChangeArrowheads="1"/>
          </p:cNvSpPr>
          <p:nvPr/>
        </p:nvSpPr>
        <p:spPr bwMode="auto">
          <a:xfrm>
            <a:off x="1440740" y="3892681"/>
            <a:ext cx="2953276" cy="1200329"/>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latin typeface="メイリオ" panose="020B0604030504040204" pitchFamily="50" charset="-128"/>
                <a:ea typeface="メイリオ" panose="020B0604030504040204" pitchFamily="50" charset="-128"/>
              </a:rPr>
              <a:t>二酸化炭素</a:t>
            </a:r>
            <a:endParaRPr kumimoji="1" lang="en-US" altLang="ja-JP" sz="3600" dirty="0">
              <a:latin typeface="メイリオ" panose="020B0604030504040204" pitchFamily="50" charset="-128"/>
              <a:ea typeface="メイリオ" panose="020B0604030504040204" pitchFamily="50" charset="-128"/>
            </a:endParaRPr>
          </a:p>
          <a:p>
            <a:pPr defTabSz="914400" fontAlgn="base">
              <a:spcAft>
                <a:spcPct val="0"/>
              </a:spcAft>
            </a:pPr>
            <a:r>
              <a:rPr kumimoji="1" lang="en-US" altLang="ja-JP" sz="3600" dirty="0">
                <a:latin typeface="メイリオ" panose="020B0604030504040204" pitchFamily="50" charset="-128"/>
                <a:ea typeface="メイリオ" panose="020B0604030504040204" pitchFamily="50" charset="-128"/>
              </a:rPr>
              <a:t>CO</a:t>
            </a:r>
            <a:r>
              <a:rPr kumimoji="1" lang="en-US" altLang="ja-JP" sz="3600" baseline="-25000" dirty="0">
                <a:latin typeface="メイリオ" panose="020B0604030504040204" pitchFamily="50" charset="-128"/>
                <a:ea typeface="メイリオ" panose="020B0604030504040204" pitchFamily="50" charset="-128"/>
              </a:rPr>
              <a:t>2</a:t>
            </a:r>
            <a:endParaRPr kumimoji="1" lang="ja-JP" altLang="en-US" sz="3600" dirty="0">
              <a:latin typeface="メイリオ" panose="020B0604030504040204" pitchFamily="50" charset="-128"/>
              <a:ea typeface="メイリオ" panose="020B0604030504040204" pitchFamily="50" charset="-128"/>
            </a:endParaRPr>
          </a:p>
        </p:txBody>
      </p:sp>
      <p:pic>
        <p:nvPicPr>
          <p:cNvPr id="18" name="Picture 3" descr="C:\Users\maesato\Desktop\無題.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928690" y="889042"/>
            <a:ext cx="2585382" cy="19535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maesato\Desktop\無題.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635472" y="968328"/>
            <a:ext cx="1670938" cy="18372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aesato\Desktop\無題.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439442" y="3613298"/>
            <a:ext cx="2061656" cy="1446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maesato\Desktop\無題.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983074" y="3843503"/>
            <a:ext cx="2917908" cy="84794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B9C592D7-786C-4F12-ABCC-7F475618F644}"/>
              </a:ext>
            </a:extLst>
          </p:cNvPr>
          <p:cNvSpPr>
            <a:spLocks noGrp="1"/>
          </p:cNvSpPr>
          <p:nvPr>
            <p:ph type="title"/>
          </p:nvPr>
        </p:nvSpPr>
        <p:spPr>
          <a:prstGeom prst="rect">
            <a:avLst/>
          </a:prstGeom>
        </p:spPr>
        <p:txBody>
          <a:bodyPr/>
          <a:lstStyle/>
          <a:p>
            <a:r>
              <a:rPr lang="en-US" altLang="ja-JP" dirty="0"/>
              <a:t>A </a:t>
            </a:r>
            <a:r>
              <a:rPr lang="ja-JP" altLang="en-US" dirty="0"/>
              <a:t>共有結合と分子の形成</a:t>
            </a:r>
          </a:p>
        </p:txBody>
      </p:sp>
      <p:sp>
        <p:nvSpPr>
          <p:cNvPr id="23" name="Text Box 33">
            <a:extLst>
              <a:ext uri="{FF2B5EF4-FFF2-40B4-BE49-F238E27FC236}">
                <a16:creationId xmlns:a16="http://schemas.microsoft.com/office/drawing/2014/main" id="{34078657-BE2C-4573-8721-43F3AE28755D}"/>
              </a:ext>
            </a:extLst>
          </p:cNvPr>
          <p:cNvSpPr txBox="1">
            <a:spLocks noChangeArrowheads="1"/>
          </p:cNvSpPr>
          <p:nvPr/>
        </p:nvSpPr>
        <p:spPr bwMode="auto">
          <a:xfrm>
            <a:off x="5663952" y="2842628"/>
            <a:ext cx="280831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正四面体</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 形</a:t>
            </a:r>
          </a:p>
        </p:txBody>
      </p:sp>
      <p:sp>
        <p:nvSpPr>
          <p:cNvPr id="28" name="Text Box 33">
            <a:extLst>
              <a:ext uri="{FF2B5EF4-FFF2-40B4-BE49-F238E27FC236}">
                <a16:creationId xmlns:a16="http://schemas.microsoft.com/office/drawing/2014/main" id="{D6ECD8A6-2113-4343-84B9-0DCE0117ACC9}"/>
              </a:ext>
            </a:extLst>
          </p:cNvPr>
          <p:cNvSpPr txBox="1">
            <a:spLocks noChangeArrowheads="1"/>
          </p:cNvSpPr>
          <p:nvPr/>
        </p:nvSpPr>
        <p:spPr bwMode="auto">
          <a:xfrm>
            <a:off x="5691749" y="5084719"/>
            <a:ext cx="280831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直線 </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形</a:t>
            </a:r>
          </a:p>
        </p:txBody>
      </p:sp>
      <p:sp>
        <p:nvSpPr>
          <p:cNvPr id="32" name="正方形/長方形 31">
            <a:extLst>
              <a:ext uri="{FF2B5EF4-FFF2-40B4-BE49-F238E27FC236}">
                <a16:creationId xmlns:a16="http://schemas.microsoft.com/office/drawing/2014/main" id="{68716C60-2A68-4A27-BD1F-1833749B68C6}"/>
              </a:ext>
            </a:extLst>
          </p:cNvPr>
          <p:cNvSpPr/>
          <p:nvPr/>
        </p:nvSpPr>
        <p:spPr bwMode="auto">
          <a:xfrm>
            <a:off x="5691750" y="2801275"/>
            <a:ext cx="2069468"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3" name="正方形/長方形 32">
            <a:extLst>
              <a:ext uri="{FF2B5EF4-FFF2-40B4-BE49-F238E27FC236}">
                <a16:creationId xmlns:a16="http://schemas.microsoft.com/office/drawing/2014/main" id="{EEFD9605-EA48-426A-9115-CF75DFA6586B}"/>
              </a:ext>
            </a:extLst>
          </p:cNvPr>
          <p:cNvSpPr/>
          <p:nvPr/>
        </p:nvSpPr>
        <p:spPr bwMode="auto">
          <a:xfrm>
            <a:off x="6168009" y="5057769"/>
            <a:ext cx="1188700"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242802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3"/>
          <p:cNvSpPr txBox="1">
            <a:spLocks noChangeArrowheads="1"/>
          </p:cNvSpPr>
          <p:nvPr/>
        </p:nvSpPr>
        <p:spPr bwMode="auto">
          <a:xfrm>
            <a:off x="1440740" y="1300493"/>
            <a:ext cx="2759940" cy="646331"/>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窒素 </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N</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Text Box 33"/>
          <p:cNvSpPr txBox="1">
            <a:spLocks noChangeArrowheads="1"/>
          </p:cNvSpPr>
          <p:nvPr/>
        </p:nvSpPr>
        <p:spPr bwMode="auto">
          <a:xfrm>
            <a:off x="1440740" y="3622072"/>
            <a:ext cx="2317744" cy="1200329"/>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エチレン </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C</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4</a:t>
            </a:r>
            <a:endPar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2" name="Picture 3" descr="C:\Users\maesato\Desktop\無題.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439816" y="3243287"/>
            <a:ext cx="2061656" cy="16127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aesato\Desktop\無題.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635472" y="1061799"/>
            <a:ext cx="1670938" cy="133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maesato\Desktop\無題.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91315" y="1323479"/>
            <a:ext cx="1961898" cy="7481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maesato\Desktop\無題.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961088" y="3111509"/>
            <a:ext cx="2951160" cy="161274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ED04E5C-E590-4F49-A084-A3C792F7546F}"/>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24" name="Text Box 33">
            <a:extLst>
              <a:ext uri="{FF2B5EF4-FFF2-40B4-BE49-F238E27FC236}">
                <a16:creationId xmlns:a16="http://schemas.microsoft.com/office/drawing/2014/main" id="{9D88BE70-9E81-465D-A59F-E0431E58F26D}"/>
              </a:ext>
            </a:extLst>
          </p:cNvPr>
          <p:cNvSpPr txBox="1">
            <a:spLocks noChangeArrowheads="1"/>
          </p:cNvSpPr>
          <p:nvPr/>
        </p:nvSpPr>
        <p:spPr bwMode="auto">
          <a:xfrm>
            <a:off x="5663952" y="2421314"/>
            <a:ext cx="280831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直線</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 形</a:t>
            </a:r>
          </a:p>
        </p:txBody>
      </p:sp>
      <p:sp>
        <p:nvSpPr>
          <p:cNvPr id="25" name="Text Box 33">
            <a:extLst>
              <a:ext uri="{FF2B5EF4-FFF2-40B4-BE49-F238E27FC236}">
                <a16:creationId xmlns:a16="http://schemas.microsoft.com/office/drawing/2014/main" id="{4937A526-1664-4EE2-BEB0-453336166BB3}"/>
              </a:ext>
            </a:extLst>
          </p:cNvPr>
          <p:cNvSpPr txBox="1">
            <a:spLocks noChangeArrowheads="1"/>
          </p:cNvSpPr>
          <p:nvPr/>
        </p:nvSpPr>
        <p:spPr bwMode="auto">
          <a:xfrm>
            <a:off x="5663952" y="5084719"/>
            <a:ext cx="2808312" cy="64633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ja-JP" altLang="en-US" sz="3600" dirty="0">
                <a:solidFill>
                  <a:srgbClr val="FF0000"/>
                </a:solidFill>
                <a:latin typeface="メイリオ" panose="020B0604030504040204" pitchFamily="50" charset="-128"/>
                <a:ea typeface="メイリオ" panose="020B0604030504040204" pitchFamily="50" charset="-128"/>
              </a:rPr>
              <a:t>平面 </a:t>
            </a: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形</a:t>
            </a:r>
          </a:p>
        </p:txBody>
      </p:sp>
      <p:sp>
        <p:nvSpPr>
          <p:cNvPr id="26" name="正方形/長方形 25">
            <a:extLst>
              <a:ext uri="{FF2B5EF4-FFF2-40B4-BE49-F238E27FC236}">
                <a16:creationId xmlns:a16="http://schemas.microsoft.com/office/drawing/2014/main" id="{F0A03AEE-68D2-45FA-B61E-F52B346D146E}"/>
              </a:ext>
            </a:extLst>
          </p:cNvPr>
          <p:cNvSpPr/>
          <p:nvPr/>
        </p:nvSpPr>
        <p:spPr bwMode="auto">
          <a:xfrm>
            <a:off x="6048613" y="2370497"/>
            <a:ext cx="1260450"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7" name="正方形/長方形 26">
            <a:extLst>
              <a:ext uri="{FF2B5EF4-FFF2-40B4-BE49-F238E27FC236}">
                <a16:creationId xmlns:a16="http://schemas.microsoft.com/office/drawing/2014/main" id="{28D61D60-D7D3-4A88-98E6-E003C6582FB8}"/>
              </a:ext>
            </a:extLst>
          </p:cNvPr>
          <p:cNvSpPr/>
          <p:nvPr/>
        </p:nvSpPr>
        <p:spPr bwMode="auto">
          <a:xfrm>
            <a:off x="6048613" y="5057769"/>
            <a:ext cx="1260000" cy="57531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24144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線吹き出し 2 79"/>
          <p:cNvSpPr/>
          <p:nvPr/>
        </p:nvSpPr>
        <p:spPr>
          <a:xfrm>
            <a:off x="6047213" y="2549289"/>
            <a:ext cx="3978038" cy="861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defTabSz="914400" fontAlgn="base">
              <a:spcBef>
                <a:spcPct val="0"/>
              </a:spcBef>
              <a:spcAft>
                <a:spcPct val="0"/>
              </a:spcAft>
              <a:defRPr/>
            </a:pPr>
            <a:r>
              <a:rPr kumimoji="1" lang="ja-JP" altLang="en-US" sz="2800" dirty="0">
                <a:solidFill>
                  <a:schemeClr val="tx1"/>
                </a:solidFill>
                <a:latin typeface="メイリオ" panose="020B0604030504040204" pitchFamily="50" charset="-128"/>
                <a:ea typeface="メイリオ" panose="020B0604030504040204" pitchFamily="50" charset="-128"/>
              </a:rPr>
              <a:t>電子を二つ受け取ると</a:t>
            </a:r>
            <a:endParaRPr kumimoji="1" lang="en-US" altLang="ja-JP" sz="2800" dirty="0">
              <a:solidFill>
                <a:schemeClr val="tx1"/>
              </a:solidFill>
              <a:latin typeface="メイリオ" panose="020B0604030504040204" pitchFamily="50" charset="-128"/>
              <a:ea typeface="メイリオ" panose="020B0604030504040204" pitchFamily="50" charset="-128"/>
            </a:endParaRPr>
          </a:p>
          <a:p>
            <a:pPr defTabSz="914400" fontAlgn="base">
              <a:spcBef>
                <a:spcPct val="0"/>
              </a:spcBef>
              <a:spcAft>
                <a:spcPct val="0"/>
              </a:spcAft>
              <a:defRPr/>
            </a:pPr>
            <a:r>
              <a:rPr kumimoji="1" lang="ja-JP" altLang="en-US" sz="2800" dirty="0">
                <a:solidFill>
                  <a:schemeClr val="tx1"/>
                </a:solidFill>
                <a:latin typeface="メイリオ" panose="020B0604030504040204" pitchFamily="50" charset="-128"/>
                <a:ea typeface="メイリオ" panose="020B0604030504040204" pitchFamily="50" charset="-128"/>
              </a:rPr>
              <a:t>ヘリウムと同じ電子配置</a:t>
            </a:r>
          </a:p>
        </p:txBody>
      </p:sp>
      <p:sp>
        <p:nvSpPr>
          <p:cNvPr id="15" name="Text Box 33"/>
          <p:cNvSpPr txBox="1">
            <a:spLocks noChangeArrowheads="1"/>
          </p:cNvSpPr>
          <p:nvPr/>
        </p:nvSpPr>
        <p:spPr bwMode="auto">
          <a:xfrm>
            <a:off x="1210091" y="2728209"/>
            <a:ext cx="3163821" cy="553998"/>
          </a:xfrm>
          <a:prstGeom prst="rect">
            <a:avLst/>
          </a:prstGeom>
          <a:noFill/>
          <a:ln w="9525">
            <a:noFill/>
            <a:miter lim="800000"/>
            <a:headEnd/>
            <a:tailEnd/>
          </a:ln>
          <a:effectLst/>
        </p:spPr>
        <p:txBody>
          <a:bodyPr wrap="square" lIns="0" tIns="0" rIns="0" bIns="0">
            <a:spAutoFit/>
          </a:bodyPr>
          <a:lstStyle/>
          <a:p>
            <a:pPr defTabSz="914400" fontAlgn="base">
              <a:spcBef>
                <a:spcPct val="50000"/>
              </a:spcBef>
              <a:spcAft>
                <a:spcPct val="0"/>
              </a:spcAft>
            </a:pPr>
            <a:r>
              <a:rPr kumimoji="1" lang="ja-JP" altLang="en-US" sz="3600" dirty="0">
                <a:latin typeface="メイリオ" panose="020B0604030504040204" pitchFamily="50" charset="-128"/>
                <a:ea typeface="メイリオ" panose="020B0604030504040204" pitchFamily="50" charset="-128"/>
              </a:rPr>
              <a:t>［例］</a:t>
            </a:r>
            <a:r>
              <a:rPr kumimoji="1" lang="en-US" altLang="ja-JP" sz="3600" dirty="0">
                <a:latin typeface="メイリオ" panose="020B0604030504040204" pitchFamily="50" charset="-128"/>
                <a:ea typeface="メイリオ" panose="020B0604030504040204" pitchFamily="50" charset="-128"/>
              </a:rPr>
              <a:t>H</a:t>
            </a:r>
            <a:r>
              <a:rPr kumimoji="1" lang="en-US" altLang="ja-JP" sz="3600" baseline="-25000" dirty="0">
                <a:latin typeface="メイリオ" panose="020B0604030504040204" pitchFamily="50" charset="-128"/>
                <a:ea typeface="メイリオ" panose="020B0604030504040204" pitchFamily="50" charset="-128"/>
              </a:rPr>
              <a:t>3</a:t>
            </a:r>
            <a:r>
              <a:rPr kumimoji="1" lang="en-US" altLang="ja-JP" sz="3600" dirty="0">
                <a:latin typeface="メイリオ" panose="020B0604030504040204" pitchFamily="50" charset="-128"/>
                <a:ea typeface="メイリオ" panose="020B0604030504040204" pitchFamily="50" charset="-128"/>
              </a:rPr>
              <a:t>O</a:t>
            </a:r>
            <a:r>
              <a:rPr kumimoji="1" lang="en-US" altLang="ja-JP" sz="3600" baseline="30000" dirty="0">
                <a:latin typeface="メイリオ" panose="020B0604030504040204" pitchFamily="50" charset="-128"/>
                <a:ea typeface="メイリオ" panose="020B0604030504040204" pitchFamily="50" charset="-128"/>
              </a:rPr>
              <a:t>+</a:t>
            </a:r>
            <a:endParaRPr kumimoji="1" lang="ja-JP" altLang="en-US" sz="3600" baseline="30000" dirty="0">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3B91A736-00DD-4A83-A82D-8C825DA2EEBF}"/>
              </a:ext>
            </a:extLst>
          </p:cNvPr>
          <p:cNvSpPr>
            <a:spLocks noGrp="1"/>
          </p:cNvSpPr>
          <p:nvPr>
            <p:ph type="title"/>
          </p:nvPr>
        </p:nvSpPr>
        <p:spPr>
          <a:prstGeom prst="rect">
            <a:avLst/>
          </a:prstGeom>
        </p:spPr>
        <p:txBody>
          <a:bodyPr/>
          <a:lstStyle/>
          <a:p>
            <a:r>
              <a:rPr lang="en-US" altLang="ja-JP" dirty="0"/>
              <a:t>A</a:t>
            </a:r>
            <a:r>
              <a:rPr lang="ja-JP" altLang="en-US" dirty="0"/>
              <a:t> 共有結合と分子の形成</a:t>
            </a:r>
          </a:p>
        </p:txBody>
      </p:sp>
      <p:sp>
        <p:nvSpPr>
          <p:cNvPr id="10" name="Text Box 30">
            <a:extLst>
              <a:ext uri="{FF2B5EF4-FFF2-40B4-BE49-F238E27FC236}">
                <a16:creationId xmlns:a16="http://schemas.microsoft.com/office/drawing/2014/main" id="{1587C0CF-497D-4B9A-A13F-7FD27069A181}"/>
              </a:ext>
            </a:extLst>
          </p:cNvPr>
          <p:cNvSpPr txBox="1">
            <a:spLocks noChangeArrowheads="1"/>
          </p:cNvSpPr>
          <p:nvPr/>
        </p:nvSpPr>
        <p:spPr bwMode="auto">
          <a:xfrm>
            <a:off x="1559496" y="1052736"/>
            <a:ext cx="9371339" cy="1277273"/>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配位結合</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：一方の原子の非共有電子対が，</a:t>
            </a:r>
          </a:p>
          <a:p>
            <a:pPr marL="1758950" indent="-1758950" algn="r">
              <a:spcBef>
                <a:spcPts val="600"/>
              </a:spcBef>
            </a:pP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もう一方の原子に提供されてできる共有結合</a:t>
            </a:r>
          </a:p>
        </p:txBody>
      </p:sp>
      <p:sp>
        <p:nvSpPr>
          <p:cNvPr id="11" name="正方形/長方形 10">
            <a:extLst>
              <a:ext uri="{FF2B5EF4-FFF2-40B4-BE49-F238E27FC236}">
                <a16:creationId xmlns:a16="http://schemas.microsoft.com/office/drawing/2014/main" id="{40A5131F-2231-4518-8F02-87C7E85216C0}"/>
              </a:ext>
            </a:extLst>
          </p:cNvPr>
          <p:cNvSpPr/>
          <p:nvPr/>
        </p:nvSpPr>
        <p:spPr bwMode="auto">
          <a:xfrm>
            <a:off x="1559494" y="1036202"/>
            <a:ext cx="1952703"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2" name="Text Box 33">
            <a:extLst>
              <a:ext uri="{FF2B5EF4-FFF2-40B4-BE49-F238E27FC236}">
                <a16:creationId xmlns:a16="http://schemas.microsoft.com/office/drawing/2014/main" id="{8EDEA782-B2E3-4E38-955B-899A32A435C9}"/>
              </a:ext>
            </a:extLst>
          </p:cNvPr>
          <p:cNvSpPr txBox="1">
            <a:spLocks noChangeArrowheads="1"/>
          </p:cNvSpPr>
          <p:nvPr/>
        </p:nvSpPr>
        <p:spPr bwMode="auto">
          <a:xfrm>
            <a:off x="5113040" y="2751892"/>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r>
              <a:rPr kumimoji="1" lang="en-US" altLang="ja-JP" sz="4400" baseline="30000" dirty="0">
                <a:latin typeface="メイリオ" panose="020B0604030504040204" pitchFamily="50" charset="-128"/>
                <a:ea typeface="メイリオ" panose="020B0604030504040204" pitchFamily="50" charset="-128"/>
              </a:rPr>
              <a:t>+</a:t>
            </a:r>
            <a:endParaRPr kumimoji="1" lang="ja-JP" altLang="en-US" sz="4400" baseline="30000" dirty="0">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BEEC9A48-23E7-4E21-B218-006F44C4A178}"/>
              </a:ext>
            </a:extLst>
          </p:cNvPr>
          <p:cNvGrpSpPr/>
          <p:nvPr/>
        </p:nvGrpSpPr>
        <p:grpSpPr>
          <a:xfrm>
            <a:off x="2773353" y="4281220"/>
            <a:ext cx="2060394" cy="1479499"/>
            <a:chOff x="1235767" y="4913186"/>
            <a:chExt cx="2060394" cy="1479499"/>
          </a:xfrm>
        </p:grpSpPr>
        <p:grpSp>
          <p:nvGrpSpPr>
            <p:cNvPr id="8" name="グループ化 7">
              <a:extLst>
                <a:ext uri="{FF2B5EF4-FFF2-40B4-BE49-F238E27FC236}">
                  <a16:creationId xmlns:a16="http://schemas.microsoft.com/office/drawing/2014/main" id="{236663F2-177D-4925-B71D-66300108D803}"/>
                </a:ext>
              </a:extLst>
            </p:cNvPr>
            <p:cNvGrpSpPr/>
            <p:nvPr/>
          </p:nvGrpSpPr>
          <p:grpSpPr>
            <a:xfrm>
              <a:off x="1235767" y="4913186"/>
              <a:ext cx="2060394" cy="903694"/>
              <a:chOff x="1210091" y="4910362"/>
              <a:chExt cx="2060394" cy="903694"/>
            </a:xfrm>
          </p:grpSpPr>
          <p:sp>
            <p:nvSpPr>
              <p:cNvPr id="36" name="楕円 35">
                <a:extLst>
                  <a:ext uri="{FF2B5EF4-FFF2-40B4-BE49-F238E27FC236}">
                    <a16:creationId xmlns:a16="http://schemas.microsoft.com/office/drawing/2014/main" id="{E4AFDC57-B238-4A5C-B70F-BBE3C7AD2394}"/>
                  </a:ext>
                </a:extLst>
              </p:cNvPr>
              <p:cNvSpPr/>
              <p:nvPr/>
            </p:nvSpPr>
            <p:spPr>
              <a:xfrm>
                <a:off x="1992069" y="5639920"/>
                <a:ext cx="508648" cy="174136"/>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9F79B090-8044-41E1-AF33-D1A6B93D4AF5}"/>
                  </a:ext>
                </a:extLst>
              </p:cNvPr>
              <p:cNvSpPr/>
              <p:nvPr/>
            </p:nvSpPr>
            <p:spPr>
              <a:xfrm>
                <a:off x="1992069" y="4910362"/>
                <a:ext cx="508648" cy="174136"/>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a:extLst>
                  <a:ext uri="{FF2B5EF4-FFF2-40B4-BE49-F238E27FC236}">
                    <a16:creationId xmlns:a16="http://schemas.microsoft.com/office/drawing/2014/main" id="{9C871CE6-4717-4C51-8596-3AFA86253BEE}"/>
                  </a:ext>
                </a:extLst>
              </p:cNvPr>
              <p:cNvGrpSpPr/>
              <p:nvPr/>
            </p:nvGrpSpPr>
            <p:grpSpPr>
              <a:xfrm>
                <a:off x="1210091" y="4943430"/>
                <a:ext cx="2060394" cy="837567"/>
                <a:chOff x="362755" y="5092834"/>
                <a:chExt cx="2060394" cy="837567"/>
              </a:xfrm>
            </p:grpSpPr>
            <p:sp>
              <p:nvSpPr>
                <p:cNvPr id="13" name="Text Box 33">
                  <a:extLst>
                    <a:ext uri="{FF2B5EF4-FFF2-40B4-BE49-F238E27FC236}">
                      <a16:creationId xmlns:a16="http://schemas.microsoft.com/office/drawing/2014/main" id="{707D7369-CAFD-437E-9F8D-406150179B39}"/>
                    </a:ext>
                  </a:extLst>
                </p:cNvPr>
                <p:cNvSpPr txBox="1">
                  <a:spLocks noChangeArrowheads="1"/>
                </p:cNvSpPr>
                <p:nvPr/>
              </p:nvSpPr>
              <p:spPr bwMode="auto">
                <a:xfrm>
                  <a:off x="1032911"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O</a:t>
                  </a:r>
                  <a:endParaRPr kumimoji="1" lang="ja-JP" altLang="en-US" sz="4400" dirty="0">
                    <a:latin typeface="メイリオ" panose="020B0604030504040204" pitchFamily="50" charset="-128"/>
                    <a:ea typeface="メイリオ" panose="020B0604030504040204" pitchFamily="50" charset="-128"/>
                  </a:endParaRPr>
                </a:p>
              </p:txBody>
            </p:sp>
            <p:sp>
              <p:nvSpPr>
                <p:cNvPr id="14" name="Text Box 33">
                  <a:extLst>
                    <a:ext uri="{FF2B5EF4-FFF2-40B4-BE49-F238E27FC236}">
                      <a16:creationId xmlns:a16="http://schemas.microsoft.com/office/drawing/2014/main" id="{B5F61D0B-7630-4A3A-9F2C-C72801CCA0D4}"/>
                    </a:ext>
                  </a:extLst>
                </p:cNvPr>
                <p:cNvSpPr txBox="1">
                  <a:spLocks noChangeArrowheads="1"/>
                </p:cNvSpPr>
                <p:nvPr/>
              </p:nvSpPr>
              <p:spPr bwMode="auto">
                <a:xfrm>
                  <a:off x="362755"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sp>
              <p:nvSpPr>
                <p:cNvPr id="16" name="Text Box 33">
                  <a:extLst>
                    <a:ext uri="{FF2B5EF4-FFF2-40B4-BE49-F238E27FC236}">
                      <a16:creationId xmlns:a16="http://schemas.microsoft.com/office/drawing/2014/main" id="{549CE0A0-217A-4DB3-9F50-34C140F17BCE}"/>
                    </a:ext>
                  </a:extLst>
                </p:cNvPr>
                <p:cNvSpPr txBox="1">
                  <a:spLocks noChangeArrowheads="1"/>
                </p:cNvSpPr>
                <p:nvPr/>
              </p:nvSpPr>
              <p:spPr bwMode="auto">
                <a:xfrm>
                  <a:off x="1703069"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6583961A-F7F5-4673-8E77-052DDD8D3F54}"/>
                    </a:ext>
                  </a:extLst>
                </p:cNvPr>
                <p:cNvGrpSpPr/>
                <p:nvPr/>
              </p:nvGrpSpPr>
              <p:grpSpPr>
                <a:xfrm>
                  <a:off x="1241343" y="5092834"/>
                  <a:ext cx="303219" cy="108000"/>
                  <a:chOff x="1634084" y="5112059"/>
                  <a:chExt cx="303219" cy="108000"/>
                </a:xfrm>
              </p:grpSpPr>
              <p:sp>
                <p:nvSpPr>
                  <p:cNvPr id="2" name="楕円 1">
                    <a:extLst>
                      <a:ext uri="{FF2B5EF4-FFF2-40B4-BE49-F238E27FC236}">
                        <a16:creationId xmlns:a16="http://schemas.microsoft.com/office/drawing/2014/main" id="{353AE30A-7AA0-46B9-A494-3D6C182E1A63}"/>
                      </a:ext>
                    </a:extLst>
                  </p:cNvPr>
                  <p:cNvSpPr/>
                  <p:nvPr/>
                </p:nvSpPr>
                <p:spPr>
                  <a:xfrm>
                    <a:off x="1634084"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64194A84-046C-42BC-8E24-E0350DE04321}"/>
                      </a:ext>
                    </a:extLst>
                  </p:cNvPr>
                  <p:cNvSpPr/>
                  <p:nvPr/>
                </p:nvSpPr>
                <p:spPr>
                  <a:xfrm>
                    <a:off x="1829303"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 name="グループ化 19">
                  <a:extLst>
                    <a:ext uri="{FF2B5EF4-FFF2-40B4-BE49-F238E27FC236}">
                      <a16:creationId xmlns:a16="http://schemas.microsoft.com/office/drawing/2014/main" id="{C12E0C1A-A991-4610-BCA6-701256195422}"/>
                    </a:ext>
                  </a:extLst>
                </p:cNvPr>
                <p:cNvGrpSpPr/>
                <p:nvPr/>
              </p:nvGrpSpPr>
              <p:grpSpPr>
                <a:xfrm>
                  <a:off x="1241343" y="5822392"/>
                  <a:ext cx="303219" cy="108000"/>
                  <a:chOff x="1634084" y="5118146"/>
                  <a:chExt cx="303219" cy="108000"/>
                </a:xfrm>
              </p:grpSpPr>
              <p:sp>
                <p:nvSpPr>
                  <p:cNvPr id="21" name="楕円 20">
                    <a:extLst>
                      <a:ext uri="{FF2B5EF4-FFF2-40B4-BE49-F238E27FC236}">
                        <a16:creationId xmlns:a16="http://schemas.microsoft.com/office/drawing/2014/main" id="{7DB25607-793D-4BE1-82F5-27C0FBF4EF60}"/>
                      </a:ext>
                    </a:extLst>
                  </p:cNvPr>
                  <p:cNvSpPr/>
                  <p:nvPr/>
                </p:nvSpPr>
                <p:spPr>
                  <a:xfrm>
                    <a:off x="1634084"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38246061-799A-453F-A438-DF722F01186F}"/>
                      </a:ext>
                    </a:extLst>
                  </p:cNvPr>
                  <p:cNvSpPr/>
                  <p:nvPr/>
                </p:nvSpPr>
                <p:spPr>
                  <a:xfrm>
                    <a:off x="1829303"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a:extLst>
                    <a:ext uri="{FF2B5EF4-FFF2-40B4-BE49-F238E27FC236}">
                      <a16:creationId xmlns:a16="http://schemas.microsoft.com/office/drawing/2014/main" id="{829C2727-D6D7-41A4-8917-F7016869D3C9}"/>
                    </a:ext>
                  </a:extLst>
                </p:cNvPr>
                <p:cNvGrpSpPr/>
                <p:nvPr/>
              </p:nvGrpSpPr>
              <p:grpSpPr>
                <a:xfrm>
                  <a:off x="1674030" y="5363319"/>
                  <a:ext cx="108000" cy="303219"/>
                  <a:chOff x="1698992" y="5488112"/>
                  <a:chExt cx="108000" cy="303219"/>
                </a:xfrm>
              </p:grpSpPr>
              <p:sp>
                <p:nvSpPr>
                  <p:cNvPr id="24" name="楕円 23">
                    <a:extLst>
                      <a:ext uri="{FF2B5EF4-FFF2-40B4-BE49-F238E27FC236}">
                        <a16:creationId xmlns:a16="http://schemas.microsoft.com/office/drawing/2014/main" id="{9B610FE6-5073-435D-A6F4-28BD4C796040}"/>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6578163F-1BE4-4F4C-88A3-5399553814F6}"/>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 name="グループ化 26">
                  <a:extLst>
                    <a:ext uri="{FF2B5EF4-FFF2-40B4-BE49-F238E27FC236}">
                      <a16:creationId xmlns:a16="http://schemas.microsoft.com/office/drawing/2014/main" id="{06416F58-A5E8-4B94-A34A-B3F82B11808F}"/>
                    </a:ext>
                  </a:extLst>
                </p:cNvPr>
                <p:cNvGrpSpPr/>
                <p:nvPr/>
              </p:nvGrpSpPr>
              <p:grpSpPr>
                <a:xfrm>
                  <a:off x="1003873" y="5363319"/>
                  <a:ext cx="108000" cy="303219"/>
                  <a:chOff x="1698992" y="5488112"/>
                  <a:chExt cx="108000" cy="303219"/>
                </a:xfrm>
              </p:grpSpPr>
              <p:sp>
                <p:nvSpPr>
                  <p:cNvPr id="28" name="楕円 27">
                    <a:extLst>
                      <a:ext uri="{FF2B5EF4-FFF2-40B4-BE49-F238E27FC236}">
                        <a16:creationId xmlns:a16="http://schemas.microsoft.com/office/drawing/2014/main" id="{A2EB635A-D8AB-48E2-9F5C-FCE2381CC8D8}"/>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a:extLst>
                      <a:ext uri="{FF2B5EF4-FFF2-40B4-BE49-F238E27FC236}">
                        <a16:creationId xmlns:a16="http://schemas.microsoft.com/office/drawing/2014/main" id="{CD81699E-D095-468D-93A6-0F55BA8188F0}"/>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sp>
          <p:nvSpPr>
            <p:cNvPr id="9" name="テキスト ボックス 8">
              <a:extLst>
                <a:ext uri="{FF2B5EF4-FFF2-40B4-BE49-F238E27FC236}">
                  <a16:creationId xmlns:a16="http://schemas.microsoft.com/office/drawing/2014/main" id="{CB37D09B-BB29-4FC8-B1BC-0524B175D0B0}"/>
                </a:ext>
              </a:extLst>
            </p:cNvPr>
            <p:cNvSpPr txBox="1"/>
            <p:nvPr/>
          </p:nvSpPr>
          <p:spPr bwMode="auto">
            <a:xfrm>
              <a:off x="2086427" y="5961798"/>
              <a:ext cx="3590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水</a:t>
              </a:r>
            </a:p>
          </p:txBody>
        </p:sp>
      </p:grpSp>
      <p:grpSp>
        <p:nvGrpSpPr>
          <p:cNvPr id="61" name="グループ化 60">
            <a:extLst>
              <a:ext uri="{FF2B5EF4-FFF2-40B4-BE49-F238E27FC236}">
                <a16:creationId xmlns:a16="http://schemas.microsoft.com/office/drawing/2014/main" id="{F0353A2A-2C82-450B-BF20-2E24B2C0E6DB}"/>
              </a:ext>
            </a:extLst>
          </p:cNvPr>
          <p:cNvGrpSpPr/>
          <p:nvPr/>
        </p:nvGrpSpPr>
        <p:grpSpPr>
          <a:xfrm>
            <a:off x="5381667" y="3717032"/>
            <a:ext cx="4368471" cy="2043687"/>
            <a:chOff x="5381667" y="3717032"/>
            <a:chExt cx="4368471" cy="2043687"/>
          </a:xfrm>
        </p:grpSpPr>
        <p:cxnSp>
          <p:nvCxnSpPr>
            <p:cNvPr id="30" name="直線矢印コネクタ 29">
              <a:extLst>
                <a:ext uri="{FF2B5EF4-FFF2-40B4-BE49-F238E27FC236}">
                  <a16:creationId xmlns:a16="http://schemas.microsoft.com/office/drawing/2014/main" id="{99EEE5F3-EF0E-4E10-9466-0D06A521F484}"/>
                </a:ext>
              </a:extLst>
            </p:cNvPr>
            <p:cNvCxnSpPr/>
            <p:nvPr/>
          </p:nvCxnSpPr>
          <p:spPr>
            <a:xfrm>
              <a:off x="5381667" y="4779992"/>
              <a:ext cx="1296144"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F599C82E-91F5-457A-9C18-A080C1BE4416}"/>
                </a:ext>
              </a:extLst>
            </p:cNvPr>
            <p:cNvGrpSpPr/>
            <p:nvPr/>
          </p:nvGrpSpPr>
          <p:grpSpPr>
            <a:xfrm>
              <a:off x="6518483" y="3717032"/>
              <a:ext cx="3231655" cy="2043687"/>
              <a:chOff x="6518483" y="3717032"/>
              <a:chExt cx="3231655" cy="2043687"/>
            </a:xfrm>
          </p:grpSpPr>
          <p:grpSp>
            <p:nvGrpSpPr>
              <p:cNvPr id="37" name="グループ化 36">
                <a:extLst>
                  <a:ext uri="{FF2B5EF4-FFF2-40B4-BE49-F238E27FC236}">
                    <a16:creationId xmlns:a16="http://schemas.microsoft.com/office/drawing/2014/main" id="{EDF571FD-EFAF-47E5-901A-AAF83E572C0E}"/>
                  </a:ext>
                </a:extLst>
              </p:cNvPr>
              <p:cNvGrpSpPr/>
              <p:nvPr/>
            </p:nvGrpSpPr>
            <p:grpSpPr>
              <a:xfrm>
                <a:off x="6518483" y="3739892"/>
                <a:ext cx="3231655" cy="2020827"/>
                <a:chOff x="650138" y="4371858"/>
                <a:chExt cx="3231655" cy="2020827"/>
              </a:xfrm>
            </p:grpSpPr>
            <p:grpSp>
              <p:nvGrpSpPr>
                <p:cNvPr id="38" name="グループ化 37">
                  <a:extLst>
                    <a:ext uri="{FF2B5EF4-FFF2-40B4-BE49-F238E27FC236}">
                      <a16:creationId xmlns:a16="http://schemas.microsoft.com/office/drawing/2014/main" id="{50FD3927-EAE8-496A-91D8-500DCC35EE7E}"/>
                    </a:ext>
                  </a:extLst>
                </p:cNvPr>
                <p:cNvGrpSpPr/>
                <p:nvPr/>
              </p:nvGrpSpPr>
              <p:grpSpPr>
                <a:xfrm>
                  <a:off x="1235767" y="4371858"/>
                  <a:ext cx="2640667" cy="1445022"/>
                  <a:chOff x="1210091" y="4369034"/>
                  <a:chExt cx="2640667" cy="1445022"/>
                </a:xfrm>
              </p:grpSpPr>
              <p:sp>
                <p:nvSpPr>
                  <p:cNvPr id="40" name="楕円 39">
                    <a:extLst>
                      <a:ext uri="{FF2B5EF4-FFF2-40B4-BE49-F238E27FC236}">
                        <a16:creationId xmlns:a16="http://schemas.microsoft.com/office/drawing/2014/main" id="{D3EC8F07-C5BE-4DF1-B368-0713F8AB9882}"/>
                      </a:ext>
                    </a:extLst>
                  </p:cNvPr>
                  <p:cNvSpPr/>
                  <p:nvPr/>
                </p:nvSpPr>
                <p:spPr>
                  <a:xfrm>
                    <a:off x="1992069" y="5639920"/>
                    <a:ext cx="508648" cy="174136"/>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 name="グループ化 41">
                    <a:extLst>
                      <a:ext uri="{FF2B5EF4-FFF2-40B4-BE49-F238E27FC236}">
                        <a16:creationId xmlns:a16="http://schemas.microsoft.com/office/drawing/2014/main" id="{D73D0B82-41A7-4BF3-94BC-6C3BFDA72135}"/>
                      </a:ext>
                    </a:extLst>
                  </p:cNvPr>
                  <p:cNvGrpSpPr/>
                  <p:nvPr/>
                </p:nvGrpSpPr>
                <p:grpSpPr>
                  <a:xfrm>
                    <a:off x="1210091" y="4369034"/>
                    <a:ext cx="2640667" cy="1411963"/>
                    <a:chOff x="362755" y="4518438"/>
                    <a:chExt cx="2640667" cy="1411963"/>
                  </a:xfrm>
                </p:grpSpPr>
                <p:sp>
                  <p:nvSpPr>
                    <p:cNvPr id="43" name="Text Box 33">
                      <a:extLst>
                        <a:ext uri="{FF2B5EF4-FFF2-40B4-BE49-F238E27FC236}">
                          <a16:creationId xmlns:a16="http://schemas.microsoft.com/office/drawing/2014/main" id="{475B8F80-37AE-4304-8EA1-C10E6C03E385}"/>
                        </a:ext>
                      </a:extLst>
                    </p:cNvPr>
                    <p:cNvSpPr txBox="1">
                      <a:spLocks noChangeArrowheads="1"/>
                    </p:cNvSpPr>
                    <p:nvPr/>
                  </p:nvSpPr>
                  <p:spPr bwMode="auto">
                    <a:xfrm>
                      <a:off x="1032911"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O</a:t>
                      </a:r>
                      <a:endParaRPr kumimoji="1" lang="ja-JP" altLang="en-US" sz="4400" dirty="0">
                        <a:latin typeface="メイリオ" panose="020B0604030504040204" pitchFamily="50" charset="-128"/>
                        <a:ea typeface="メイリオ" panose="020B0604030504040204" pitchFamily="50" charset="-128"/>
                      </a:endParaRPr>
                    </a:p>
                  </p:txBody>
                </p:sp>
                <p:sp>
                  <p:nvSpPr>
                    <p:cNvPr id="44" name="Text Box 33">
                      <a:extLst>
                        <a:ext uri="{FF2B5EF4-FFF2-40B4-BE49-F238E27FC236}">
                          <a16:creationId xmlns:a16="http://schemas.microsoft.com/office/drawing/2014/main" id="{8D9F6623-88D6-4EF0-B009-910E8CB81122}"/>
                        </a:ext>
                      </a:extLst>
                    </p:cNvPr>
                    <p:cNvSpPr txBox="1">
                      <a:spLocks noChangeArrowheads="1"/>
                    </p:cNvSpPr>
                    <p:nvPr/>
                  </p:nvSpPr>
                  <p:spPr bwMode="auto">
                    <a:xfrm>
                      <a:off x="362755"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sp>
                  <p:nvSpPr>
                    <p:cNvPr id="45" name="Text Box 33">
                      <a:extLst>
                        <a:ext uri="{FF2B5EF4-FFF2-40B4-BE49-F238E27FC236}">
                          <a16:creationId xmlns:a16="http://schemas.microsoft.com/office/drawing/2014/main" id="{76FD5598-0A17-4F22-902A-EBFCC8BA41D1}"/>
                        </a:ext>
                      </a:extLst>
                    </p:cNvPr>
                    <p:cNvSpPr txBox="1">
                      <a:spLocks noChangeArrowheads="1"/>
                    </p:cNvSpPr>
                    <p:nvPr/>
                  </p:nvSpPr>
                  <p:spPr bwMode="auto">
                    <a:xfrm>
                      <a:off x="1703069"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grpSp>
                  <p:nvGrpSpPr>
                    <p:cNvPr id="46" name="グループ化 45">
                      <a:extLst>
                        <a:ext uri="{FF2B5EF4-FFF2-40B4-BE49-F238E27FC236}">
                          <a16:creationId xmlns:a16="http://schemas.microsoft.com/office/drawing/2014/main" id="{9616A0EF-D43B-4EA5-ABBD-22CA1709301B}"/>
                        </a:ext>
                      </a:extLst>
                    </p:cNvPr>
                    <p:cNvGrpSpPr/>
                    <p:nvPr/>
                  </p:nvGrpSpPr>
                  <p:grpSpPr>
                    <a:xfrm>
                      <a:off x="1241343" y="5092834"/>
                      <a:ext cx="303219" cy="108000"/>
                      <a:chOff x="1634084" y="5112059"/>
                      <a:chExt cx="303219" cy="108000"/>
                    </a:xfrm>
                  </p:grpSpPr>
                  <p:sp>
                    <p:nvSpPr>
                      <p:cNvPr id="56" name="楕円 55">
                        <a:extLst>
                          <a:ext uri="{FF2B5EF4-FFF2-40B4-BE49-F238E27FC236}">
                            <a16:creationId xmlns:a16="http://schemas.microsoft.com/office/drawing/2014/main" id="{0653FB01-D59E-4B48-B55E-FE646BDEFF32}"/>
                          </a:ext>
                        </a:extLst>
                      </p:cNvPr>
                      <p:cNvSpPr/>
                      <p:nvPr/>
                    </p:nvSpPr>
                    <p:spPr>
                      <a:xfrm>
                        <a:off x="1634084"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楕円 56">
                        <a:extLst>
                          <a:ext uri="{FF2B5EF4-FFF2-40B4-BE49-F238E27FC236}">
                            <a16:creationId xmlns:a16="http://schemas.microsoft.com/office/drawing/2014/main" id="{F8B5BCE3-15B0-481E-947E-A6918FABE18A}"/>
                          </a:ext>
                        </a:extLst>
                      </p:cNvPr>
                      <p:cNvSpPr/>
                      <p:nvPr/>
                    </p:nvSpPr>
                    <p:spPr>
                      <a:xfrm>
                        <a:off x="1829303"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7" name="グループ化 46">
                      <a:extLst>
                        <a:ext uri="{FF2B5EF4-FFF2-40B4-BE49-F238E27FC236}">
                          <a16:creationId xmlns:a16="http://schemas.microsoft.com/office/drawing/2014/main" id="{6A16C413-AFCF-460A-A763-985677261C35}"/>
                        </a:ext>
                      </a:extLst>
                    </p:cNvPr>
                    <p:cNvGrpSpPr/>
                    <p:nvPr/>
                  </p:nvGrpSpPr>
                  <p:grpSpPr>
                    <a:xfrm>
                      <a:off x="1241343" y="5822392"/>
                      <a:ext cx="303219" cy="108000"/>
                      <a:chOff x="1634084" y="5118146"/>
                      <a:chExt cx="303219" cy="108000"/>
                    </a:xfrm>
                  </p:grpSpPr>
                  <p:sp>
                    <p:nvSpPr>
                      <p:cNvPr id="54" name="楕円 53">
                        <a:extLst>
                          <a:ext uri="{FF2B5EF4-FFF2-40B4-BE49-F238E27FC236}">
                            <a16:creationId xmlns:a16="http://schemas.microsoft.com/office/drawing/2014/main" id="{51A8B36E-1891-4F6D-9AD0-FC6E5D160BDE}"/>
                          </a:ext>
                        </a:extLst>
                      </p:cNvPr>
                      <p:cNvSpPr/>
                      <p:nvPr/>
                    </p:nvSpPr>
                    <p:spPr>
                      <a:xfrm>
                        <a:off x="1634084"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9ECC178D-E170-4DD1-978F-A1EA4716C7E2}"/>
                          </a:ext>
                        </a:extLst>
                      </p:cNvPr>
                      <p:cNvSpPr/>
                      <p:nvPr/>
                    </p:nvSpPr>
                    <p:spPr>
                      <a:xfrm>
                        <a:off x="1829303"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8" name="グループ化 47">
                      <a:extLst>
                        <a:ext uri="{FF2B5EF4-FFF2-40B4-BE49-F238E27FC236}">
                          <a16:creationId xmlns:a16="http://schemas.microsoft.com/office/drawing/2014/main" id="{56537265-2007-4300-A0AB-9AE6BF386F2E}"/>
                        </a:ext>
                      </a:extLst>
                    </p:cNvPr>
                    <p:cNvGrpSpPr/>
                    <p:nvPr/>
                  </p:nvGrpSpPr>
                  <p:grpSpPr>
                    <a:xfrm>
                      <a:off x="1674030" y="5363319"/>
                      <a:ext cx="108000" cy="303219"/>
                      <a:chOff x="1698992" y="5488112"/>
                      <a:chExt cx="108000" cy="303219"/>
                    </a:xfrm>
                  </p:grpSpPr>
                  <p:sp>
                    <p:nvSpPr>
                      <p:cNvPr id="52" name="楕円 51">
                        <a:extLst>
                          <a:ext uri="{FF2B5EF4-FFF2-40B4-BE49-F238E27FC236}">
                            <a16:creationId xmlns:a16="http://schemas.microsoft.com/office/drawing/2014/main" id="{2156C85B-4C41-439A-9A48-9BB801B721E6}"/>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F72C2881-052F-4C42-86F2-413F7E19FD0E}"/>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 name="グループ化 48">
                      <a:extLst>
                        <a:ext uri="{FF2B5EF4-FFF2-40B4-BE49-F238E27FC236}">
                          <a16:creationId xmlns:a16="http://schemas.microsoft.com/office/drawing/2014/main" id="{DBBAF895-A1EA-4E0C-B2A9-6BA82501625F}"/>
                        </a:ext>
                      </a:extLst>
                    </p:cNvPr>
                    <p:cNvGrpSpPr/>
                    <p:nvPr/>
                  </p:nvGrpSpPr>
                  <p:grpSpPr>
                    <a:xfrm>
                      <a:off x="1003873" y="5363319"/>
                      <a:ext cx="108000" cy="303219"/>
                      <a:chOff x="1698992" y="5488112"/>
                      <a:chExt cx="108000" cy="303219"/>
                    </a:xfrm>
                  </p:grpSpPr>
                  <p:sp>
                    <p:nvSpPr>
                      <p:cNvPr id="50" name="楕円 49">
                        <a:extLst>
                          <a:ext uri="{FF2B5EF4-FFF2-40B4-BE49-F238E27FC236}">
                            <a16:creationId xmlns:a16="http://schemas.microsoft.com/office/drawing/2014/main" id="{94099F34-2E05-4865-BADE-0E951F2164F7}"/>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楕円 50">
                        <a:extLst>
                          <a:ext uri="{FF2B5EF4-FFF2-40B4-BE49-F238E27FC236}">
                            <a16:creationId xmlns:a16="http://schemas.microsoft.com/office/drawing/2014/main" id="{2EB0F85C-DE7F-4D14-AA36-68082E8E4022}"/>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0" name="Text Box 33">
                      <a:extLst>
                        <a:ext uri="{FF2B5EF4-FFF2-40B4-BE49-F238E27FC236}">
                          <a16:creationId xmlns:a16="http://schemas.microsoft.com/office/drawing/2014/main" id="{3826D575-A5CA-47E1-81AD-DA3C20EC44BA}"/>
                        </a:ext>
                      </a:extLst>
                    </p:cNvPr>
                    <p:cNvSpPr txBox="1">
                      <a:spLocks noChangeArrowheads="1"/>
                    </p:cNvSpPr>
                    <p:nvPr/>
                  </p:nvSpPr>
                  <p:spPr bwMode="auto">
                    <a:xfrm>
                      <a:off x="1021875" y="4518438"/>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sp>
                  <p:nvSpPr>
                    <p:cNvPr id="66" name="Text Box 33">
                      <a:extLst>
                        <a:ext uri="{FF2B5EF4-FFF2-40B4-BE49-F238E27FC236}">
                          <a16:creationId xmlns:a16="http://schemas.microsoft.com/office/drawing/2014/main" id="{D2B99695-4732-43A7-BB9B-88ABC7DC9FA4}"/>
                        </a:ext>
                      </a:extLst>
                    </p:cNvPr>
                    <p:cNvSpPr txBox="1">
                      <a:spLocks noChangeArrowheads="1"/>
                    </p:cNvSpPr>
                    <p:nvPr/>
                  </p:nvSpPr>
                  <p:spPr bwMode="auto">
                    <a:xfrm>
                      <a:off x="2283342" y="4554021"/>
                      <a:ext cx="720080" cy="451406"/>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baseline="30000" dirty="0">
                          <a:latin typeface="メイリオ" panose="020B0604030504040204" pitchFamily="50" charset="-128"/>
                          <a:ea typeface="メイリオ" panose="020B0604030504040204" pitchFamily="50" charset="-128"/>
                        </a:rPr>
                        <a:t>+</a:t>
                      </a:r>
                      <a:endParaRPr kumimoji="1" lang="ja-JP" altLang="en-US" sz="4400" baseline="30000" dirty="0">
                        <a:latin typeface="メイリオ" panose="020B0604030504040204" pitchFamily="50" charset="-128"/>
                        <a:ea typeface="メイリオ" panose="020B0604030504040204" pitchFamily="50" charset="-128"/>
                      </a:endParaRPr>
                    </a:p>
                  </p:txBody>
                </p:sp>
              </p:grpSp>
            </p:grpSp>
            <p:sp>
              <p:nvSpPr>
                <p:cNvPr id="39" name="テキスト ボックス 38">
                  <a:extLst>
                    <a:ext uri="{FF2B5EF4-FFF2-40B4-BE49-F238E27FC236}">
                      <a16:creationId xmlns:a16="http://schemas.microsoft.com/office/drawing/2014/main" id="{451F1DDD-A5F8-4858-B7B2-956C2C52E419}"/>
                    </a:ext>
                  </a:extLst>
                </p:cNvPr>
                <p:cNvSpPr txBox="1"/>
                <p:nvPr/>
              </p:nvSpPr>
              <p:spPr bwMode="auto">
                <a:xfrm>
                  <a:off x="650138" y="5961798"/>
                  <a:ext cx="32316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rgbClr val="FF0000"/>
                      </a:solidFill>
                      <a:latin typeface="メイリオ" panose="020B0604030504040204" pitchFamily="50" charset="-128"/>
                      <a:ea typeface="メイリオ" panose="020B0604030504040204" pitchFamily="50" charset="-128"/>
                    </a:rPr>
                    <a:t>オキソニウムイオン</a:t>
                  </a:r>
                </a:p>
              </p:txBody>
            </p:sp>
          </p:grpSp>
          <p:sp>
            <p:nvSpPr>
              <p:cNvPr id="58" name="左大かっこ 57">
                <a:extLst>
                  <a:ext uri="{FF2B5EF4-FFF2-40B4-BE49-F238E27FC236}">
                    <a16:creationId xmlns:a16="http://schemas.microsoft.com/office/drawing/2014/main" id="{6268D5F2-2B02-4834-A996-FDED06E789DE}"/>
                  </a:ext>
                </a:extLst>
              </p:cNvPr>
              <p:cNvSpPr/>
              <p:nvPr/>
            </p:nvSpPr>
            <p:spPr>
              <a:xfrm>
                <a:off x="7116322" y="3717032"/>
                <a:ext cx="131056" cy="1467881"/>
              </a:xfrm>
              <a:prstGeom prst="leftBracket">
                <a:avLst>
                  <a:gd name="adj" fmla="val 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左大かっこ 63">
                <a:extLst>
                  <a:ext uri="{FF2B5EF4-FFF2-40B4-BE49-F238E27FC236}">
                    <a16:creationId xmlns:a16="http://schemas.microsoft.com/office/drawing/2014/main" id="{1D4B150C-AE18-47AB-B641-D935B40D9179}"/>
                  </a:ext>
                </a:extLst>
              </p:cNvPr>
              <p:cNvSpPr/>
              <p:nvPr/>
            </p:nvSpPr>
            <p:spPr>
              <a:xfrm flipH="1">
                <a:off x="8997896" y="3717032"/>
                <a:ext cx="131056" cy="1467881"/>
              </a:xfrm>
              <a:prstGeom prst="leftBracket">
                <a:avLst>
                  <a:gd name="adj" fmla="val 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62" name="正方形/長方形 61">
            <a:extLst>
              <a:ext uri="{FF2B5EF4-FFF2-40B4-BE49-F238E27FC236}">
                <a16:creationId xmlns:a16="http://schemas.microsoft.com/office/drawing/2014/main" id="{E097527A-C008-2766-D829-AF3F25B936AF}"/>
              </a:ext>
            </a:extLst>
          </p:cNvPr>
          <p:cNvSpPr/>
          <p:nvPr/>
        </p:nvSpPr>
        <p:spPr bwMode="auto">
          <a:xfrm>
            <a:off x="6467568" y="5268996"/>
            <a:ext cx="3420701"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19694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3.125E-6 -4.44444E-6 L -0.12422 0.14653 " pathEditMode="relative" rAng="0" ptsTypes="AA">
                                      <p:cBhvr>
                                        <p:cTn id="24" dur="2000" fill="hold"/>
                                        <p:tgtEl>
                                          <p:spTgt spid="12"/>
                                        </p:tgtEl>
                                        <p:attrNameLst>
                                          <p:attrName>ppt_x</p:attrName>
                                          <p:attrName>ppt_y</p:attrName>
                                        </p:attrNameLst>
                                      </p:cBhvr>
                                      <p:rCtr x="-6172" y="7315"/>
                                    </p:animMotion>
                                  </p:childTnLst>
                                </p:cTn>
                              </p:par>
                              <p:par>
                                <p:cTn id="25" presetID="10" presetClass="exit" presetSubtype="0" fill="hold" grpId="1" nodeType="withEffect">
                                  <p:stCondLst>
                                    <p:cond delay="0"/>
                                  </p:stCondLst>
                                  <p:childTnLst>
                                    <p:animEffect transition="out" filter="fade">
                                      <p:cBhvr>
                                        <p:cTn id="26" dur="500"/>
                                        <p:tgtEl>
                                          <p:spTgt spid="80"/>
                                        </p:tgtEl>
                                      </p:cBhvr>
                                    </p:animEffect>
                                    <p:set>
                                      <p:cBhvr>
                                        <p:cTn id="27" dur="1" fill="hold">
                                          <p:stCondLst>
                                            <p:cond delay="499"/>
                                          </p:stCondLst>
                                        </p:cTn>
                                        <p:tgtEl>
                                          <p:spTgt spid="8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 presetClass="entr" presetSubtype="0" fill="hold" grpId="1"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62"/>
                                        </p:tgtEl>
                                      </p:cBhvr>
                                    </p:animEffect>
                                    <p:set>
                                      <p:cBhvr>
                                        <p:cTn id="39"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11" grpId="0" animBg="1"/>
      <p:bldP spid="12" grpId="0"/>
      <p:bldP spid="12" grpId="1"/>
      <p:bldP spid="62" grpId="0" animBg="1"/>
      <p:bldP spid="6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3"/>
          <p:cNvSpPr txBox="1">
            <a:spLocks noChangeArrowheads="1"/>
          </p:cNvSpPr>
          <p:nvPr/>
        </p:nvSpPr>
        <p:spPr bwMode="auto">
          <a:xfrm>
            <a:off x="1210091" y="1087640"/>
            <a:ext cx="3163821" cy="553998"/>
          </a:xfrm>
          <a:prstGeom prst="rect">
            <a:avLst/>
          </a:prstGeom>
          <a:noFill/>
          <a:ln w="9525">
            <a:noFill/>
            <a:miter lim="800000"/>
            <a:headEnd/>
            <a:tailEnd/>
          </a:ln>
          <a:effectLst/>
        </p:spPr>
        <p:txBody>
          <a:bodyPr wrap="square" lIns="0" tIns="0" rIns="0" bIns="0">
            <a:spAutoFit/>
          </a:bodyPr>
          <a:lstStyle/>
          <a:p>
            <a:pPr defTabSz="914400" fontAlgn="base">
              <a:spcBef>
                <a:spcPct val="50000"/>
              </a:spcBef>
              <a:spcAft>
                <a:spcPct val="0"/>
              </a:spcAft>
            </a:pPr>
            <a:r>
              <a:rPr kumimoji="1" lang="ja-JP" altLang="en-US" sz="3600" dirty="0">
                <a:latin typeface="メイリオ" panose="020B0604030504040204" pitchFamily="50" charset="-128"/>
                <a:ea typeface="メイリオ" panose="020B0604030504040204" pitchFamily="50" charset="-128"/>
              </a:rPr>
              <a:t>［例］</a:t>
            </a:r>
            <a:r>
              <a:rPr kumimoji="1" lang="en-US" altLang="ja-JP" sz="3600" dirty="0">
                <a:latin typeface="メイリオ" panose="020B0604030504040204" pitchFamily="50" charset="-128"/>
                <a:ea typeface="メイリオ" panose="020B0604030504040204" pitchFamily="50" charset="-128"/>
              </a:rPr>
              <a:t>NH</a:t>
            </a:r>
            <a:r>
              <a:rPr kumimoji="1" lang="en-US" altLang="ja-JP" sz="3600" baseline="-25000" dirty="0">
                <a:latin typeface="メイリオ" panose="020B0604030504040204" pitchFamily="50" charset="-128"/>
                <a:ea typeface="メイリオ" panose="020B0604030504040204" pitchFamily="50" charset="-128"/>
              </a:rPr>
              <a:t>4</a:t>
            </a:r>
            <a:r>
              <a:rPr kumimoji="1" lang="en-US" altLang="ja-JP" sz="3600" baseline="30000" dirty="0">
                <a:latin typeface="メイリオ" panose="020B0604030504040204" pitchFamily="50" charset="-128"/>
                <a:ea typeface="メイリオ" panose="020B0604030504040204" pitchFamily="50" charset="-128"/>
              </a:rPr>
              <a:t>+</a:t>
            </a:r>
            <a:endParaRPr kumimoji="1" lang="ja-JP" altLang="en-US" sz="3600" baseline="30000" dirty="0">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3B91A736-00DD-4A83-A82D-8C825DA2EEBF}"/>
              </a:ext>
            </a:extLst>
          </p:cNvPr>
          <p:cNvSpPr>
            <a:spLocks noGrp="1"/>
          </p:cNvSpPr>
          <p:nvPr>
            <p:ph type="title"/>
          </p:nvPr>
        </p:nvSpPr>
        <p:spPr>
          <a:prstGeom prst="rect">
            <a:avLst/>
          </a:prstGeom>
        </p:spPr>
        <p:txBody>
          <a:bodyPr/>
          <a:lstStyle/>
          <a:p>
            <a:r>
              <a:rPr lang="en-US" altLang="ja-JP" dirty="0"/>
              <a:t>A</a:t>
            </a:r>
            <a:r>
              <a:rPr lang="ja-JP" altLang="en-US" dirty="0"/>
              <a:t> 共有結合と分子の形成</a:t>
            </a:r>
          </a:p>
        </p:txBody>
      </p:sp>
      <p:sp>
        <p:nvSpPr>
          <p:cNvPr id="10" name="Text Box 30">
            <a:extLst>
              <a:ext uri="{FF2B5EF4-FFF2-40B4-BE49-F238E27FC236}">
                <a16:creationId xmlns:a16="http://schemas.microsoft.com/office/drawing/2014/main" id="{1587C0CF-497D-4B9A-A13F-7FD27069A181}"/>
              </a:ext>
            </a:extLst>
          </p:cNvPr>
          <p:cNvSpPr txBox="1">
            <a:spLocks noChangeArrowheads="1"/>
          </p:cNvSpPr>
          <p:nvPr/>
        </p:nvSpPr>
        <p:spPr bwMode="auto">
          <a:xfrm>
            <a:off x="2132193" y="4940944"/>
            <a:ext cx="7593338" cy="646331"/>
          </a:xfrm>
          <a:prstGeom prst="rect">
            <a:avLst/>
          </a:prstGeom>
          <a:noFill/>
          <a:ln w="9525">
            <a:noFill/>
            <a:miter lim="800000"/>
            <a:headEnd/>
            <a:tailEnd/>
          </a:ln>
          <a:effectLst/>
        </p:spPr>
        <p:txBody>
          <a:bodyPr wrap="square">
            <a:spAutoFit/>
          </a:bodyPr>
          <a:lstStyle/>
          <a:p>
            <a:pPr marL="1758950" indent="-1758950">
              <a:spcBef>
                <a:spcPts val="600"/>
              </a:spcBef>
            </a:pP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配位結合と共有結合は </a:t>
            </a:r>
            <a:r>
              <a:rPr lang="ja-JP" altLang="en-US" sz="3600" spc="-150" dirty="0">
                <a:solidFill>
                  <a:srgbClr val="FF0000"/>
                </a:solidFill>
                <a:latin typeface="メイリオ" panose="020B0604030504040204" pitchFamily="50" charset="-128"/>
                <a:ea typeface="メイリオ" panose="020B0604030504040204" pitchFamily="50" charset="-128"/>
              </a:rPr>
              <a:t>区別できない</a:t>
            </a:r>
          </a:p>
        </p:txBody>
      </p:sp>
      <p:sp>
        <p:nvSpPr>
          <p:cNvPr id="11" name="正方形/長方形 10">
            <a:extLst>
              <a:ext uri="{FF2B5EF4-FFF2-40B4-BE49-F238E27FC236}">
                <a16:creationId xmlns:a16="http://schemas.microsoft.com/office/drawing/2014/main" id="{40A5131F-2231-4518-8F02-87C7E85216C0}"/>
              </a:ext>
            </a:extLst>
          </p:cNvPr>
          <p:cNvSpPr/>
          <p:nvPr/>
        </p:nvSpPr>
        <p:spPr bwMode="auto">
          <a:xfrm>
            <a:off x="6699021" y="4924410"/>
            <a:ext cx="2898374"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2" name="Text Box 33">
            <a:extLst>
              <a:ext uri="{FF2B5EF4-FFF2-40B4-BE49-F238E27FC236}">
                <a16:creationId xmlns:a16="http://schemas.microsoft.com/office/drawing/2014/main" id="{8EDEA782-B2E3-4E38-955B-899A32A435C9}"/>
              </a:ext>
            </a:extLst>
          </p:cNvPr>
          <p:cNvSpPr txBox="1">
            <a:spLocks noChangeArrowheads="1"/>
          </p:cNvSpPr>
          <p:nvPr/>
        </p:nvSpPr>
        <p:spPr bwMode="auto">
          <a:xfrm>
            <a:off x="4977070" y="1410000"/>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r>
              <a:rPr kumimoji="1" lang="en-US" altLang="ja-JP" sz="4400" baseline="30000" dirty="0">
                <a:latin typeface="メイリオ" panose="020B0604030504040204" pitchFamily="50" charset="-128"/>
                <a:ea typeface="メイリオ" panose="020B0604030504040204" pitchFamily="50" charset="-128"/>
              </a:rPr>
              <a:t>+</a:t>
            </a:r>
            <a:endParaRPr kumimoji="1" lang="ja-JP" altLang="en-US" sz="4400" baseline="30000" dirty="0">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BEEC9A48-23E7-4E21-B218-006F44C4A178}"/>
              </a:ext>
            </a:extLst>
          </p:cNvPr>
          <p:cNvGrpSpPr/>
          <p:nvPr/>
        </p:nvGrpSpPr>
        <p:grpSpPr>
          <a:xfrm>
            <a:off x="2773353" y="2409013"/>
            <a:ext cx="2060394" cy="1942408"/>
            <a:chOff x="1235767" y="4913186"/>
            <a:chExt cx="2060394" cy="1942408"/>
          </a:xfrm>
        </p:grpSpPr>
        <p:grpSp>
          <p:nvGrpSpPr>
            <p:cNvPr id="8" name="グループ化 7">
              <a:extLst>
                <a:ext uri="{FF2B5EF4-FFF2-40B4-BE49-F238E27FC236}">
                  <a16:creationId xmlns:a16="http://schemas.microsoft.com/office/drawing/2014/main" id="{236663F2-177D-4925-B71D-66300108D803}"/>
                </a:ext>
              </a:extLst>
            </p:cNvPr>
            <p:cNvGrpSpPr/>
            <p:nvPr/>
          </p:nvGrpSpPr>
          <p:grpSpPr>
            <a:xfrm>
              <a:off x="1235767" y="4913186"/>
              <a:ext cx="2060394" cy="1565505"/>
              <a:chOff x="1210091" y="4910362"/>
              <a:chExt cx="2060394" cy="1565505"/>
            </a:xfrm>
          </p:grpSpPr>
          <p:sp>
            <p:nvSpPr>
              <p:cNvPr id="33" name="楕円 32">
                <a:extLst>
                  <a:ext uri="{FF2B5EF4-FFF2-40B4-BE49-F238E27FC236}">
                    <a16:creationId xmlns:a16="http://schemas.microsoft.com/office/drawing/2014/main" id="{9F79B090-8044-41E1-AF33-D1A6B93D4AF5}"/>
                  </a:ext>
                </a:extLst>
              </p:cNvPr>
              <p:cNvSpPr/>
              <p:nvPr/>
            </p:nvSpPr>
            <p:spPr>
              <a:xfrm>
                <a:off x="1992069" y="4910362"/>
                <a:ext cx="508648" cy="174136"/>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a:extLst>
                  <a:ext uri="{FF2B5EF4-FFF2-40B4-BE49-F238E27FC236}">
                    <a16:creationId xmlns:a16="http://schemas.microsoft.com/office/drawing/2014/main" id="{9C871CE6-4717-4C51-8596-3AFA86253BEE}"/>
                  </a:ext>
                </a:extLst>
              </p:cNvPr>
              <p:cNvGrpSpPr/>
              <p:nvPr/>
            </p:nvGrpSpPr>
            <p:grpSpPr>
              <a:xfrm>
                <a:off x="1210091" y="4943430"/>
                <a:ext cx="2060394" cy="1532437"/>
                <a:chOff x="362755" y="5092834"/>
                <a:chExt cx="2060394" cy="1532437"/>
              </a:xfrm>
            </p:grpSpPr>
            <p:sp>
              <p:nvSpPr>
                <p:cNvPr id="13" name="Text Box 33">
                  <a:extLst>
                    <a:ext uri="{FF2B5EF4-FFF2-40B4-BE49-F238E27FC236}">
                      <a16:creationId xmlns:a16="http://schemas.microsoft.com/office/drawing/2014/main" id="{707D7369-CAFD-437E-9F8D-406150179B39}"/>
                    </a:ext>
                  </a:extLst>
                </p:cNvPr>
                <p:cNvSpPr txBox="1">
                  <a:spLocks noChangeArrowheads="1"/>
                </p:cNvSpPr>
                <p:nvPr/>
              </p:nvSpPr>
              <p:spPr bwMode="auto">
                <a:xfrm>
                  <a:off x="1032911"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N</a:t>
                  </a:r>
                  <a:endParaRPr kumimoji="1" lang="ja-JP" altLang="en-US" sz="4400" dirty="0">
                    <a:latin typeface="メイリオ" panose="020B0604030504040204" pitchFamily="50" charset="-128"/>
                    <a:ea typeface="メイリオ" panose="020B0604030504040204" pitchFamily="50" charset="-128"/>
                  </a:endParaRPr>
                </a:p>
              </p:txBody>
            </p:sp>
            <p:sp>
              <p:nvSpPr>
                <p:cNvPr id="14" name="Text Box 33">
                  <a:extLst>
                    <a:ext uri="{FF2B5EF4-FFF2-40B4-BE49-F238E27FC236}">
                      <a16:creationId xmlns:a16="http://schemas.microsoft.com/office/drawing/2014/main" id="{B5F61D0B-7630-4A3A-9F2C-C72801CCA0D4}"/>
                    </a:ext>
                  </a:extLst>
                </p:cNvPr>
                <p:cNvSpPr txBox="1">
                  <a:spLocks noChangeArrowheads="1"/>
                </p:cNvSpPr>
                <p:nvPr/>
              </p:nvSpPr>
              <p:spPr bwMode="auto">
                <a:xfrm>
                  <a:off x="362755"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sp>
              <p:nvSpPr>
                <p:cNvPr id="16" name="Text Box 33">
                  <a:extLst>
                    <a:ext uri="{FF2B5EF4-FFF2-40B4-BE49-F238E27FC236}">
                      <a16:creationId xmlns:a16="http://schemas.microsoft.com/office/drawing/2014/main" id="{549CE0A0-217A-4DB3-9F50-34C140F17BCE}"/>
                    </a:ext>
                  </a:extLst>
                </p:cNvPr>
                <p:cNvSpPr txBox="1">
                  <a:spLocks noChangeArrowheads="1"/>
                </p:cNvSpPr>
                <p:nvPr/>
              </p:nvSpPr>
              <p:spPr bwMode="auto">
                <a:xfrm>
                  <a:off x="1703069" y="525329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6583961A-F7F5-4673-8E77-052DDD8D3F54}"/>
                    </a:ext>
                  </a:extLst>
                </p:cNvPr>
                <p:cNvGrpSpPr/>
                <p:nvPr/>
              </p:nvGrpSpPr>
              <p:grpSpPr>
                <a:xfrm>
                  <a:off x="1241343" y="5092834"/>
                  <a:ext cx="303219" cy="108000"/>
                  <a:chOff x="1634084" y="5112059"/>
                  <a:chExt cx="303219" cy="108000"/>
                </a:xfrm>
              </p:grpSpPr>
              <p:sp>
                <p:nvSpPr>
                  <p:cNvPr id="2" name="楕円 1">
                    <a:extLst>
                      <a:ext uri="{FF2B5EF4-FFF2-40B4-BE49-F238E27FC236}">
                        <a16:creationId xmlns:a16="http://schemas.microsoft.com/office/drawing/2014/main" id="{353AE30A-7AA0-46B9-A494-3D6C182E1A63}"/>
                      </a:ext>
                    </a:extLst>
                  </p:cNvPr>
                  <p:cNvSpPr/>
                  <p:nvPr/>
                </p:nvSpPr>
                <p:spPr>
                  <a:xfrm>
                    <a:off x="1634084"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64194A84-046C-42BC-8E24-E0350DE04321}"/>
                      </a:ext>
                    </a:extLst>
                  </p:cNvPr>
                  <p:cNvSpPr/>
                  <p:nvPr/>
                </p:nvSpPr>
                <p:spPr>
                  <a:xfrm>
                    <a:off x="1829303"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 name="グループ化 19">
                  <a:extLst>
                    <a:ext uri="{FF2B5EF4-FFF2-40B4-BE49-F238E27FC236}">
                      <a16:creationId xmlns:a16="http://schemas.microsoft.com/office/drawing/2014/main" id="{C12E0C1A-A991-4610-BCA6-701256195422}"/>
                    </a:ext>
                  </a:extLst>
                </p:cNvPr>
                <p:cNvGrpSpPr/>
                <p:nvPr/>
              </p:nvGrpSpPr>
              <p:grpSpPr>
                <a:xfrm>
                  <a:off x="1241343" y="5822392"/>
                  <a:ext cx="303219" cy="108000"/>
                  <a:chOff x="1634084" y="5118146"/>
                  <a:chExt cx="303219" cy="108000"/>
                </a:xfrm>
              </p:grpSpPr>
              <p:sp>
                <p:nvSpPr>
                  <p:cNvPr id="21" name="楕円 20">
                    <a:extLst>
                      <a:ext uri="{FF2B5EF4-FFF2-40B4-BE49-F238E27FC236}">
                        <a16:creationId xmlns:a16="http://schemas.microsoft.com/office/drawing/2014/main" id="{7DB25607-793D-4BE1-82F5-27C0FBF4EF60}"/>
                      </a:ext>
                    </a:extLst>
                  </p:cNvPr>
                  <p:cNvSpPr/>
                  <p:nvPr/>
                </p:nvSpPr>
                <p:spPr>
                  <a:xfrm>
                    <a:off x="1634084"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38246061-799A-453F-A438-DF722F01186F}"/>
                      </a:ext>
                    </a:extLst>
                  </p:cNvPr>
                  <p:cNvSpPr/>
                  <p:nvPr/>
                </p:nvSpPr>
                <p:spPr>
                  <a:xfrm>
                    <a:off x="1829303"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a:extLst>
                    <a:ext uri="{FF2B5EF4-FFF2-40B4-BE49-F238E27FC236}">
                      <a16:creationId xmlns:a16="http://schemas.microsoft.com/office/drawing/2014/main" id="{829C2727-D6D7-41A4-8917-F7016869D3C9}"/>
                    </a:ext>
                  </a:extLst>
                </p:cNvPr>
                <p:cNvGrpSpPr/>
                <p:nvPr/>
              </p:nvGrpSpPr>
              <p:grpSpPr>
                <a:xfrm>
                  <a:off x="1674030" y="5363319"/>
                  <a:ext cx="108000" cy="303219"/>
                  <a:chOff x="1698992" y="5488112"/>
                  <a:chExt cx="108000" cy="303219"/>
                </a:xfrm>
              </p:grpSpPr>
              <p:sp>
                <p:nvSpPr>
                  <p:cNvPr id="24" name="楕円 23">
                    <a:extLst>
                      <a:ext uri="{FF2B5EF4-FFF2-40B4-BE49-F238E27FC236}">
                        <a16:creationId xmlns:a16="http://schemas.microsoft.com/office/drawing/2014/main" id="{9B610FE6-5073-435D-A6F4-28BD4C796040}"/>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6578163F-1BE4-4F4C-88A3-5399553814F6}"/>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 name="グループ化 26">
                  <a:extLst>
                    <a:ext uri="{FF2B5EF4-FFF2-40B4-BE49-F238E27FC236}">
                      <a16:creationId xmlns:a16="http://schemas.microsoft.com/office/drawing/2014/main" id="{06416F58-A5E8-4B94-A34A-B3F82B11808F}"/>
                    </a:ext>
                  </a:extLst>
                </p:cNvPr>
                <p:cNvGrpSpPr/>
                <p:nvPr/>
              </p:nvGrpSpPr>
              <p:grpSpPr>
                <a:xfrm>
                  <a:off x="1003873" y="5363319"/>
                  <a:ext cx="108000" cy="303219"/>
                  <a:chOff x="1698992" y="5488112"/>
                  <a:chExt cx="108000" cy="303219"/>
                </a:xfrm>
              </p:grpSpPr>
              <p:sp>
                <p:nvSpPr>
                  <p:cNvPr id="28" name="楕円 27">
                    <a:extLst>
                      <a:ext uri="{FF2B5EF4-FFF2-40B4-BE49-F238E27FC236}">
                        <a16:creationId xmlns:a16="http://schemas.microsoft.com/office/drawing/2014/main" id="{A2EB635A-D8AB-48E2-9F5C-FCE2381CC8D8}"/>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a:extLst>
                      <a:ext uri="{FF2B5EF4-FFF2-40B4-BE49-F238E27FC236}">
                        <a16:creationId xmlns:a16="http://schemas.microsoft.com/office/drawing/2014/main" id="{CD81699E-D095-468D-93A6-0F55BA8188F0}"/>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Text Box 33">
                  <a:extLst>
                    <a:ext uri="{FF2B5EF4-FFF2-40B4-BE49-F238E27FC236}">
                      <a16:creationId xmlns:a16="http://schemas.microsoft.com/office/drawing/2014/main" id="{26AB544A-4739-41B7-B103-5C016D486F63}"/>
                    </a:ext>
                  </a:extLst>
                </p:cNvPr>
                <p:cNvSpPr txBox="1">
                  <a:spLocks noChangeArrowheads="1"/>
                </p:cNvSpPr>
                <p:nvPr/>
              </p:nvSpPr>
              <p:spPr bwMode="auto">
                <a:xfrm>
                  <a:off x="1033820" y="594816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grpSp>
        </p:grpSp>
        <p:sp>
          <p:nvSpPr>
            <p:cNvPr id="9" name="テキスト ボックス 8">
              <a:extLst>
                <a:ext uri="{FF2B5EF4-FFF2-40B4-BE49-F238E27FC236}">
                  <a16:creationId xmlns:a16="http://schemas.microsoft.com/office/drawing/2014/main" id="{CB37D09B-BB29-4FC8-B1BC-0524B175D0B0}"/>
                </a:ext>
              </a:extLst>
            </p:cNvPr>
            <p:cNvSpPr txBox="1"/>
            <p:nvPr/>
          </p:nvSpPr>
          <p:spPr bwMode="auto">
            <a:xfrm>
              <a:off x="1368283" y="6424707"/>
              <a:ext cx="17953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アンモニア</a:t>
              </a:r>
            </a:p>
          </p:txBody>
        </p:sp>
      </p:grpSp>
      <p:grpSp>
        <p:nvGrpSpPr>
          <p:cNvPr id="17" name="グループ化 16">
            <a:extLst>
              <a:ext uri="{FF2B5EF4-FFF2-40B4-BE49-F238E27FC236}">
                <a16:creationId xmlns:a16="http://schemas.microsoft.com/office/drawing/2014/main" id="{79FD28B8-6928-4640-A9DE-38431A307D3D}"/>
              </a:ext>
            </a:extLst>
          </p:cNvPr>
          <p:cNvGrpSpPr/>
          <p:nvPr/>
        </p:nvGrpSpPr>
        <p:grpSpPr>
          <a:xfrm>
            <a:off x="5381667" y="1844824"/>
            <a:ext cx="4368470" cy="2574609"/>
            <a:chOff x="5381667" y="2076462"/>
            <a:chExt cx="4368470" cy="2574609"/>
          </a:xfrm>
        </p:grpSpPr>
        <p:cxnSp>
          <p:nvCxnSpPr>
            <p:cNvPr id="30" name="直線矢印コネクタ 29">
              <a:extLst>
                <a:ext uri="{FF2B5EF4-FFF2-40B4-BE49-F238E27FC236}">
                  <a16:creationId xmlns:a16="http://schemas.microsoft.com/office/drawing/2014/main" id="{99EEE5F3-EF0E-4E10-9466-0D06A521F484}"/>
                </a:ext>
              </a:extLst>
            </p:cNvPr>
            <p:cNvCxnSpPr/>
            <p:nvPr/>
          </p:nvCxnSpPr>
          <p:spPr>
            <a:xfrm>
              <a:off x="5381667" y="3139423"/>
              <a:ext cx="1296144"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BF2E3953-8EE1-4FA1-8D38-589C8F1A5106}"/>
                </a:ext>
              </a:extLst>
            </p:cNvPr>
            <p:cNvGrpSpPr/>
            <p:nvPr/>
          </p:nvGrpSpPr>
          <p:grpSpPr>
            <a:xfrm>
              <a:off x="6518483" y="2076462"/>
              <a:ext cx="3231654" cy="2574609"/>
              <a:chOff x="6518483" y="2076462"/>
              <a:chExt cx="3231654" cy="2574609"/>
            </a:xfrm>
          </p:grpSpPr>
          <p:sp>
            <p:nvSpPr>
              <p:cNvPr id="60" name="Text Box 33">
                <a:extLst>
                  <a:ext uri="{FF2B5EF4-FFF2-40B4-BE49-F238E27FC236}">
                    <a16:creationId xmlns:a16="http://schemas.microsoft.com/office/drawing/2014/main" id="{3826D575-A5CA-47E1-81AD-DA3C20EC44BA}"/>
                  </a:ext>
                </a:extLst>
              </p:cNvPr>
              <p:cNvSpPr txBox="1">
                <a:spLocks noChangeArrowheads="1"/>
              </p:cNvSpPr>
              <p:nvPr/>
            </p:nvSpPr>
            <p:spPr bwMode="auto">
              <a:xfrm>
                <a:off x="7763232" y="2099323"/>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sp>
            <p:nvSpPr>
              <p:cNvPr id="66" name="Text Box 33">
                <a:extLst>
                  <a:ext uri="{FF2B5EF4-FFF2-40B4-BE49-F238E27FC236}">
                    <a16:creationId xmlns:a16="http://schemas.microsoft.com/office/drawing/2014/main" id="{D2B99695-4732-43A7-BB9B-88ABC7DC9FA4}"/>
                  </a:ext>
                </a:extLst>
              </p:cNvPr>
              <p:cNvSpPr txBox="1">
                <a:spLocks noChangeArrowheads="1"/>
              </p:cNvSpPr>
              <p:nvPr/>
            </p:nvSpPr>
            <p:spPr bwMode="auto">
              <a:xfrm>
                <a:off x="9024699" y="2134906"/>
                <a:ext cx="720080" cy="451406"/>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baseline="30000" dirty="0">
                    <a:latin typeface="メイリオ" panose="020B0604030504040204" pitchFamily="50" charset="-128"/>
                    <a:ea typeface="メイリオ" panose="020B0604030504040204" pitchFamily="50" charset="-128"/>
                  </a:rPr>
                  <a:t>+</a:t>
                </a:r>
                <a:endParaRPr kumimoji="1" lang="ja-JP" altLang="en-US" sz="4400" baseline="3000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451F1DDD-A5F8-4858-B7B2-956C2C52E419}"/>
                  </a:ext>
                </a:extLst>
              </p:cNvPr>
              <p:cNvSpPr txBox="1"/>
              <p:nvPr/>
            </p:nvSpPr>
            <p:spPr bwMode="auto">
              <a:xfrm>
                <a:off x="6518483" y="4220184"/>
                <a:ext cx="32316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spAutoFit/>
              </a:bodyPr>
              <a:lstStyle/>
              <a:p>
                <a:pPr algn="ctr" eaLnBrk="1" hangingPunct="1"/>
                <a:r>
                  <a:rPr kumimoji="1" lang="ja-JP" altLang="en-US" sz="2800" dirty="0">
                    <a:solidFill>
                      <a:srgbClr val="FF0000"/>
                    </a:solidFill>
                    <a:latin typeface="メイリオ" panose="020B0604030504040204" pitchFamily="50" charset="-128"/>
                    <a:ea typeface="メイリオ" panose="020B0604030504040204" pitchFamily="50" charset="-128"/>
                  </a:rPr>
                  <a:t>アンモニウムイオン</a:t>
                </a:r>
              </a:p>
            </p:txBody>
          </p:sp>
          <p:sp>
            <p:nvSpPr>
              <p:cNvPr id="58" name="左大かっこ 57">
                <a:extLst>
                  <a:ext uri="{FF2B5EF4-FFF2-40B4-BE49-F238E27FC236}">
                    <a16:creationId xmlns:a16="http://schemas.microsoft.com/office/drawing/2014/main" id="{6268D5F2-2B02-4834-A996-FDED06E789DE}"/>
                  </a:ext>
                </a:extLst>
              </p:cNvPr>
              <p:cNvSpPr/>
              <p:nvPr/>
            </p:nvSpPr>
            <p:spPr>
              <a:xfrm>
                <a:off x="7116322" y="2076462"/>
                <a:ext cx="131056" cy="2016000"/>
              </a:xfrm>
              <a:prstGeom prst="leftBracket">
                <a:avLst>
                  <a:gd name="adj" fmla="val 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左大かっこ 63">
                <a:extLst>
                  <a:ext uri="{FF2B5EF4-FFF2-40B4-BE49-F238E27FC236}">
                    <a16:creationId xmlns:a16="http://schemas.microsoft.com/office/drawing/2014/main" id="{1D4B150C-AE18-47AB-B641-D935B40D9179}"/>
                  </a:ext>
                </a:extLst>
              </p:cNvPr>
              <p:cNvSpPr/>
              <p:nvPr/>
            </p:nvSpPr>
            <p:spPr>
              <a:xfrm flipH="1">
                <a:off x="8997896" y="2076462"/>
                <a:ext cx="131056" cy="2016000"/>
              </a:xfrm>
              <a:prstGeom prst="leftBracket">
                <a:avLst>
                  <a:gd name="adj" fmla="val 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Text Box 33">
                <a:extLst>
                  <a:ext uri="{FF2B5EF4-FFF2-40B4-BE49-F238E27FC236}">
                    <a16:creationId xmlns:a16="http://schemas.microsoft.com/office/drawing/2014/main" id="{1FF077DD-231B-4F72-8880-C9CBDE5ACDEE}"/>
                  </a:ext>
                </a:extLst>
              </p:cNvPr>
              <p:cNvSpPr txBox="1">
                <a:spLocks noChangeArrowheads="1"/>
              </p:cNvSpPr>
              <p:nvPr/>
            </p:nvSpPr>
            <p:spPr bwMode="auto">
              <a:xfrm>
                <a:off x="7762596" y="2834178"/>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N</a:t>
                </a:r>
                <a:endParaRPr kumimoji="1" lang="ja-JP" altLang="en-US" sz="4400" dirty="0">
                  <a:latin typeface="メイリオ" panose="020B0604030504040204" pitchFamily="50" charset="-128"/>
                  <a:ea typeface="メイリオ" panose="020B0604030504040204" pitchFamily="50" charset="-128"/>
                </a:endParaRPr>
              </a:p>
            </p:txBody>
          </p:sp>
          <p:sp>
            <p:nvSpPr>
              <p:cNvPr id="71" name="Text Box 33">
                <a:extLst>
                  <a:ext uri="{FF2B5EF4-FFF2-40B4-BE49-F238E27FC236}">
                    <a16:creationId xmlns:a16="http://schemas.microsoft.com/office/drawing/2014/main" id="{45FCA7FF-9950-4FFC-B02A-D812631684B2}"/>
                  </a:ext>
                </a:extLst>
              </p:cNvPr>
              <p:cNvSpPr txBox="1">
                <a:spLocks noChangeArrowheads="1"/>
              </p:cNvSpPr>
              <p:nvPr/>
            </p:nvSpPr>
            <p:spPr bwMode="auto">
              <a:xfrm>
                <a:off x="7092440" y="2834178"/>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sp>
            <p:nvSpPr>
              <p:cNvPr id="72" name="Text Box 33">
                <a:extLst>
                  <a:ext uri="{FF2B5EF4-FFF2-40B4-BE49-F238E27FC236}">
                    <a16:creationId xmlns:a16="http://schemas.microsoft.com/office/drawing/2014/main" id="{6A17C016-496D-4143-B656-6CB90573C98D}"/>
                  </a:ext>
                </a:extLst>
              </p:cNvPr>
              <p:cNvSpPr txBox="1">
                <a:spLocks noChangeArrowheads="1"/>
              </p:cNvSpPr>
              <p:nvPr/>
            </p:nvSpPr>
            <p:spPr bwMode="auto">
              <a:xfrm>
                <a:off x="8432754" y="2834178"/>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grpSp>
            <p:nvGrpSpPr>
              <p:cNvPr id="73" name="グループ化 72">
                <a:extLst>
                  <a:ext uri="{FF2B5EF4-FFF2-40B4-BE49-F238E27FC236}">
                    <a16:creationId xmlns:a16="http://schemas.microsoft.com/office/drawing/2014/main" id="{566F9F98-A738-4EB1-B3F8-83D12B0150BD}"/>
                  </a:ext>
                </a:extLst>
              </p:cNvPr>
              <p:cNvGrpSpPr/>
              <p:nvPr/>
            </p:nvGrpSpPr>
            <p:grpSpPr>
              <a:xfrm>
                <a:off x="7971028" y="2673719"/>
                <a:ext cx="303219" cy="108000"/>
                <a:chOff x="1634084" y="5112059"/>
                <a:chExt cx="303219" cy="108000"/>
              </a:xfrm>
            </p:grpSpPr>
            <p:sp>
              <p:nvSpPr>
                <p:cNvPr id="85" name="楕円 84">
                  <a:extLst>
                    <a:ext uri="{FF2B5EF4-FFF2-40B4-BE49-F238E27FC236}">
                      <a16:creationId xmlns:a16="http://schemas.microsoft.com/office/drawing/2014/main" id="{2705BB0F-F16A-449A-8D65-EB2E1E00A5D4}"/>
                    </a:ext>
                  </a:extLst>
                </p:cNvPr>
                <p:cNvSpPr/>
                <p:nvPr/>
              </p:nvSpPr>
              <p:spPr>
                <a:xfrm>
                  <a:off x="1634084"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楕円 85">
                  <a:extLst>
                    <a:ext uri="{FF2B5EF4-FFF2-40B4-BE49-F238E27FC236}">
                      <a16:creationId xmlns:a16="http://schemas.microsoft.com/office/drawing/2014/main" id="{F6CD9200-E81B-4387-88E0-54FDFD8C448C}"/>
                    </a:ext>
                  </a:extLst>
                </p:cNvPr>
                <p:cNvSpPr/>
                <p:nvPr/>
              </p:nvSpPr>
              <p:spPr>
                <a:xfrm>
                  <a:off x="1829303" y="51120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4" name="グループ化 73">
                <a:extLst>
                  <a:ext uri="{FF2B5EF4-FFF2-40B4-BE49-F238E27FC236}">
                    <a16:creationId xmlns:a16="http://schemas.microsoft.com/office/drawing/2014/main" id="{7B246857-A264-46CF-B604-8944901ACE70}"/>
                  </a:ext>
                </a:extLst>
              </p:cNvPr>
              <p:cNvGrpSpPr/>
              <p:nvPr/>
            </p:nvGrpSpPr>
            <p:grpSpPr>
              <a:xfrm>
                <a:off x="7971028" y="3403277"/>
                <a:ext cx="303219" cy="108000"/>
                <a:chOff x="1634084" y="5118146"/>
                <a:chExt cx="303219" cy="108000"/>
              </a:xfrm>
            </p:grpSpPr>
            <p:sp>
              <p:nvSpPr>
                <p:cNvPr id="83" name="楕円 82">
                  <a:extLst>
                    <a:ext uri="{FF2B5EF4-FFF2-40B4-BE49-F238E27FC236}">
                      <a16:creationId xmlns:a16="http://schemas.microsoft.com/office/drawing/2014/main" id="{AE1F0B5C-9566-42FC-B39E-A9CC58F257D1}"/>
                    </a:ext>
                  </a:extLst>
                </p:cNvPr>
                <p:cNvSpPr/>
                <p:nvPr/>
              </p:nvSpPr>
              <p:spPr>
                <a:xfrm>
                  <a:off x="1634084"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楕円 83">
                  <a:extLst>
                    <a:ext uri="{FF2B5EF4-FFF2-40B4-BE49-F238E27FC236}">
                      <a16:creationId xmlns:a16="http://schemas.microsoft.com/office/drawing/2014/main" id="{6EE510EE-7FA6-42BD-9BC7-5817F65ADBC3}"/>
                    </a:ext>
                  </a:extLst>
                </p:cNvPr>
                <p:cNvSpPr/>
                <p:nvPr/>
              </p:nvSpPr>
              <p:spPr>
                <a:xfrm>
                  <a:off x="1829303" y="5118146"/>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5" name="グループ化 74">
                <a:extLst>
                  <a:ext uri="{FF2B5EF4-FFF2-40B4-BE49-F238E27FC236}">
                    <a16:creationId xmlns:a16="http://schemas.microsoft.com/office/drawing/2014/main" id="{50C69533-6E11-4FD6-AECE-76A2F5E72E29}"/>
                  </a:ext>
                </a:extLst>
              </p:cNvPr>
              <p:cNvGrpSpPr/>
              <p:nvPr/>
            </p:nvGrpSpPr>
            <p:grpSpPr>
              <a:xfrm>
                <a:off x="8403715" y="2944204"/>
                <a:ext cx="108000" cy="303219"/>
                <a:chOff x="1698992" y="5488112"/>
                <a:chExt cx="108000" cy="303219"/>
              </a:xfrm>
            </p:grpSpPr>
            <p:sp>
              <p:nvSpPr>
                <p:cNvPr id="81" name="楕円 80">
                  <a:extLst>
                    <a:ext uri="{FF2B5EF4-FFF2-40B4-BE49-F238E27FC236}">
                      <a16:creationId xmlns:a16="http://schemas.microsoft.com/office/drawing/2014/main" id="{CBF57A5E-37ED-402F-A825-01838368979A}"/>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楕円 81">
                  <a:extLst>
                    <a:ext uri="{FF2B5EF4-FFF2-40B4-BE49-F238E27FC236}">
                      <a16:creationId xmlns:a16="http://schemas.microsoft.com/office/drawing/2014/main" id="{13047B1D-243D-4830-B9FA-104147D0148C}"/>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6" name="グループ化 75">
                <a:extLst>
                  <a:ext uri="{FF2B5EF4-FFF2-40B4-BE49-F238E27FC236}">
                    <a16:creationId xmlns:a16="http://schemas.microsoft.com/office/drawing/2014/main" id="{052D2B56-E859-441A-AA8B-B990A742E512}"/>
                  </a:ext>
                </a:extLst>
              </p:cNvPr>
              <p:cNvGrpSpPr/>
              <p:nvPr/>
            </p:nvGrpSpPr>
            <p:grpSpPr>
              <a:xfrm>
                <a:off x="7733558" y="2944204"/>
                <a:ext cx="108000" cy="303219"/>
                <a:chOff x="1698992" y="5488112"/>
                <a:chExt cx="108000" cy="303219"/>
              </a:xfrm>
            </p:grpSpPr>
            <p:sp>
              <p:nvSpPr>
                <p:cNvPr id="78" name="楕円 77">
                  <a:extLst>
                    <a:ext uri="{FF2B5EF4-FFF2-40B4-BE49-F238E27FC236}">
                      <a16:creationId xmlns:a16="http://schemas.microsoft.com/office/drawing/2014/main" id="{6B92ACEC-7FCD-4D01-B8EA-6D206F556E09}"/>
                    </a:ext>
                  </a:extLst>
                </p:cNvPr>
                <p:cNvSpPr/>
                <p:nvPr/>
              </p:nvSpPr>
              <p:spPr>
                <a:xfrm>
                  <a:off x="1698992" y="5488112"/>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楕円 78">
                  <a:extLst>
                    <a:ext uri="{FF2B5EF4-FFF2-40B4-BE49-F238E27FC236}">
                      <a16:creationId xmlns:a16="http://schemas.microsoft.com/office/drawing/2014/main" id="{A95C3323-3414-4A87-A231-916CCC829AFC}"/>
                    </a:ext>
                  </a:extLst>
                </p:cNvPr>
                <p:cNvSpPr/>
                <p:nvPr/>
              </p:nvSpPr>
              <p:spPr>
                <a:xfrm>
                  <a:off x="1698992" y="5683331"/>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7" name="Text Box 33">
                <a:extLst>
                  <a:ext uri="{FF2B5EF4-FFF2-40B4-BE49-F238E27FC236}">
                    <a16:creationId xmlns:a16="http://schemas.microsoft.com/office/drawing/2014/main" id="{02DD4560-0F4F-4E7A-BC96-A0BBEEED4B13}"/>
                  </a:ext>
                </a:extLst>
              </p:cNvPr>
              <p:cNvSpPr txBox="1">
                <a:spLocks noChangeArrowheads="1"/>
              </p:cNvSpPr>
              <p:nvPr/>
            </p:nvSpPr>
            <p:spPr bwMode="auto">
              <a:xfrm>
                <a:off x="7763505" y="3529048"/>
                <a:ext cx="720080" cy="677108"/>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en-US" altLang="ja-JP" sz="4400" dirty="0">
                    <a:latin typeface="メイリオ" panose="020B0604030504040204" pitchFamily="50" charset="-128"/>
                    <a:ea typeface="メイリオ" panose="020B0604030504040204" pitchFamily="50" charset="-128"/>
                  </a:rPr>
                  <a:t>H</a:t>
                </a:r>
                <a:endParaRPr kumimoji="1" lang="ja-JP" altLang="en-US" sz="4400" dirty="0">
                  <a:latin typeface="メイリオ" panose="020B0604030504040204" pitchFamily="50" charset="-128"/>
                  <a:ea typeface="メイリオ" panose="020B0604030504040204" pitchFamily="50" charset="-128"/>
                </a:endParaRPr>
              </a:p>
            </p:txBody>
          </p:sp>
        </p:grpSp>
      </p:grpSp>
      <p:sp>
        <p:nvSpPr>
          <p:cNvPr id="52" name="正方形/長方形 51">
            <a:extLst>
              <a:ext uri="{FF2B5EF4-FFF2-40B4-BE49-F238E27FC236}">
                <a16:creationId xmlns:a16="http://schemas.microsoft.com/office/drawing/2014/main" id="{C92CE1BB-7C5C-5C1E-AA2F-DA16B71B4B28}"/>
              </a:ext>
            </a:extLst>
          </p:cNvPr>
          <p:cNvSpPr/>
          <p:nvPr/>
        </p:nvSpPr>
        <p:spPr bwMode="auto">
          <a:xfrm>
            <a:off x="6467568" y="3952306"/>
            <a:ext cx="3420701"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210611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4.16667E-7 -1.11111E-6 L -0.11341 0.06736 " pathEditMode="relative" rAng="0" ptsTypes="AA">
                                      <p:cBhvr>
                                        <p:cTn id="6" dur="2000" fill="hold"/>
                                        <p:tgtEl>
                                          <p:spTgt spid="12"/>
                                        </p:tgtEl>
                                        <p:attrNameLst>
                                          <p:attrName>ppt_x</p:attrName>
                                          <p:attrName>ppt_y</p:attrName>
                                        </p:attrNameLst>
                                      </p:cBhvr>
                                      <p:rCtr x="-5677" y="335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2"/>
                                        </p:tgtEl>
                                      </p:cBhvr>
                                    </p:animEffect>
                                    <p:set>
                                      <p:cBhvr>
                                        <p:cTn id="18" dur="1" fill="hold">
                                          <p:stCondLst>
                                            <p:cond delay="499"/>
                                          </p:stCondLst>
                                        </p:cTn>
                                        <p:tgtEl>
                                          <p:spTgt spid="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1"/>
      <p:bldP spid="52" grpId="0" animBg="1"/>
      <p:bldP spid="5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B91A736-00DD-4A83-A82D-8C825DA2EEBF}"/>
              </a:ext>
            </a:extLst>
          </p:cNvPr>
          <p:cNvSpPr>
            <a:spLocks noGrp="1"/>
          </p:cNvSpPr>
          <p:nvPr>
            <p:ph type="title"/>
          </p:nvPr>
        </p:nvSpPr>
        <p:spPr>
          <a:prstGeom prst="rect">
            <a:avLst/>
          </a:prstGeom>
        </p:spPr>
        <p:txBody>
          <a:bodyPr/>
          <a:lstStyle/>
          <a:p>
            <a:r>
              <a:rPr lang="en-US" altLang="ja-JP" dirty="0"/>
              <a:t>A</a:t>
            </a:r>
            <a:r>
              <a:rPr lang="ja-JP" altLang="en-US" dirty="0"/>
              <a:t> 共有結合と分子の形成</a:t>
            </a:r>
          </a:p>
        </p:txBody>
      </p:sp>
      <p:sp>
        <p:nvSpPr>
          <p:cNvPr id="52" name="Text Box 30">
            <a:extLst>
              <a:ext uri="{FF2B5EF4-FFF2-40B4-BE49-F238E27FC236}">
                <a16:creationId xmlns:a16="http://schemas.microsoft.com/office/drawing/2014/main" id="{6E86F4AB-142C-4DF3-9BB4-556EB93540E6}"/>
              </a:ext>
            </a:extLst>
          </p:cNvPr>
          <p:cNvSpPr txBox="1">
            <a:spLocks noChangeArrowheads="1"/>
          </p:cNvSpPr>
          <p:nvPr/>
        </p:nvSpPr>
        <p:spPr bwMode="auto">
          <a:xfrm>
            <a:off x="1559497" y="1052736"/>
            <a:ext cx="9361040" cy="1754326"/>
          </a:xfrm>
          <a:prstGeom prst="rect">
            <a:avLst/>
          </a:prstGeom>
          <a:noFill/>
          <a:ln w="9525">
            <a:noFill/>
            <a:miter lim="800000"/>
            <a:headEnd/>
            <a:tailEnd/>
          </a:ln>
          <a:effectLst/>
        </p:spPr>
        <p:txBody>
          <a:bodyPr wrap="square">
            <a:spAutoFit/>
          </a:bodyPr>
          <a:lstStyle/>
          <a:p>
            <a:pPr marL="2184400" indent="-2184400">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錯イオン</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：金属イオンに非共有電子対をもつ分子や陰イオンが配位結合してできたイオン</a:t>
            </a:r>
          </a:p>
        </p:txBody>
      </p:sp>
      <p:sp>
        <p:nvSpPr>
          <p:cNvPr id="53" name="正方形/長方形 52">
            <a:extLst>
              <a:ext uri="{FF2B5EF4-FFF2-40B4-BE49-F238E27FC236}">
                <a16:creationId xmlns:a16="http://schemas.microsoft.com/office/drawing/2014/main" id="{7BBD6DE4-9AD6-44CC-B24C-3F50CC2630B6}"/>
              </a:ext>
            </a:extLst>
          </p:cNvPr>
          <p:cNvSpPr/>
          <p:nvPr/>
        </p:nvSpPr>
        <p:spPr bwMode="auto">
          <a:xfrm>
            <a:off x="1559494" y="1036202"/>
            <a:ext cx="1952703"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54" name="Text Box 30">
            <a:extLst>
              <a:ext uri="{FF2B5EF4-FFF2-40B4-BE49-F238E27FC236}">
                <a16:creationId xmlns:a16="http://schemas.microsoft.com/office/drawing/2014/main" id="{2FF40E8A-A64B-458F-9A9D-84741935349F}"/>
              </a:ext>
            </a:extLst>
          </p:cNvPr>
          <p:cNvSpPr txBox="1">
            <a:spLocks noChangeArrowheads="1"/>
          </p:cNvSpPr>
          <p:nvPr/>
        </p:nvSpPr>
        <p:spPr bwMode="auto">
          <a:xfrm>
            <a:off x="1559497" y="3095094"/>
            <a:ext cx="9361040" cy="1200329"/>
          </a:xfrm>
          <a:prstGeom prst="rect">
            <a:avLst/>
          </a:prstGeom>
          <a:noFill/>
          <a:ln w="9525">
            <a:noFill/>
            <a:miter lim="800000"/>
            <a:headEnd/>
            <a:tailEnd/>
          </a:ln>
          <a:effectLst/>
        </p:spPr>
        <p:txBody>
          <a:bodyPr wrap="square">
            <a:spAutoFit/>
          </a:bodyPr>
          <a:lstStyle/>
          <a:p>
            <a:pPr marL="2184400" indent="-2184400">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配位子</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　：金属イオンに配位結合する分子や陰イオン</a:t>
            </a:r>
          </a:p>
        </p:txBody>
      </p:sp>
      <p:sp>
        <p:nvSpPr>
          <p:cNvPr id="55" name="正方形/長方形 54">
            <a:extLst>
              <a:ext uri="{FF2B5EF4-FFF2-40B4-BE49-F238E27FC236}">
                <a16:creationId xmlns:a16="http://schemas.microsoft.com/office/drawing/2014/main" id="{6E645AFD-6A4C-43D9-A407-1D4259FCAECD}"/>
              </a:ext>
            </a:extLst>
          </p:cNvPr>
          <p:cNvSpPr/>
          <p:nvPr/>
        </p:nvSpPr>
        <p:spPr bwMode="auto">
          <a:xfrm>
            <a:off x="1559493" y="3072096"/>
            <a:ext cx="1952703"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56" name="Text Box 30">
            <a:extLst>
              <a:ext uri="{FF2B5EF4-FFF2-40B4-BE49-F238E27FC236}">
                <a16:creationId xmlns:a16="http://schemas.microsoft.com/office/drawing/2014/main" id="{B6724DCA-1A43-4C27-B885-255071F406EB}"/>
              </a:ext>
            </a:extLst>
          </p:cNvPr>
          <p:cNvSpPr txBox="1">
            <a:spLocks noChangeArrowheads="1"/>
          </p:cNvSpPr>
          <p:nvPr/>
        </p:nvSpPr>
        <p:spPr bwMode="auto">
          <a:xfrm>
            <a:off x="3647728" y="4428401"/>
            <a:ext cx="6912768" cy="584775"/>
          </a:xfrm>
          <a:prstGeom prst="rect">
            <a:avLst/>
          </a:prstGeom>
          <a:noFill/>
          <a:ln w="9525">
            <a:noFill/>
            <a:miter lim="800000"/>
            <a:headEnd/>
            <a:tailEnd/>
          </a:ln>
          <a:effectLst/>
        </p:spPr>
        <p:txBody>
          <a:bodyPr wrap="square">
            <a:spAutoFit/>
          </a:bodyPr>
          <a:lstStyle/>
          <a:p>
            <a:pPr marL="2184400" indent="-2184400">
              <a:spcBef>
                <a:spcPts val="600"/>
              </a:spcBef>
            </a:pP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［例］</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NH</a:t>
            </a:r>
            <a:r>
              <a:rPr lang="en-US" altLang="ja-JP" sz="3200" spc="-150" baseline="-25000" dirty="0">
                <a:solidFill>
                  <a:schemeClr val="tx1">
                    <a:lumMod val="85000"/>
                    <a:lumOff val="15000"/>
                  </a:schemeClr>
                </a:solidFill>
                <a:latin typeface="メイリオ" panose="020B0604030504040204" pitchFamily="50" charset="-128"/>
                <a:ea typeface="メイリオ" panose="020B0604030504040204" pitchFamily="50" charset="-128"/>
              </a:rPr>
              <a:t>3</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H</a:t>
            </a:r>
            <a:r>
              <a:rPr lang="en-US" altLang="ja-JP" sz="3200" spc="-15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O</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CN</a:t>
            </a:r>
            <a:r>
              <a:rPr lang="en-US" altLang="ja-JP" sz="3200" spc="-150" baseline="300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rPr>
              <a:t>OH</a:t>
            </a:r>
            <a:r>
              <a:rPr lang="en-US" altLang="ja-JP" sz="3200" spc="-150" baseline="30000" dirty="0">
                <a:solidFill>
                  <a:schemeClr val="tx1">
                    <a:lumMod val="85000"/>
                    <a:lumOff val="15000"/>
                  </a:schemeClr>
                </a:solidFill>
                <a:latin typeface="メイリオ" panose="020B0604030504040204" pitchFamily="50" charset="-128"/>
                <a:ea typeface="メイリオ" panose="020B0604030504040204" pitchFamily="50" charset="-128"/>
              </a:rPr>
              <a:t>−</a:t>
            </a:r>
            <a:endParaRPr lang="ja-JP" altLang="en-US" sz="3200" spc="-150" baseline="30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16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5"/>
                                        </p:tgtEl>
                                      </p:cBhvr>
                                    </p:animEffect>
                                    <p:set>
                                      <p:cBhvr>
                                        <p:cTn id="1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769B7-8753-4A1F-A67B-591EB6D50CB0}"/>
              </a:ext>
            </a:extLst>
          </p:cNvPr>
          <p:cNvSpPr>
            <a:spLocks noGrp="1"/>
          </p:cNvSpPr>
          <p:nvPr>
            <p:ph type="title"/>
          </p:nvPr>
        </p:nvSpPr>
        <p:spPr/>
        <p:txBody>
          <a:bodyPr/>
          <a:lstStyle/>
          <a:p>
            <a:r>
              <a:rPr kumimoji="1" lang="en-US" altLang="ja-JP" dirty="0"/>
              <a:t>3D</a:t>
            </a:r>
            <a:r>
              <a:rPr kumimoji="1" lang="ja-JP" altLang="en-US" dirty="0"/>
              <a:t>分子モデル（サンプル）</a:t>
            </a:r>
          </a:p>
        </p:txBody>
      </p:sp>
      <mc:AlternateContent xmlns:mc="http://schemas.openxmlformats.org/markup-compatibility/2006">
        <mc:Choice xmlns:am3d="http://schemas.microsoft.com/office/drawing/2017/model3d" Requires="am3d">
          <p:graphicFrame>
            <p:nvGraphicFramePr>
              <p:cNvPr id="3" name="3D モデル 2">
                <a:extLst>
                  <a:ext uri="{FF2B5EF4-FFF2-40B4-BE49-F238E27FC236}">
                    <a16:creationId xmlns:a16="http://schemas.microsoft.com/office/drawing/2014/main" id="{C93F154D-6700-4E77-9C01-1DFD0AB041B5}"/>
                  </a:ext>
                </a:extLst>
              </p:cNvPr>
              <p:cNvGraphicFramePr>
                <a:graphicFrameLocks noChangeAspect="1"/>
              </p:cNvGraphicFramePr>
              <p:nvPr>
                <p:extLst>
                  <p:ext uri="{D42A27DB-BD31-4B8C-83A1-F6EECF244321}">
                    <p14:modId xmlns:p14="http://schemas.microsoft.com/office/powerpoint/2010/main" val="1012808129"/>
                  </p:ext>
                </p:extLst>
              </p:nvPr>
            </p:nvGraphicFramePr>
            <p:xfrm>
              <a:off x="1653346" y="1181734"/>
              <a:ext cx="2478594" cy="1434605"/>
            </p:xfrm>
            <a:graphic>
              <a:graphicData uri="http://schemas.microsoft.com/office/drawing/2017/model3d">
                <am3d:model3d r:embed="rId2">
                  <am3d:spPr>
                    <a:xfrm>
                      <a:off x="0" y="0"/>
                      <a:ext cx="2478594" cy="1434605"/>
                    </a:xfrm>
                    <a:prstGeom prst="rect">
                      <a:avLst/>
                    </a:prstGeom>
                  </am3d:spPr>
                  <am3d:camera>
                    <am3d:pos x="0" y="0" z="56805732"/>
                    <am3d:up dx="0" dy="36000000" dz="0"/>
                    <am3d:lookAt x="0" y="0" z="0"/>
                    <am3d:perspective fov="2700000"/>
                  </am3d:camera>
                  <am3d:trans>
                    <am3d:meterPerModelUnit n="4448200" d="1000000"/>
                    <am3d:preTrans dx="0" dy="-637681" dz="0"/>
                    <am3d:scale>
                      <am3d:sx n="1000000" d="1000000"/>
                      <am3d:sy n="1000000" d="1000000"/>
                      <am3d:sz n="1000000" d="1000000"/>
                    </am3d:scale>
                    <am3d:rot ax="10470682" ay="36944" az="-3542"/>
                    <am3d:postTrans dx="0" dy="0" dz="0"/>
                  </am3d:trans>
                  <am3d:raster rName="Office3DRenderer" rVer="16.0.8326">
                    <am3d:blip r:embed="rId3"/>
                  </am3d:raster>
                  <am3d:objViewport viewportSz="304838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モデル 2">
                <a:extLst>
                  <a:ext uri="{FF2B5EF4-FFF2-40B4-BE49-F238E27FC236}">
                    <a16:creationId xmlns:a16="http://schemas.microsoft.com/office/drawing/2014/main" id="{C93F154D-6700-4E77-9C01-1DFD0AB041B5}"/>
                  </a:ext>
                </a:extLst>
              </p:cNvPr>
              <p:cNvPicPr>
                <a:picLocks noGrp="1" noRot="1" noChangeAspect="1" noMove="1" noResize="1" noEditPoints="1" noAdjustHandles="1" noChangeArrowheads="1" noChangeShapeType="1" noCrop="1"/>
              </p:cNvPicPr>
              <p:nvPr/>
            </p:nvPicPr>
            <p:blipFill>
              <a:blip r:embed="rId3"/>
              <a:stretch>
                <a:fillRect/>
              </a:stretch>
            </p:blipFill>
            <p:spPr>
              <a:xfrm>
                <a:off x="1653346" y="1181734"/>
                <a:ext cx="2478594" cy="143460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3D モデル 3">
                <a:extLst>
                  <a:ext uri="{FF2B5EF4-FFF2-40B4-BE49-F238E27FC236}">
                    <a16:creationId xmlns:a16="http://schemas.microsoft.com/office/drawing/2014/main" id="{C7640FAF-7B82-4BB1-80E9-B8D985B10105}"/>
                  </a:ext>
                </a:extLst>
              </p:cNvPr>
              <p:cNvGraphicFramePr>
                <a:graphicFrameLocks noChangeAspect="1"/>
              </p:cNvGraphicFramePr>
              <p:nvPr>
                <p:extLst>
                  <p:ext uri="{D42A27DB-BD31-4B8C-83A1-F6EECF244321}">
                    <p14:modId xmlns:p14="http://schemas.microsoft.com/office/powerpoint/2010/main" val="3630702168"/>
                  </p:ext>
                </p:extLst>
              </p:nvPr>
            </p:nvGraphicFramePr>
            <p:xfrm>
              <a:off x="8041287" y="736622"/>
              <a:ext cx="2867330" cy="2167982"/>
            </p:xfrm>
            <a:graphic>
              <a:graphicData uri="http://schemas.microsoft.com/office/drawing/2017/model3d">
                <am3d:model3d r:embed="rId4">
                  <am3d:spPr>
                    <a:xfrm>
                      <a:off x="0" y="0"/>
                      <a:ext cx="2867330" cy="2167982"/>
                    </a:xfrm>
                    <a:prstGeom prst="rect">
                      <a:avLst/>
                    </a:prstGeom>
                  </am3d:spPr>
                  <am3d:camera>
                    <am3d:pos x="0" y="0" z="69170518"/>
                    <am3d:up dx="0" dy="36000000" dz="0"/>
                    <am3d:lookAt x="0" y="0" z="0"/>
                    <am3d:perspective fov="2700000"/>
                  </am3d:camera>
                  <am3d:trans>
                    <am3d:meterPerModelUnit n="281091" d="1000000"/>
                    <am3d:preTrans dx="2281081" dy="-634606" dz="3237257"/>
                    <am3d:scale>
                      <am3d:sx n="1000000" d="1000000"/>
                      <am3d:sy n="1000000" d="1000000"/>
                      <am3d:sz n="1000000" d="1000000"/>
                    </am3d:scale>
                    <am3d:rot ax="1326217" ay="-644483" az="-259720"/>
                    <am3d:postTrans dx="0" dy="0" dz="0"/>
                  </am3d:trans>
                  <am3d:raster rName="Office3DRenderer" rVer="16.0.8326">
                    <am3d:blip r:embed="rId5"/>
                  </am3d:raster>
                  <am3d:objViewport viewportSz="442143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モデル 3">
                <a:extLst>
                  <a:ext uri="{FF2B5EF4-FFF2-40B4-BE49-F238E27FC236}">
                    <a16:creationId xmlns:a16="http://schemas.microsoft.com/office/drawing/2014/main" id="{C7640FAF-7B82-4BB1-80E9-B8D985B10105}"/>
                  </a:ext>
                </a:extLst>
              </p:cNvPr>
              <p:cNvPicPr>
                <a:picLocks noGrp="1" noRot="1" noChangeAspect="1" noMove="1" noResize="1" noEditPoints="1" noAdjustHandles="1" noChangeArrowheads="1" noChangeShapeType="1" noCrop="1"/>
              </p:cNvPicPr>
              <p:nvPr/>
            </p:nvPicPr>
            <p:blipFill>
              <a:blip r:embed="rId5"/>
              <a:stretch>
                <a:fillRect/>
              </a:stretch>
            </p:blipFill>
            <p:spPr>
              <a:xfrm>
                <a:off x="8041287" y="736622"/>
                <a:ext cx="2867330" cy="216798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3D モデル 4">
                <a:extLst>
                  <a:ext uri="{FF2B5EF4-FFF2-40B4-BE49-F238E27FC236}">
                    <a16:creationId xmlns:a16="http://schemas.microsoft.com/office/drawing/2014/main" id="{88ABB567-1B22-4FD5-A7C7-3E3B5A14F407}"/>
                  </a:ext>
                </a:extLst>
              </p:cNvPr>
              <p:cNvGraphicFramePr>
                <a:graphicFrameLocks noChangeAspect="1"/>
              </p:cNvGraphicFramePr>
              <p:nvPr>
                <p:extLst>
                  <p:ext uri="{D42A27DB-BD31-4B8C-83A1-F6EECF244321}">
                    <p14:modId xmlns:p14="http://schemas.microsoft.com/office/powerpoint/2010/main" val="1550618895"/>
                  </p:ext>
                </p:extLst>
              </p:nvPr>
            </p:nvGraphicFramePr>
            <p:xfrm>
              <a:off x="7824192" y="2726556"/>
              <a:ext cx="2913954" cy="3038282"/>
            </p:xfrm>
            <a:graphic>
              <a:graphicData uri="http://schemas.microsoft.com/office/drawing/2017/model3d">
                <am3d:model3d r:embed="rId6">
                  <am3d:spPr>
                    <a:xfrm>
                      <a:off x="0" y="0"/>
                      <a:ext cx="2913954" cy="3038282"/>
                    </a:xfrm>
                    <a:prstGeom prst="rect">
                      <a:avLst/>
                    </a:prstGeom>
                  </am3d:spPr>
                  <am3d:camera>
                    <am3d:pos x="0" y="0" z="80408720"/>
                    <am3d:up dx="0" dy="36000000" dz="0"/>
                    <am3d:lookAt x="0" y="0" z="0"/>
                    <am3d:perspective fov="2700000"/>
                  </am3d:camera>
                  <am3d:trans>
                    <am3d:meterPerModelUnit n="608129" d="1000000"/>
                    <am3d:preTrans dx="-153733" dy="-5248295" dz="3610534"/>
                    <am3d:scale>
                      <am3d:sx n="1000000" d="1000000"/>
                      <am3d:sy n="1000000" d="1000000"/>
                      <am3d:sz n="1000000" d="1000000"/>
                    </am3d:scale>
                    <am3d:rot ax="873722" ay="2030622" az="493930"/>
                    <am3d:postTrans dx="0" dy="0" dz="0"/>
                  </am3d:trans>
                  <am3d:raster rName="Office3DRenderer" rVer="16.0.8326">
                    <am3d:blip r:embed="rId7"/>
                  </am3d:raster>
                  <am3d:objViewport viewportSz="44214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モデル 4">
                <a:extLst>
                  <a:ext uri="{FF2B5EF4-FFF2-40B4-BE49-F238E27FC236}">
                    <a16:creationId xmlns:a16="http://schemas.microsoft.com/office/drawing/2014/main" id="{88ABB567-1B22-4FD5-A7C7-3E3B5A14F407}"/>
                  </a:ext>
                </a:extLst>
              </p:cNvPr>
              <p:cNvPicPr>
                <a:picLocks noGrp="1" noRot="1" noChangeAspect="1" noMove="1" noResize="1" noEditPoints="1" noAdjustHandles="1" noChangeArrowheads="1" noChangeShapeType="1" noCrop="1"/>
              </p:cNvPicPr>
              <p:nvPr/>
            </p:nvPicPr>
            <p:blipFill>
              <a:blip r:embed="rId7"/>
              <a:stretch>
                <a:fillRect/>
              </a:stretch>
            </p:blipFill>
            <p:spPr>
              <a:xfrm>
                <a:off x="7824192" y="2726556"/>
                <a:ext cx="2913954" cy="303828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モデル 5">
                <a:extLst>
                  <a:ext uri="{FF2B5EF4-FFF2-40B4-BE49-F238E27FC236}">
                    <a16:creationId xmlns:a16="http://schemas.microsoft.com/office/drawing/2014/main" id="{4D31DB3A-BE8A-49C2-8454-E0A89EA96338}"/>
                  </a:ext>
                </a:extLst>
              </p:cNvPr>
              <p:cNvGraphicFramePr>
                <a:graphicFrameLocks noChangeAspect="1"/>
              </p:cNvGraphicFramePr>
              <p:nvPr>
                <p:extLst>
                  <p:ext uri="{D42A27DB-BD31-4B8C-83A1-F6EECF244321}">
                    <p14:modId xmlns:p14="http://schemas.microsoft.com/office/powerpoint/2010/main" val="1154988031"/>
                  </p:ext>
                </p:extLst>
              </p:nvPr>
            </p:nvGraphicFramePr>
            <p:xfrm>
              <a:off x="1253398" y="4379535"/>
              <a:ext cx="2374600" cy="1101815"/>
            </p:xfrm>
            <a:graphic>
              <a:graphicData uri="http://schemas.microsoft.com/office/drawing/2017/model3d">
                <am3d:model3d r:embed="rId8">
                  <am3d:spPr>
                    <a:xfrm>
                      <a:off x="0" y="0"/>
                      <a:ext cx="2374600" cy="1101815"/>
                    </a:xfrm>
                    <a:prstGeom prst="rect">
                      <a:avLst/>
                    </a:prstGeom>
                  </am3d:spPr>
                  <am3d:camera>
                    <am3d:pos x="0" y="0" z="54394683"/>
                    <am3d:up dx="0" dy="36000000" dz="0"/>
                    <am3d:lookAt x="0" y="0" z="0"/>
                    <am3d:perspective fov="2700000"/>
                  </am3d:camera>
                  <am3d:trans>
                    <am3d:meterPerModelUnit n="1004117" d="1000000"/>
                    <am3d:preTrans dx="0" dy="0" dz="0"/>
                    <am3d:scale>
                      <am3d:sx n="1000000" d="1000000"/>
                      <am3d:sy n="1000000" d="1000000"/>
                      <am3d:sz n="1000000" d="1000000"/>
                    </am3d:scale>
                    <am3d:rot ax="2113824" ay="-296193" az="-208641"/>
                    <am3d:postTrans dx="0" dy="0" dz="0"/>
                  </am3d:trans>
                  <am3d:raster rName="Office3DRenderer" rVer="16.0.8326">
                    <am3d:blip r:embed="rId9"/>
                  </am3d:raster>
                  <am3d:objViewport viewportSz="277353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モデル 5">
                <a:extLst>
                  <a:ext uri="{FF2B5EF4-FFF2-40B4-BE49-F238E27FC236}">
                    <a16:creationId xmlns:a16="http://schemas.microsoft.com/office/drawing/2014/main" id="{4D31DB3A-BE8A-49C2-8454-E0A89EA96338}"/>
                  </a:ext>
                </a:extLst>
              </p:cNvPr>
              <p:cNvPicPr>
                <a:picLocks noGrp="1" noRot="1" noChangeAspect="1" noMove="1" noResize="1" noEditPoints="1" noAdjustHandles="1" noChangeArrowheads="1" noChangeShapeType="1" noCrop="1"/>
              </p:cNvPicPr>
              <p:nvPr/>
            </p:nvPicPr>
            <p:blipFill>
              <a:blip r:embed="rId9"/>
              <a:stretch>
                <a:fillRect/>
              </a:stretch>
            </p:blipFill>
            <p:spPr>
              <a:xfrm>
                <a:off x="1253398" y="4379535"/>
                <a:ext cx="2374600" cy="110181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モデル 6">
                <a:extLst>
                  <a:ext uri="{FF2B5EF4-FFF2-40B4-BE49-F238E27FC236}">
                    <a16:creationId xmlns:a16="http://schemas.microsoft.com/office/drawing/2014/main" id="{91509211-D451-467C-9A51-6AD4F32B502E}"/>
                  </a:ext>
                </a:extLst>
              </p:cNvPr>
              <p:cNvGraphicFramePr>
                <a:graphicFrameLocks noChangeAspect="1"/>
              </p:cNvGraphicFramePr>
              <p:nvPr>
                <p:extLst>
                  <p:ext uri="{D42A27DB-BD31-4B8C-83A1-F6EECF244321}">
                    <p14:modId xmlns:p14="http://schemas.microsoft.com/office/powerpoint/2010/main" val="4131953742"/>
                  </p:ext>
                </p:extLst>
              </p:nvPr>
            </p:nvGraphicFramePr>
            <p:xfrm>
              <a:off x="4595758" y="2112076"/>
              <a:ext cx="3299440" cy="2633846"/>
            </p:xfrm>
            <a:graphic>
              <a:graphicData uri="http://schemas.microsoft.com/office/drawing/2017/model3d">
                <am3d:model3d r:embed="rId10">
                  <am3d:spPr>
                    <a:xfrm>
                      <a:off x="0" y="0"/>
                      <a:ext cx="3299440" cy="2633846"/>
                    </a:xfrm>
                    <a:prstGeom prst="rect">
                      <a:avLst/>
                    </a:prstGeom>
                  </am3d:spPr>
                  <am3d:camera>
                    <am3d:pos x="0" y="0" z="61485860"/>
                    <am3d:up dx="0" dy="36000000" dz="0"/>
                    <am3d:lookAt x="0" y="0" z="0"/>
                    <am3d:perspective fov="2700000"/>
                  </am3d:camera>
                  <am3d:trans>
                    <am3d:meterPerModelUnit n="1220074" d="1000000"/>
                    <am3d:preTrans dx="-28896" dy="-4482" dz="37252"/>
                    <am3d:scale>
                      <am3d:sx n="1000000" d="1000000"/>
                      <am3d:sy n="1000000" d="1000000"/>
                      <am3d:sz n="1000000" d="1000000"/>
                    </am3d:scale>
                    <am3d:rot ax="10600148" ay="-212362" az="12356"/>
                    <am3d:postTrans dx="0" dy="0" dz="0"/>
                  </am3d:trans>
                  <am3d:raster rName="Office3DRenderer" rVer="16.0.8326">
                    <am3d:blip r:embed="rId11"/>
                  </am3d:raster>
                  <am3d:objViewport viewportSz="442143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モデル 6">
                <a:extLst>
                  <a:ext uri="{FF2B5EF4-FFF2-40B4-BE49-F238E27FC236}">
                    <a16:creationId xmlns:a16="http://schemas.microsoft.com/office/drawing/2014/main" id="{91509211-D451-467C-9A51-6AD4F32B502E}"/>
                  </a:ext>
                </a:extLst>
              </p:cNvPr>
              <p:cNvPicPr>
                <a:picLocks noGrp="1" noRot="1" noChangeAspect="1" noMove="1" noResize="1" noEditPoints="1" noAdjustHandles="1" noChangeArrowheads="1" noChangeShapeType="1" noCrop="1"/>
              </p:cNvPicPr>
              <p:nvPr/>
            </p:nvPicPr>
            <p:blipFill>
              <a:blip r:embed="rId11"/>
              <a:stretch>
                <a:fillRect/>
              </a:stretch>
            </p:blipFill>
            <p:spPr>
              <a:xfrm>
                <a:off x="4595758" y="2112076"/>
                <a:ext cx="3299440" cy="2633846"/>
              </a:xfrm>
              <a:prstGeom prst="rect">
                <a:avLst/>
              </a:prstGeom>
            </p:spPr>
          </p:pic>
        </mc:Fallback>
      </mc:AlternateContent>
    </p:spTree>
    <p:extLst>
      <p:ext uri="{BB962C8B-B14F-4D97-AF65-F5344CB8AC3E}">
        <p14:creationId xmlns:p14="http://schemas.microsoft.com/office/powerpoint/2010/main" val="277607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2">
            <a:extLst>
              <a:ext uri="{FF2B5EF4-FFF2-40B4-BE49-F238E27FC236}">
                <a16:creationId xmlns:a16="http://schemas.microsoft.com/office/drawing/2014/main" id="{30E70C13-4F36-4ACA-B663-5B01B2977B9A}"/>
              </a:ext>
            </a:extLst>
          </p:cNvPr>
          <p:cNvSpPr txBox="1">
            <a:spLocks noChangeArrowheads="1"/>
          </p:cNvSpPr>
          <p:nvPr/>
        </p:nvSpPr>
        <p:spPr bwMode="auto">
          <a:xfrm>
            <a:off x="1547813" y="1010703"/>
            <a:ext cx="9163403" cy="830997"/>
          </a:xfrm>
          <a:prstGeom prst="rect">
            <a:avLst/>
          </a:prstGeom>
          <a:noFill/>
          <a:ln w="9525">
            <a:noFill/>
            <a:miter lim="800000"/>
            <a:headEnd/>
            <a:tailEnd/>
          </a:ln>
          <a:effectLst/>
        </p:spPr>
        <p:txBody>
          <a:bodyPr wrap="square">
            <a:spAutoFit/>
          </a:bodyPr>
          <a:lstStyle/>
          <a:p>
            <a:pPr>
              <a:spcBef>
                <a:spcPct val="50000"/>
              </a:spcBef>
            </a:pPr>
            <a:r>
              <a:rPr lang="ja-JP" altLang="en-US" sz="4800" b="1" dirty="0">
                <a:solidFill>
                  <a:schemeClr val="tx1">
                    <a:lumMod val="85000"/>
                    <a:lumOff val="15000"/>
                  </a:schemeClr>
                </a:solidFill>
                <a:latin typeface="メイリオ" panose="020B0604030504040204" pitchFamily="50" charset="-128"/>
                <a:ea typeface="メイリオ" panose="020B0604030504040204" pitchFamily="50" charset="-128"/>
              </a:rPr>
              <a:t>この単元で学ぶことは</a:t>
            </a:r>
            <a:r>
              <a:rPr lang="en-US" altLang="ja-JP" sz="4800" b="1" dirty="0">
                <a:solidFill>
                  <a:schemeClr val="tx1">
                    <a:lumMod val="85000"/>
                    <a:lumOff val="15000"/>
                  </a:schemeClr>
                </a:solidFill>
                <a:latin typeface="メイリオ" panose="020B0604030504040204" pitchFamily="50" charset="-128"/>
                <a:ea typeface="メイリオ" panose="020B0604030504040204" pitchFamily="50" charset="-128"/>
              </a:rPr>
              <a:t>…</a:t>
            </a:r>
            <a:endParaRPr lang="ja-JP" altLang="en-US" sz="4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Text Box 32">
            <a:extLst>
              <a:ext uri="{FF2B5EF4-FFF2-40B4-BE49-F238E27FC236}">
                <a16:creationId xmlns:a16="http://schemas.microsoft.com/office/drawing/2014/main" id="{5986AE48-A419-473F-A9D3-EFC042DF205D}"/>
              </a:ext>
            </a:extLst>
          </p:cNvPr>
          <p:cNvSpPr txBox="1">
            <a:spLocks noChangeArrowheads="1"/>
          </p:cNvSpPr>
          <p:nvPr/>
        </p:nvSpPr>
        <p:spPr bwMode="auto">
          <a:xfrm>
            <a:off x="1519721" y="1973361"/>
            <a:ext cx="860872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800">
                <a:solidFill>
                  <a:schemeClr val="tx1"/>
                </a:solidFill>
                <a:latin typeface="Arial" pitchFamily="34" charset="0"/>
                <a:ea typeface="ＭＳ Ｐゴシック" pitchFamily="50" charset="-128"/>
              </a:defRPr>
            </a:lvl1pPr>
            <a:lvl2pPr marL="742950" indent="-285750" eaLnBrk="0" hangingPunct="0">
              <a:defRPr kumimoji="1" sz="2800">
                <a:solidFill>
                  <a:schemeClr val="tx1"/>
                </a:solidFill>
                <a:latin typeface="Arial" pitchFamily="34" charset="0"/>
                <a:ea typeface="ＭＳ Ｐゴシック" pitchFamily="50" charset="-128"/>
              </a:defRPr>
            </a:lvl2pPr>
            <a:lvl3pPr marL="1143000" indent="-228600" eaLnBrk="0" hangingPunct="0">
              <a:defRPr kumimoji="1" sz="2800">
                <a:solidFill>
                  <a:schemeClr val="tx1"/>
                </a:solidFill>
                <a:latin typeface="Arial" pitchFamily="34" charset="0"/>
                <a:ea typeface="ＭＳ Ｐゴシック" pitchFamily="50" charset="-128"/>
              </a:defRPr>
            </a:lvl3pPr>
            <a:lvl4pPr marL="1600200" indent="-228600" eaLnBrk="0" hangingPunct="0">
              <a:defRPr kumimoji="1" sz="2800">
                <a:solidFill>
                  <a:schemeClr val="tx1"/>
                </a:solidFill>
                <a:latin typeface="Arial" pitchFamily="34" charset="0"/>
                <a:ea typeface="ＭＳ Ｐゴシック" pitchFamily="50" charset="-128"/>
              </a:defRPr>
            </a:lvl4pPr>
            <a:lvl5pPr marL="2057400" indent="-228600" eaLnBrk="0" hangingPunct="0">
              <a:defRPr kumimoji="1" sz="28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9pPr>
          </a:lstStyle>
          <a:p>
            <a:pPr marL="623888" indent="-623888" eaLnBrk="1" hangingPunct="1">
              <a:defRPr/>
            </a:pPr>
            <a:r>
              <a:rPr lang="ja-JP" altLang="en-US" sz="4800" dirty="0">
                <a:solidFill>
                  <a:schemeClr val="tx1">
                    <a:lumMod val="85000"/>
                    <a:lumOff val="15000"/>
                  </a:schemeClr>
                </a:solidFill>
                <a:latin typeface="メイリオ" panose="020B0604030504040204" pitchFamily="50" charset="-128"/>
                <a:ea typeface="メイリオ" panose="020B0604030504040204" pitchFamily="50" charset="-128"/>
              </a:rPr>
              <a:t>・共有結合を理解する</a:t>
            </a:r>
            <a:endParaRPr lang="en-US" altLang="ja-JP" sz="4800" dirty="0">
              <a:solidFill>
                <a:schemeClr val="tx1">
                  <a:lumMod val="85000"/>
                  <a:lumOff val="15000"/>
                </a:schemeClr>
              </a:solidFill>
              <a:latin typeface="メイリオ" panose="020B0604030504040204" pitchFamily="50" charset="-128"/>
              <a:ea typeface="メイリオ" panose="020B0604030504040204" pitchFamily="50" charset="-128"/>
            </a:endParaRPr>
          </a:p>
          <a:p>
            <a:pPr marL="623888" indent="-623888" eaLnBrk="1" hangingPunct="1">
              <a:defRPr/>
            </a:pPr>
            <a:r>
              <a:rPr lang="ja-JP" altLang="en-US" sz="4800" dirty="0">
                <a:solidFill>
                  <a:schemeClr val="tx1">
                    <a:lumMod val="85000"/>
                    <a:lumOff val="15000"/>
                  </a:schemeClr>
                </a:solidFill>
                <a:latin typeface="メイリオ" panose="020B0604030504040204" pitchFamily="50" charset="-128"/>
                <a:ea typeface="メイリオ" panose="020B0604030504040204" pitchFamily="50" charset="-128"/>
              </a:rPr>
              <a:t>・分子を理解する</a:t>
            </a:r>
            <a:endParaRPr lang="en-US" altLang="ja-JP" sz="4800" dirty="0">
              <a:solidFill>
                <a:schemeClr val="tx1">
                  <a:lumMod val="85000"/>
                  <a:lumOff val="15000"/>
                </a:schemeClr>
              </a:solidFill>
              <a:latin typeface="メイリオ" panose="020B0604030504040204" pitchFamily="50" charset="-128"/>
              <a:ea typeface="メイリオ" panose="020B0604030504040204" pitchFamily="50" charset="-128"/>
            </a:endParaRPr>
          </a:p>
          <a:p>
            <a:pPr marL="623888" indent="-623888" eaLnBrk="1" hangingPunct="1">
              <a:defRPr/>
            </a:pPr>
            <a:r>
              <a:rPr lang="ja-JP" altLang="en-US" sz="4800" dirty="0">
                <a:solidFill>
                  <a:schemeClr val="tx1">
                    <a:lumMod val="85000"/>
                    <a:lumOff val="15000"/>
                  </a:schemeClr>
                </a:solidFill>
                <a:latin typeface="メイリオ" panose="020B0604030504040204" pitchFamily="50" charset="-128"/>
                <a:ea typeface="メイリオ" panose="020B0604030504040204" pitchFamily="50" charset="-128"/>
              </a:rPr>
              <a:t>・電子式・構造式を書く</a:t>
            </a:r>
            <a:endParaRPr lang="en-US" altLang="ja-JP" sz="48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EA7456C1-1A85-42D4-B25B-2C0F74FADCBB}"/>
              </a:ext>
            </a:extLst>
          </p:cNvPr>
          <p:cNvGrpSpPr/>
          <p:nvPr/>
        </p:nvGrpSpPr>
        <p:grpSpPr>
          <a:xfrm>
            <a:off x="1919536" y="4606949"/>
            <a:ext cx="8208911" cy="1200329"/>
            <a:chOff x="1331640" y="4991844"/>
            <a:chExt cx="8208911" cy="1200329"/>
          </a:xfrm>
        </p:grpSpPr>
        <p:sp>
          <p:nvSpPr>
            <p:cNvPr id="11" name="Text Box 32">
              <a:extLst>
                <a:ext uri="{FF2B5EF4-FFF2-40B4-BE49-F238E27FC236}">
                  <a16:creationId xmlns:a16="http://schemas.microsoft.com/office/drawing/2014/main" id="{89D98FFA-DD5A-4A41-8CC6-454CDC510C74}"/>
                </a:ext>
              </a:extLst>
            </p:cNvPr>
            <p:cNvSpPr txBox="1">
              <a:spLocks noChangeArrowheads="1"/>
            </p:cNvSpPr>
            <p:nvPr/>
          </p:nvSpPr>
          <p:spPr bwMode="auto">
            <a:xfrm>
              <a:off x="1331640" y="5002956"/>
              <a:ext cx="2484000" cy="57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oAutofit/>
            </a:bodyPr>
            <a:lstStyle>
              <a:lvl1pPr eaLnBrk="0" hangingPunct="0">
                <a:defRPr kumimoji="1" sz="2800">
                  <a:solidFill>
                    <a:schemeClr val="tx1"/>
                  </a:solidFill>
                  <a:latin typeface="Arial" pitchFamily="34" charset="0"/>
                  <a:ea typeface="ＭＳ Ｐゴシック" pitchFamily="50" charset="-128"/>
                </a:defRPr>
              </a:lvl1pPr>
              <a:lvl2pPr marL="742950" indent="-285750" eaLnBrk="0" hangingPunct="0">
                <a:defRPr kumimoji="1" sz="2800">
                  <a:solidFill>
                    <a:schemeClr val="tx1"/>
                  </a:solidFill>
                  <a:latin typeface="Arial" pitchFamily="34" charset="0"/>
                  <a:ea typeface="ＭＳ Ｐゴシック" pitchFamily="50" charset="-128"/>
                </a:defRPr>
              </a:lvl2pPr>
              <a:lvl3pPr marL="1143000" indent="-228600" eaLnBrk="0" hangingPunct="0">
                <a:defRPr kumimoji="1" sz="2800">
                  <a:solidFill>
                    <a:schemeClr val="tx1"/>
                  </a:solidFill>
                  <a:latin typeface="Arial" pitchFamily="34" charset="0"/>
                  <a:ea typeface="ＭＳ Ｐゴシック" pitchFamily="50" charset="-128"/>
                </a:defRPr>
              </a:lvl3pPr>
              <a:lvl4pPr marL="1600200" indent="-228600" eaLnBrk="0" hangingPunct="0">
                <a:defRPr kumimoji="1" sz="2800">
                  <a:solidFill>
                    <a:schemeClr val="tx1"/>
                  </a:solidFill>
                  <a:latin typeface="Arial" pitchFamily="34" charset="0"/>
                  <a:ea typeface="ＭＳ Ｐゴシック" pitchFamily="50" charset="-128"/>
                </a:defRPr>
              </a:lvl4pPr>
              <a:lvl5pPr marL="2057400" indent="-228600" eaLnBrk="0" hangingPunct="0">
                <a:defRPr kumimoji="1" sz="28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spcBef>
                  <a:spcPct val="50000"/>
                </a:spcBef>
                <a:defRPr/>
              </a:pPr>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キーワード</a:t>
              </a:r>
            </a:p>
          </p:txBody>
        </p:sp>
        <p:sp>
          <p:nvSpPr>
            <p:cNvPr id="12" name="Text Box 32">
              <a:extLst>
                <a:ext uri="{FF2B5EF4-FFF2-40B4-BE49-F238E27FC236}">
                  <a16:creationId xmlns:a16="http://schemas.microsoft.com/office/drawing/2014/main" id="{4B2BC71E-E231-486A-B75C-E23E5F9E6B34}"/>
                </a:ext>
              </a:extLst>
            </p:cNvPr>
            <p:cNvSpPr txBox="1">
              <a:spLocks noChangeArrowheads="1"/>
            </p:cNvSpPr>
            <p:nvPr/>
          </p:nvSpPr>
          <p:spPr bwMode="auto">
            <a:xfrm>
              <a:off x="4256454" y="4991844"/>
              <a:ext cx="5284097"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800">
                  <a:solidFill>
                    <a:schemeClr val="tx1"/>
                  </a:solidFill>
                  <a:latin typeface="Arial" pitchFamily="34" charset="0"/>
                  <a:ea typeface="ＭＳ Ｐゴシック" pitchFamily="50" charset="-128"/>
                </a:defRPr>
              </a:lvl1pPr>
              <a:lvl2pPr marL="742950" indent="-285750" eaLnBrk="0" hangingPunct="0">
                <a:defRPr kumimoji="1" sz="2800">
                  <a:solidFill>
                    <a:schemeClr val="tx1"/>
                  </a:solidFill>
                  <a:latin typeface="Arial" pitchFamily="34" charset="0"/>
                  <a:ea typeface="ＭＳ Ｐゴシック" pitchFamily="50" charset="-128"/>
                </a:defRPr>
              </a:lvl2pPr>
              <a:lvl3pPr marL="1143000" indent="-228600" eaLnBrk="0" hangingPunct="0">
                <a:defRPr kumimoji="1" sz="2800">
                  <a:solidFill>
                    <a:schemeClr val="tx1"/>
                  </a:solidFill>
                  <a:latin typeface="Arial" pitchFamily="34" charset="0"/>
                  <a:ea typeface="ＭＳ Ｐゴシック" pitchFamily="50" charset="-128"/>
                </a:defRPr>
              </a:lvl3pPr>
              <a:lvl4pPr marL="1600200" indent="-228600" eaLnBrk="0" hangingPunct="0">
                <a:defRPr kumimoji="1" sz="2800">
                  <a:solidFill>
                    <a:schemeClr val="tx1"/>
                  </a:solidFill>
                  <a:latin typeface="Arial" pitchFamily="34" charset="0"/>
                  <a:ea typeface="ＭＳ Ｐゴシック" pitchFamily="50" charset="-128"/>
                </a:defRPr>
              </a:lvl4pPr>
              <a:lvl5pPr marL="2057400" indent="-228600" eaLnBrk="0" hangingPunct="0">
                <a:defRPr kumimoji="1" sz="28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defRPr/>
              </a:pPr>
              <a:r>
                <a:rPr lang="ja-JP" altLang="en-US" sz="3600" spc="-150" dirty="0">
                  <a:solidFill>
                    <a:srgbClr val="FF0000"/>
                  </a:solidFill>
                  <a:latin typeface="メイリオ" panose="020B0604030504040204" pitchFamily="50" charset="-128"/>
                  <a:ea typeface="メイリオ" panose="020B0604030504040204" pitchFamily="50" charset="-128"/>
                </a:rPr>
                <a:t>共有結合　分子　電子式構造式</a:t>
              </a:r>
            </a:p>
          </p:txBody>
        </p:sp>
      </p:grpSp>
    </p:spTree>
    <p:extLst>
      <p:ext uri="{BB962C8B-B14F-4D97-AF65-F5344CB8AC3E}">
        <p14:creationId xmlns:p14="http://schemas.microsoft.com/office/powerpoint/2010/main" val="6439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E6B451-F6F7-411A-B7D1-13C4208EC0FB}"/>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17" name="Text Box 30">
            <a:extLst>
              <a:ext uri="{FF2B5EF4-FFF2-40B4-BE49-F238E27FC236}">
                <a16:creationId xmlns:a16="http://schemas.microsoft.com/office/drawing/2014/main" id="{D3B41415-9159-4C7F-B776-63D85510EF3C}"/>
              </a:ext>
            </a:extLst>
          </p:cNvPr>
          <p:cNvSpPr txBox="1">
            <a:spLocks noChangeArrowheads="1"/>
          </p:cNvSpPr>
          <p:nvPr/>
        </p:nvSpPr>
        <p:spPr bwMode="auto">
          <a:xfrm>
            <a:off x="1096107" y="1074974"/>
            <a:ext cx="10191432" cy="1200329"/>
          </a:xfrm>
          <a:prstGeom prst="rect">
            <a:avLst/>
          </a:prstGeom>
          <a:noFill/>
          <a:ln w="9525">
            <a:noFill/>
            <a:miter lim="800000"/>
            <a:headEnd/>
            <a:tailEnd/>
          </a:ln>
          <a:effectLst/>
        </p:spPr>
        <p:txBody>
          <a:bodyPr wrap="square">
            <a:spAutoFit/>
          </a:bodyPr>
          <a:lstStyle/>
          <a:p>
            <a:pPr marL="2324100" indent="-2324100" algn="just">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共有結合</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：となりあう２個の原子が，いくつかの価電子を共有してできる結合</a:t>
            </a:r>
            <a:endParaRPr lang="en-US" altLang="ja-JP" sz="3600" spc="-1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723DF8A8-F428-463B-AF73-6397BB7FEC8C}"/>
              </a:ext>
            </a:extLst>
          </p:cNvPr>
          <p:cNvSpPr/>
          <p:nvPr/>
        </p:nvSpPr>
        <p:spPr bwMode="auto">
          <a:xfrm>
            <a:off x="1100709" y="1049574"/>
            <a:ext cx="1957267"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7" name="Text Box 30">
            <a:extLst>
              <a:ext uri="{FF2B5EF4-FFF2-40B4-BE49-F238E27FC236}">
                <a16:creationId xmlns:a16="http://schemas.microsoft.com/office/drawing/2014/main" id="{E4A736E6-3B20-4D32-B9F3-A402A8425586}"/>
              </a:ext>
            </a:extLst>
          </p:cNvPr>
          <p:cNvSpPr txBox="1">
            <a:spLocks noChangeArrowheads="1"/>
          </p:cNvSpPr>
          <p:nvPr/>
        </p:nvSpPr>
        <p:spPr bwMode="auto">
          <a:xfrm>
            <a:off x="2711624" y="2355909"/>
            <a:ext cx="8672301" cy="584775"/>
          </a:xfrm>
          <a:prstGeom prst="rect">
            <a:avLst/>
          </a:prstGeom>
          <a:noFill/>
          <a:ln w="9525">
            <a:noFill/>
            <a:miter lim="800000"/>
            <a:headEnd/>
            <a:tailEnd/>
          </a:ln>
          <a:effectLst/>
        </p:spPr>
        <p:txBody>
          <a:bodyPr wrap="square">
            <a:spAutoFit/>
          </a:bodyPr>
          <a:lstStyle/>
          <a:p>
            <a:pPr marL="1435100" indent="-1435100" algn="just">
              <a:spcBef>
                <a:spcPts val="600"/>
              </a:spcBef>
            </a:pPr>
            <a:r>
              <a:rPr lang="ja-JP" altLang="en-US" sz="3200" spc="-150" dirty="0">
                <a:solidFill>
                  <a:srgbClr val="FF0000"/>
                </a:solidFill>
                <a:latin typeface="メイリオ" panose="020B0604030504040204" pitchFamily="50" charset="-128"/>
                <a:ea typeface="メイリオ" panose="020B0604030504040204" pitchFamily="50" charset="-128"/>
              </a:rPr>
              <a:t>非金属</a:t>
            </a: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 元素どうしが結びつくときにできる結合</a:t>
            </a:r>
            <a:endPar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Text Box 30">
            <a:extLst>
              <a:ext uri="{FF2B5EF4-FFF2-40B4-BE49-F238E27FC236}">
                <a16:creationId xmlns:a16="http://schemas.microsoft.com/office/drawing/2014/main" id="{C6193EF0-475D-47CF-B53C-6F1783ECA728}"/>
              </a:ext>
            </a:extLst>
          </p:cNvPr>
          <p:cNvSpPr txBox="1">
            <a:spLocks noChangeArrowheads="1"/>
          </p:cNvSpPr>
          <p:nvPr/>
        </p:nvSpPr>
        <p:spPr bwMode="auto">
          <a:xfrm>
            <a:off x="1096107" y="3717032"/>
            <a:ext cx="10191432" cy="1200329"/>
          </a:xfrm>
          <a:prstGeom prst="rect">
            <a:avLst/>
          </a:prstGeom>
          <a:noFill/>
          <a:ln w="9525">
            <a:noFill/>
            <a:miter lim="800000"/>
            <a:headEnd/>
            <a:tailEnd/>
          </a:ln>
          <a:effectLst/>
        </p:spPr>
        <p:txBody>
          <a:bodyPr wrap="square">
            <a:spAutoFit/>
          </a:bodyPr>
          <a:lstStyle/>
          <a:p>
            <a:pPr marL="1346200" indent="-1346200" algn="just">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分子</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：いくつかの原子が共有結合で結びついたひとまとまりの粒子</a:t>
            </a:r>
          </a:p>
        </p:txBody>
      </p:sp>
      <p:sp>
        <p:nvSpPr>
          <p:cNvPr id="21" name="正方形/長方形 20">
            <a:extLst>
              <a:ext uri="{FF2B5EF4-FFF2-40B4-BE49-F238E27FC236}">
                <a16:creationId xmlns:a16="http://schemas.microsoft.com/office/drawing/2014/main" id="{003CE1BE-F977-497B-94D1-361D39117B12}"/>
              </a:ext>
            </a:extLst>
          </p:cNvPr>
          <p:cNvSpPr/>
          <p:nvPr/>
        </p:nvSpPr>
        <p:spPr bwMode="auto">
          <a:xfrm>
            <a:off x="2711624" y="2320078"/>
            <a:ext cx="1351094"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5" name="正方形/長方形 24">
            <a:extLst>
              <a:ext uri="{FF2B5EF4-FFF2-40B4-BE49-F238E27FC236}">
                <a16:creationId xmlns:a16="http://schemas.microsoft.com/office/drawing/2014/main" id="{9AC5F2DB-4170-4866-A389-14BC0B760B73}"/>
              </a:ext>
            </a:extLst>
          </p:cNvPr>
          <p:cNvSpPr/>
          <p:nvPr/>
        </p:nvSpPr>
        <p:spPr bwMode="auto">
          <a:xfrm>
            <a:off x="1100710" y="3717032"/>
            <a:ext cx="1080515"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3"/>
          <p:cNvSpPr txBox="1">
            <a:spLocks noChangeArrowheads="1"/>
          </p:cNvSpPr>
          <p:nvPr/>
        </p:nvSpPr>
        <p:spPr bwMode="auto">
          <a:xfrm>
            <a:off x="1127448" y="908721"/>
            <a:ext cx="3072964" cy="646331"/>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［例］</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endParaRPr kumimoji="1" lang="ja-JP" altLang="en-US" sz="36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7E2600B0-F1EC-4DF5-9AB0-0957D5DA45CE}"/>
              </a:ext>
            </a:extLst>
          </p:cNvPr>
          <p:cNvSpPr>
            <a:spLocks noGrp="1"/>
          </p:cNvSpPr>
          <p:nvPr>
            <p:ph type="title"/>
          </p:nvPr>
        </p:nvSpPr>
        <p:spPr/>
        <p:txBody>
          <a:bodyPr/>
          <a:lstStyle/>
          <a:p>
            <a:r>
              <a:rPr lang="en-US" altLang="ja-JP" dirty="0"/>
              <a:t>A </a:t>
            </a:r>
            <a:r>
              <a:rPr lang="ja-JP" altLang="en-US" dirty="0"/>
              <a:t>共有結合と分子の形成</a:t>
            </a:r>
          </a:p>
        </p:txBody>
      </p:sp>
      <p:grpSp>
        <p:nvGrpSpPr>
          <p:cNvPr id="8" name="グループ化 7">
            <a:extLst>
              <a:ext uri="{FF2B5EF4-FFF2-40B4-BE49-F238E27FC236}">
                <a16:creationId xmlns:a16="http://schemas.microsoft.com/office/drawing/2014/main" id="{7E9B7C09-D36D-4336-9D1E-E23935A46C45}"/>
              </a:ext>
            </a:extLst>
          </p:cNvPr>
          <p:cNvGrpSpPr/>
          <p:nvPr/>
        </p:nvGrpSpPr>
        <p:grpSpPr>
          <a:xfrm>
            <a:off x="1692722" y="1699069"/>
            <a:ext cx="1554480" cy="2074592"/>
            <a:chOff x="1692722" y="1699069"/>
            <a:chExt cx="1554480" cy="2074592"/>
          </a:xfrm>
        </p:grpSpPr>
        <p:pic>
          <p:nvPicPr>
            <p:cNvPr id="11" name="図 10">
              <a:extLst>
                <a:ext uri="{FF2B5EF4-FFF2-40B4-BE49-F238E27FC236}">
                  <a16:creationId xmlns:a16="http://schemas.microsoft.com/office/drawing/2014/main" id="{8783E8FC-F8B8-41DE-80CA-56177B35D42F}"/>
                </a:ext>
              </a:extLst>
            </p:cNvPr>
            <p:cNvPicPr>
              <a:picLocks noChangeAspect="1"/>
            </p:cNvPicPr>
            <p:nvPr/>
          </p:nvPicPr>
          <p:blipFill>
            <a:blip r:embed="rId2"/>
            <a:stretch>
              <a:fillRect/>
            </a:stretch>
          </p:blipFill>
          <p:spPr>
            <a:xfrm>
              <a:off x="1692722" y="2234421"/>
              <a:ext cx="1554480" cy="1539240"/>
            </a:xfrm>
            <a:prstGeom prst="rect">
              <a:avLst/>
            </a:prstGeom>
          </p:spPr>
        </p:pic>
        <p:sp>
          <p:nvSpPr>
            <p:cNvPr id="28" name="Text Box 33">
              <a:extLst>
                <a:ext uri="{FF2B5EF4-FFF2-40B4-BE49-F238E27FC236}">
                  <a16:creationId xmlns:a16="http://schemas.microsoft.com/office/drawing/2014/main" id="{EE988D5B-48FC-448F-A4AC-B5C01B796E64}"/>
                </a:ext>
              </a:extLst>
            </p:cNvPr>
            <p:cNvSpPr txBox="1">
              <a:spLocks noChangeArrowheads="1"/>
            </p:cNvSpPr>
            <p:nvPr/>
          </p:nvSpPr>
          <p:spPr bwMode="auto">
            <a:xfrm>
              <a:off x="2218726" y="1699069"/>
              <a:ext cx="502472"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32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pic>
        <p:nvPicPr>
          <p:cNvPr id="48" name="図 47" descr="P50-1-1-01.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75858" y="2670722"/>
            <a:ext cx="464965" cy="666639"/>
          </a:xfrm>
          <a:prstGeom prst="rect">
            <a:avLst/>
          </a:prstGeom>
        </p:spPr>
      </p:pic>
      <p:grpSp>
        <p:nvGrpSpPr>
          <p:cNvPr id="9" name="グループ化 8">
            <a:extLst>
              <a:ext uri="{FF2B5EF4-FFF2-40B4-BE49-F238E27FC236}">
                <a16:creationId xmlns:a16="http://schemas.microsoft.com/office/drawing/2014/main" id="{DAAF3296-C261-48CE-AAFA-8656D39860CC}"/>
              </a:ext>
            </a:extLst>
          </p:cNvPr>
          <p:cNvGrpSpPr/>
          <p:nvPr/>
        </p:nvGrpSpPr>
        <p:grpSpPr>
          <a:xfrm>
            <a:off x="4155497" y="1699069"/>
            <a:ext cx="1554480" cy="2074592"/>
            <a:chOff x="4155497" y="1699069"/>
            <a:chExt cx="1554480" cy="2074592"/>
          </a:xfrm>
        </p:grpSpPr>
        <p:pic>
          <p:nvPicPr>
            <p:cNvPr id="13" name="図 12">
              <a:extLst>
                <a:ext uri="{FF2B5EF4-FFF2-40B4-BE49-F238E27FC236}">
                  <a16:creationId xmlns:a16="http://schemas.microsoft.com/office/drawing/2014/main" id="{CE7ACAC1-A501-4921-86F5-69DF7AAC4C04}"/>
                </a:ext>
              </a:extLst>
            </p:cNvPr>
            <p:cNvPicPr>
              <a:picLocks noChangeAspect="1"/>
            </p:cNvPicPr>
            <p:nvPr/>
          </p:nvPicPr>
          <p:blipFill>
            <a:blip r:embed="rId4"/>
            <a:stretch>
              <a:fillRect/>
            </a:stretch>
          </p:blipFill>
          <p:spPr>
            <a:xfrm>
              <a:off x="4155497" y="2234421"/>
              <a:ext cx="1554480" cy="1539240"/>
            </a:xfrm>
            <a:prstGeom prst="rect">
              <a:avLst/>
            </a:prstGeom>
          </p:spPr>
        </p:pic>
        <p:sp>
          <p:nvSpPr>
            <p:cNvPr id="29" name="Text Box 33">
              <a:extLst>
                <a:ext uri="{FF2B5EF4-FFF2-40B4-BE49-F238E27FC236}">
                  <a16:creationId xmlns:a16="http://schemas.microsoft.com/office/drawing/2014/main" id="{078379CA-D61D-4E0A-A852-0189962684BE}"/>
                </a:ext>
              </a:extLst>
            </p:cNvPr>
            <p:cNvSpPr txBox="1">
              <a:spLocks noChangeArrowheads="1"/>
            </p:cNvSpPr>
            <p:nvPr/>
          </p:nvSpPr>
          <p:spPr bwMode="auto">
            <a:xfrm>
              <a:off x="4681501" y="1699069"/>
              <a:ext cx="502472"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32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14" name="グループ化 13">
            <a:extLst>
              <a:ext uri="{FF2B5EF4-FFF2-40B4-BE49-F238E27FC236}">
                <a16:creationId xmlns:a16="http://schemas.microsoft.com/office/drawing/2014/main" id="{18BEF4E2-0936-4D4E-A9FF-6B0821D44578}"/>
              </a:ext>
            </a:extLst>
          </p:cNvPr>
          <p:cNvGrpSpPr/>
          <p:nvPr/>
        </p:nvGrpSpPr>
        <p:grpSpPr>
          <a:xfrm>
            <a:off x="6027054" y="2455278"/>
            <a:ext cx="1554480" cy="773115"/>
            <a:chOff x="6027054" y="2455278"/>
            <a:chExt cx="1554480" cy="773115"/>
          </a:xfrm>
        </p:grpSpPr>
        <p:pic>
          <p:nvPicPr>
            <p:cNvPr id="49" name="図 48" descr="P50-1-1-01.png"/>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6135885" y="2780523"/>
              <a:ext cx="1400275" cy="447870"/>
            </a:xfrm>
            <a:prstGeom prst="rect">
              <a:avLst/>
            </a:prstGeom>
          </p:spPr>
        </p:pic>
        <p:sp>
          <p:nvSpPr>
            <p:cNvPr id="44" name="Text Box 33"/>
            <p:cNvSpPr txBox="1">
              <a:spLocks noChangeArrowheads="1"/>
            </p:cNvSpPr>
            <p:nvPr/>
          </p:nvSpPr>
          <p:spPr bwMode="auto">
            <a:xfrm>
              <a:off x="6027054" y="2455278"/>
              <a:ext cx="1554480" cy="430887"/>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共有結合</a:t>
              </a:r>
            </a:p>
          </p:txBody>
        </p:sp>
      </p:grpSp>
      <p:grpSp>
        <p:nvGrpSpPr>
          <p:cNvPr id="19" name="グループ化 18">
            <a:extLst>
              <a:ext uri="{FF2B5EF4-FFF2-40B4-BE49-F238E27FC236}">
                <a16:creationId xmlns:a16="http://schemas.microsoft.com/office/drawing/2014/main" id="{97985BCF-BA9B-4244-B277-6ACCA34FCD62}"/>
              </a:ext>
            </a:extLst>
          </p:cNvPr>
          <p:cNvGrpSpPr/>
          <p:nvPr/>
        </p:nvGrpSpPr>
        <p:grpSpPr>
          <a:xfrm>
            <a:off x="7968208" y="1699069"/>
            <a:ext cx="2667000" cy="2074592"/>
            <a:chOff x="7968208" y="1699069"/>
            <a:chExt cx="2667000" cy="2074592"/>
          </a:xfrm>
        </p:grpSpPr>
        <p:pic>
          <p:nvPicPr>
            <p:cNvPr id="15" name="図 14">
              <a:extLst>
                <a:ext uri="{FF2B5EF4-FFF2-40B4-BE49-F238E27FC236}">
                  <a16:creationId xmlns:a16="http://schemas.microsoft.com/office/drawing/2014/main" id="{4A0ACD87-766E-48AA-9B50-381B47941EC8}"/>
                </a:ext>
              </a:extLst>
            </p:cNvPr>
            <p:cNvPicPr>
              <a:picLocks noChangeAspect="1"/>
            </p:cNvPicPr>
            <p:nvPr/>
          </p:nvPicPr>
          <p:blipFill>
            <a:blip r:embed="rId6"/>
            <a:stretch>
              <a:fillRect/>
            </a:stretch>
          </p:blipFill>
          <p:spPr>
            <a:xfrm>
              <a:off x="7968208" y="2234421"/>
              <a:ext cx="2667000" cy="1539240"/>
            </a:xfrm>
            <a:prstGeom prst="rect">
              <a:avLst/>
            </a:prstGeom>
          </p:spPr>
        </p:pic>
        <p:sp>
          <p:nvSpPr>
            <p:cNvPr id="17" name="Text Box 33">
              <a:extLst>
                <a:ext uri="{FF2B5EF4-FFF2-40B4-BE49-F238E27FC236}">
                  <a16:creationId xmlns:a16="http://schemas.microsoft.com/office/drawing/2014/main" id="{A1BE1DE7-55B7-4FCA-B263-62F877C7F463}"/>
                </a:ext>
              </a:extLst>
            </p:cNvPr>
            <p:cNvSpPr txBox="1">
              <a:spLocks noChangeArrowheads="1"/>
            </p:cNvSpPr>
            <p:nvPr/>
          </p:nvSpPr>
          <p:spPr bwMode="auto">
            <a:xfrm>
              <a:off x="8958008" y="1699069"/>
              <a:ext cx="687401"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2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endParaRPr kumimoji="1" lang="ja-JP" altLang="en-US" sz="32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12" name="グループ化 11">
            <a:extLst>
              <a:ext uri="{FF2B5EF4-FFF2-40B4-BE49-F238E27FC236}">
                <a16:creationId xmlns:a16="http://schemas.microsoft.com/office/drawing/2014/main" id="{FD25BC6D-BF78-4804-B326-B64A458BD1CE}"/>
              </a:ext>
            </a:extLst>
          </p:cNvPr>
          <p:cNvGrpSpPr/>
          <p:nvPr/>
        </p:nvGrpSpPr>
        <p:grpSpPr>
          <a:xfrm>
            <a:off x="1848630" y="3932592"/>
            <a:ext cx="5174170" cy="1872670"/>
            <a:chOff x="1848630" y="3932592"/>
            <a:chExt cx="5174170" cy="1872670"/>
          </a:xfrm>
        </p:grpSpPr>
        <p:pic>
          <p:nvPicPr>
            <p:cNvPr id="45" name="図 44" descr="P50-1-1.png"/>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5917830" y="4429695"/>
              <a:ext cx="1104970" cy="1292662"/>
            </a:xfrm>
            <a:prstGeom prst="rect">
              <a:avLst/>
            </a:prstGeom>
          </p:spPr>
        </p:pic>
        <p:sp>
          <p:nvSpPr>
            <p:cNvPr id="18" name="Text Box 33">
              <a:extLst>
                <a:ext uri="{FF2B5EF4-FFF2-40B4-BE49-F238E27FC236}">
                  <a16:creationId xmlns:a16="http://schemas.microsoft.com/office/drawing/2014/main" id="{1A5E0431-5DED-42E0-830A-45ED18ADE9BB}"/>
                </a:ext>
              </a:extLst>
            </p:cNvPr>
            <p:cNvSpPr txBox="1">
              <a:spLocks noChangeArrowheads="1"/>
            </p:cNvSpPr>
            <p:nvPr/>
          </p:nvSpPr>
          <p:spPr bwMode="auto">
            <a:xfrm>
              <a:off x="6006144" y="3940192"/>
              <a:ext cx="928342" cy="52322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He</a:t>
              </a:r>
              <a:endParaRPr kumimoji="1" lang="ja-JP" altLang="en-US" sz="28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 name="下矢印 1"/>
            <p:cNvSpPr/>
            <p:nvPr/>
          </p:nvSpPr>
          <p:spPr>
            <a:xfrm rot="10800000">
              <a:off x="2259538" y="3932592"/>
              <a:ext cx="420849" cy="344103"/>
            </a:xfrm>
            <a:prstGeom prst="downArrow">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pPr>
              <a:endParaRPr kumimoji="1" lang="ja-JP" altLang="en-US" sz="360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40CAED4-D763-4DB4-9DA3-C8450C360055}"/>
                </a:ext>
              </a:extLst>
            </p:cNvPr>
            <p:cNvSpPr txBox="1"/>
            <p:nvPr/>
          </p:nvSpPr>
          <p:spPr bwMode="auto">
            <a:xfrm>
              <a:off x="1848630" y="4512600"/>
              <a:ext cx="370543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just"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電子を一つ受け取ると，貴ガス</a:t>
              </a:r>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(He)</a:t>
              </a: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と同じ電子配置になる。</a:t>
              </a:r>
            </a:p>
          </p:txBody>
        </p:sp>
        <p:sp>
          <p:nvSpPr>
            <p:cNvPr id="24" name="下矢印 1">
              <a:extLst>
                <a:ext uri="{FF2B5EF4-FFF2-40B4-BE49-F238E27FC236}">
                  <a16:creationId xmlns:a16="http://schemas.microsoft.com/office/drawing/2014/main" id="{523063A5-292B-4F6C-A847-45C69AD70C61}"/>
                </a:ext>
              </a:extLst>
            </p:cNvPr>
            <p:cNvSpPr/>
            <p:nvPr/>
          </p:nvSpPr>
          <p:spPr>
            <a:xfrm rot="10800000">
              <a:off x="4722313" y="3932592"/>
              <a:ext cx="420849" cy="344103"/>
            </a:xfrm>
            <a:prstGeom prst="downArrow">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pPr>
              <a:endParaRPr kumimoji="1" lang="ja-JP" altLang="en-US" sz="360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9304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3"/>
          <p:cNvSpPr txBox="1">
            <a:spLocks noChangeArrowheads="1"/>
          </p:cNvSpPr>
          <p:nvPr/>
        </p:nvSpPr>
        <p:spPr bwMode="auto">
          <a:xfrm>
            <a:off x="1127448" y="908721"/>
            <a:ext cx="3072964" cy="646331"/>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［例］</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6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en-US" altLang="ja-JP" sz="36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6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7E2600B0-F1EC-4DF5-9AB0-0957D5DA45CE}"/>
              </a:ext>
            </a:extLst>
          </p:cNvPr>
          <p:cNvSpPr>
            <a:spLocks noGrp="1"/>
          </p:cNvSpPr>
          <p:nvPr>
            <p:ph type="title"/>
          </p:nvPr>
        </p:nvSpPr>
        <p:spPr/>
        <p:txBody>
          <a:bodyPr/>
          <a:lstStyle/>
          <a:p>
            <a:r>
              <a:rPr lang="en-US" altLang="ja-JP" dirty="0"/>
              <a:t>A </a:t>
            </a:r>
            <a:r>
              <a:rPr lang="ja-JP" altLang="en-US" dirty="0"/>
              <a:t>共有結合と分子の形成</a:t>
            </a:r>
          </a:p>
        </p:txBody>
      </p:sp>
      <p:grpSp>
        <p:nvGrpSpPr>
          <p:cNvPr id="61" name="グループ化 60">
            <a:extLst>
              <a:ext uri="{FF2B5EF4-FFF2-40B4-BE49-F238E27FC236}">
                <a16:creationId xmlns:a16="http://schemas.microsoft.com/office/drawing/2014/main" id="{0BB55CE9-E235-496A-A350-2BE5E5F210CE}"/>
              </a:ext>
            </a:extLst>
          </p:cNvPr>
          <p:cNvGrpSpPr/>
          <p:nvPr/>
        </p:nvGrpSpPr>
        <p:grpSpPr>
          <a:xfrm>
            <a:off x="5922826" y="2210327"/>
            <a:ext cx="1554480" cy="777359"/>
            <a:chOff x="5922826" y="2210327"/>
            <a:chExt cx="1554480" cy="777359"/>
          </a:xfrm>
        </p:grpSpPr>
        <p:pic>
          <p:nvPicPr>
            <p:cNvPr id="49" name="図 48" descr="P50-1-1-01.png"/>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043095" y="2539816"/>
              <a:ext cx="1400275" cy="447870"/>
            </a:xfrm>
            <a:prstGeom prst="rect">
              <a:avLst/>
            </a:prstGeom>
          </p:spPr>
        </p:pic>
        <p:sp>
          <p:nvSpPr>
            <p:cNvPr id="44" name="Text Box 33"/>
            <p:cNvSpPr txBox="1">
              <a:spLocks noChangeArrowheads="1"/>
            </p:cNvSpPr>
            <p:nvPr/>
          </p:nvSpPr>
          <p:spPr bwMode="auto">
            <a:xfrm>
              <a:off x="5922826" y="2210327"/>
              <a:ext cx="1554480" cy="430887"/>
            </a:xfrm>
            <a:prstGeom prst="rect">
              <a:avLst/>
            </a:prstGeom>
            <a:noFill/>
            <a:ln w="9525">
              <a:noFill/>
              <a:miter lim="800000"/>
              <a:headEnd/>
              <a:tailEnd/>
            </a:ln>
            <a:effectLst/>
          </p:spPr>
          <p:txBody>
            <a:bodyPr wrap="square" lIns="0" tIns="0" rIns="0" bIns="0">
              <a:spAutoFit/>
            </a:bodyPr>
            <a:lstStyle/>
            <a:p>
              <a:pPr algn="ctr" defTabSz="914400" fontAlgn="base">
                <a:spcBef>
                  <a:spcPct val="50000"/>
                </a:spcBef>
                <a:spcAft>
                  <a:spcPct val="0"/>
                </a:spcAft>
              </a:pP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共有結合</a:t>
              </a:r>
            </a:p>
          </p:txBody>
        </p:sp>
      </p:grpSp>
      <p:grpSp>
        <p:nvGrpSpPr>
          <p:cNvPr id="46" name="グループ化 45">
            <a:extLst>
              <a:ext uri="{FF2B5EF4-FFF2-40B4-BE49-F238E27FC236}">
                <a16:creationId xmlns:a16="http://schemas.microsoft.com/office/drawing/2014/main" id="{5CCCDE72-A49D-4FB9-9200-A21E9D318C3B}"/>
              </a:ext>
            </a:extLst>
          </p:cNvPr>
          <p:cNvGrpSpPr/>
          <p:nvPr/>
        </p:nvGrpSpPr>
        <p:grpSpPr>
          <a:xfrm>
            <a:off x="1109924" y="1758645"/>
            <a:ext cx="1102252" cy="1558531"/>
            <a:chOff x="1109924" y="1758645"/>
            <a:chExt cx="1102252" cy="1558531"/>
          </a:xfrm>
        </p:grpSpPr>
        <p:sp>
          <p:nvSpPr>
            <p:cNvPr id="28" name="Text Box 33">
              <a:extLst>
                <a:ext uri="{FF2B5EF4-FFF2-40B4-BE49-F238E27FC236}">
                  <a16:creationId xmlns:a16="http://schemas.microsoft.com/office/drawing/2014/main" id="{EE988D5B-48FC-448F-A4AC-B5C01B796E64}"/>
                </a:ext>
              </a:extLst>
            </p:cNvPr>
            <p:cNvSpPr txBox="1">
              <a:spLocks noChangeArrowheads="1"/>
            </p:cNvSpPr>
            <p:nvPr/>
          </p:nvSpPr>
          <p:spPr bwMode="auto">
            <a:xfrm>
              <a:off x="1409814" y="1758645"/>
              <a:ext cx="502472"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32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34" name="図 33" descr="ダイアグラム&#10;&#10;自動的に生成された説明">
              <a:extLst>
                <a:ext uri="{FF2B5EF4-FFF2-40B4-BE49-F238E27FC236}">
                  <a16:creationId xmlns:a16="http://schemas.microsoft.com/office/drawing/2014/main" id="{100C2730-3E98-4454-90D8-5DB95205FF3F}"/>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09924" y="2210327"/>
              <a:ext cx="1102252" cy="1106849"/>
            </a:xfrm>
            <a:prstGeom prst="rect">
              <a:avLst/>
            </a:prstGeom>
          </p:spPr>
        </p:pic>
      </p:grpSp>
      <p:grpSp>
        <p:nvGrpSpPr>
          <p:cNvPr id="47" name="グループ化 46">
            <a:extLst>
              <a:ext uri="{FF2B5EF4-FFF2-40B4-BE49-F238E27FC236}">
                <a16:creationId xmlns:a16="http://schemas.microsoft.com/office/drawing/2014/main" id="{BFD88FA7-8C77-45D9-A9D5-2D795D42A9F7}"/>
              </a:ext>
            </a:extLst>
          </p:cNvPr>
          <p:cNvGrpSpPr/>
          <p:nvPr/>
        </p:nvGrpSpPr>
        <p:grpSpPr>
          <a:xfrm>
            <a:off x="2724579" y="1530752"/>
            <a:ext cx="1415043" cy="1941809"/>
            <a:chOff x="2724579" y="1530752"/>
            <a:chExt cx="1415043" cy="1941809"/>
          </a:xfrm>
        </p:grpSpPr>
        <p:pic>
          <p:nvPicPr>
            <p:cNvPr id="31" name="図 30" descr="ダイアグラム&#10;&#10;自動的に生成された説明">
              <a:extLst>
                <a:ext uri="{FF2B5EF4-FFF2-40B4-BE49-F238E27FC236}">
                  <a16:creationId xmlns:a16="http://schemas.microsoft.com/office/drawing/2014/main" id="{5925B93F-4EF7-4317-A2FD-D8E1C03A0192}"/>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724579" y="2054942"/>
              <a:ext cx="1415043" cy="1417619"/>
            </a:xfrm>
            <a:prstGeom prst="rect">
              <a:avLst/>
            </a:prstGeom>
          </p:spPr>
        </p:pic>
        <p:sp>
          <p:nvSpPr>
            <p:cNvPr id="36" name="Text Box 33">
              <a:extLst>
                <a:ext uri="{FF2B5EF4-FFF2-40B4-BE49-F238E27FC236}">
                  <a16:creationId xmlns:a16="http://schemas.microsoft.com/office/drawing/2014/main" id="{F884FD21-93AB-490B-9CA7-4A02333D2526}"/>
                </a:ext>
              </a:extLst>
            </p:cNvPr>
            <p:cNvSpPr txBox="1">
              <a:spLocks noChangeArrowheads="1"/>
            </p:cNvSpPr>
            <p:nvPr/>
          </p:nvSpPr>
          <p:spPr bwMode="auto">
            <a:xfrm>
              <a:off x="3180864" y="1530752"/>
              <a:ext cx="502472"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2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52" name="グループ化 51">
            <a:extLst>
              <a:ext uri="{FF2B5EF4-FFF2-40B4-BE49-F238E27FC236}">
                <a16:creationId xmlns:a16="http://schemas.microsoft.com/office/drawing/2014/main" id="{5511E4D5-E410-4023-941B-F0C5BCEE1E11}"/>
              </a:ext>
            </a:extLst>
          </p:cNvPr>
          <p:cNvGrpSpPr/>
          <p:nvPr/>
        </p:nvGrpSpPr>
        <p:grpSpPr>
          <a:xfrm>
            <a:off x="4652026" y="1758645"/>
            <a:ext cx="1102252" cy="1558531"/>
            <a:chOff x="4652026" y="1758645"/>
            <a:chExt cx="1102252" cy="1558531"/>
          </a:xfrm>
        </p:grpSpPr>
        <p:pic>
          <p:nvPicPr>
            <p:cNvPr id="35" name="図 34" descr="ダイアグラム&#10;&#10;自動的に生成された説明">
              <a:extLst>
                <a:ext uri="{FF2B5EF4-FFF2-40B4-BE49-F238E27FC236}">
                  <a16:creationId xmlns:a16="http://schemas.microsoft.com/office/drawing/2014/main" id="{E0D4FAB1-9EF7-48F9-88E2-5CF9C29F269B}"/>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652026" y="2210327"/>
              <a:ext cx="1102252" cy="1106849"/>
            </a:xfrm>
            <a:prstGeom prst="rect">
              <a:avLst/>
            </a:prstGeom>
          </p:spPr>
        </p:pic>
        <p:sp>
          <p:nvSpPr>
            <p:cNvPr id="37" name="Text Box 33">
              <a:extLst>
                <a:ext uri="{FF2B5EF4-FFF2-40B4-BE49-F238E27FC236}">
                  <a16:creationId xmlns:a16="http://schemas.microsoft.com/office/drawing/2014/main" id="{93AAA0C7-AF8F-407E-AD17-BB9E34893130}"/>
                </a:ext>
              </a:extLst>
            </p:cNvPr>
            <p:cNvSpPr txBox="1">
              <a:spLocks noChangeArrowheads="1"/>
            </p:cNvSpPr>
            <p:nvPr/>
          </p:nvSpPr>
          <p:spPr bwMode="auto">
            <a:xfrm>
              <a:off x="4951916" y="1758645"/>
              <a:ext cx="502472"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H</a:t>
              </a:r>
              <a:endParaRPr kumimoji="1" lang="ja-JP" altLang="en-US" sz="32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pic>
        <p:nvPicPr>
          <p:cNvPr id="50" name="図 49" descr="P50-1-1-01.png">
            <a:extLst>
              <a:ext uri="{FF2B5EF4-FFF2-40B4-BE49-F238E27FC236}">
                <a16:creationId xmlns:a16="http://schemas.microsoft.com/office/drawing/2014/main" id="{9C657755-C267-42BC-B6FF-85E6562F08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93490" y="2516851"/>
            <a:ext cx="349775" cy="493800"/>
          </a:xfrm>
          <a:prstGeom prst="rect">
            <a:avLst/>
          </a:prstGeom>
        </p:spPr>
      </p:pic>
      <p:pic>
        <p:nvPicPr>
          <p:cNvPr id="51" name="図 50" descr="P50-1-1-01.png">
            <a:extLst>
              <a:ext uri="{FF2B5EF4-FFF2-40B4-BE49-F238E27FC236}">
                <a16:creationId xmlns:a16="http://schemas.microsoft.com/office/drawing/2014/main" id="{9EB24CBA-CF2A-4B50-8F5D-96B44756DA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20936" y="2516851"/>
            <a:ext cx="349775" cy="493800"/>
          </a:xfrm>
          <a:prstGeom prst="rect">
            <a:avLst/>
          </a:prstGeom>
        </p:spPr>
      </p:pic>
      <p:grpSp>
        <p:nvGrpSpPr>
          <p:cNvPr id="60" name="グループ化 59">
            <a:extLst>
              <a:ext uri="{FF2B5EF4-FFF2-40B4-BE49-F238E27FC236}">
                <a16:creationId xmlns:a16="http://schemas.microsoft.com/office/drawing/2014/main" id="{FCCEDA19-9A11-4F81-8565-36F72A53A904}"/>
              </a:ext>
            </a:extLst>
          </p:cNvPr>
          <p:cNvGrpSpPr/>
          <p:nvPr/>
        </p:nvGrpSpPr>
        <p:grpSpPr>
          <a:xfrm>
            <a:off x="1054881" y="3695017"/>
            <a:ext cx="9953545" cy="2062280"/>
            <a:chOff x="1054881" y="3695017"/>
            <a:chExt cx="9953545" cy="2062280"/>
          </a:xfrm>
        </p:grpSpPr>
        <p:grpSp>
          <p:nvGrpSpPr>
            <p:cNvPr id="53" name="グループ化 52">
              <a:extLst>
                <a:ext uri="{FF2B5EF4-FFF2-40B4-BE49-F238E27FC236}">
                  <a16:creationId xmlns:a16="http://schemas.microsoft.com/office/drawing/2014/main" id="{4885D2BD-61E6-49EB-87FE-1BC313E82ED1}"/>
                </a:ext>
              </a:extLst>
            </p:cNvPr>
            <p:cNvGrpSpPr/>
            <p:nvPr/>
          </p:nvGrpSpPr>
          <p:grpSpPr>
            <a:xfrm>
              <a:off x="1054881" y="3695017"/>
              <a:ext cx="6526653" cy="1862718"/>
              <a:chOff x="1054881" y="3695017"/>
              <a:chExt cx="6526653" cy="1862718"/>
            </a:xfrm>
          </p:grpSpPr>
          <p:sp>
            <p:nvSpPr>
              <p:cNvPr id="16" name="テキスト ボックス 15">
                <a:extLst>
                  <a:ext uri="{FF2B5EF4-FFF2-40B4-BE49-F238E27FC236}">
                    <a16:creationId xmlns:a16="http://schemas.microsoft.com/office/drawing/2014/main" id="{D40CAED4-D763-4DB4-9DA3-C8450C360055}"/>
                  </a:ext>
                </a:extLst>
              </p:cNvPr>
              <p:cNvSpPr txBox="1"/>
              <p:nvPr/>
            </p:nvSpPr>
            <p:spPr bwMode="auto">
              <a:xfrm>
                <a:off x="1054881" y="4265073"/>
                <a:ext cx="652665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just" eaLnBrk="1" hangingPunct="1"/>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は電子を一つ受け取ると，</a:t>
                </a:r>
                <a:endPar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eaLnBrk="1" hangingPunct="1"/>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O</a:t>
                </a: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は電子を二つ受け取ると，</a:t>
                </a:r>
                <a:endPar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eaLnBrk="1" hangingPunct="1"/>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貴ガス</a:t>
                </a:r>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(He</a:t>
                </a: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Ne)</a:t>
                </a: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rPr>
                  <a:t>と同じ電子配置になる。</a:t>
                </a:r>
              </a:p>
            </p:txBody>
          </p:sp>
          <p:sp>
            <p:nvSpPr>
              <p:cNvPr id="2" name="下矢印 1"/>
              <p:cNvSpPr/>
              <p:nvPr/>
            </p:nvSpPr>
            <p:spPr>
              <a:xfrm rot="10800000">
                <a:off x="1450626" y="3695017"/>
                <a:ext cx="420849" cy="344103"/>
              </a:xfrm>
              <a:prstGeom prst="downArrow">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pPr>
                <a:endParaRPr kumimoji="1" lang="ja-JP" altLang="en-US" sz="360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9" name="下矢印 1">
                <a:extLst>
                  <a:ext uri="{FF2B5EF4-FFF2-40B4-BE49-F238E27FC236}">
                    <a16:creationId xmlns:a16="http://schemas.microsoft.com/office/drawing/2014/main" id="{E4066AF5-228D-44C0-A0F8-087E1F5EF978}"/>
                  </a:ext>
                </a:extLst>
              </p:cNvPr>
              <p:cNvSpPr/>
              <p:nvPr/>
            </p:nvSpPr>
            <p:spPr>
              <a:xfrm rot="10800000">
                <a:off x="3221676" y="3695017"/>
                <a:ext cx="420849" cy="344103"/>
              </a:xfrm>
              <a:prstGeom prst="downArrow">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pPr>
                <a:endParaRPr kumimoji="1" lang="ja-JP" altLang="en-US" sz="360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0" name="下矢印 1">
                <a:extLst>
                  <a:ext uri="{FF2B5EF4-FFF2-40B4-BE49-F238E27FC236}">
                    <a16:creationId xmlns:a16="http://schemas.microsoft.com/office/drawing/2014/main" id="{1BC7DF26-50D3-4BAF-9BEC-B433FAA587A0}"/>
                  </a:ext>
                </a:extLst>
              </p:cNvPr>
              <p:cNvSpPr/>
              <p:nvPr/>
            </p:nvSpPr>
            <p:spPr>
              <a:xfrm rot="10800000">
                <a:off x="4992728" y="3695017"/>
                <a:ext cx="420849" cy="344103"/>
              </a:xfrm>
              <a:prstGeom prst="downArrow">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pPr>
                <a:endParaRPr kumimoji="1" lang="ja-JP" altLang="en-US" sz="360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58" name="グループ化 57">
              <a:extLst>
                <a:ext uri="{FF2B5EF4-FFF2-40B4-BE49-F238E27FC236}">
                  <a16:creationId xmlns:a16="http://schemas.microsoft.com/office/drawing/2014/main" id="{60B8464A-DD43-4192-93E8-79D59668C8B4}"/>
                </a:ext>
              </a:extLst>
            </p:cNvPr>
            <p:cNvGrpSpPr/>
            <p:nvPr/>
          </p:nvGrpSpPr>
          <p:grpSpPr>
            <a:xfrm>
              <a:off x="8093204" y="3956800"/>
              <a:ext cx="928342" cy="1527366"/>
              <a:chOff x="8093204" y="3956800"/>
              <a:chExt cx="928342" cy="1527366"/>
            </a:xfrm>
          </p:grpSpPr>
          <p:pic>
            <p:nvPicPr>
              <p:cNvPr id="23" name="図 22" descr="P50-1-1.png">
                <a:extLst>
                  <a:ext uri="{FF2B5EF4-FFF2-40B4-BE49-F238E27FC236}">
                    <a16:creationId xmlns:a16="http://schemas.microsoft.com/office/drawing/2014/main" id="{D3660F4E-A2CA-42DE-8592-5D408A256FAB}"/>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8094108" y="4395857"/>
                <a:ext cx="926534" cy="1088309"/>
              </a:xfrm>
              <a:prstGeom prst="rect">
                <a:avLst/>
              </a:prstGeom>
            </p:spPr>
          </p:pic>
          <p:sp>
            <p:nvSpPr>
              <p:cNvPr id="54" name="Text Box 33">
                <a:extLst>
                  <a:ext uri="{FF2B5EF4-FFF2-40B4-BE49-F238E27FC236}">
                    <a16:creationId xmlns:a16="http://schemas.microsoft.com/office/drawing/2014/main" id="{940D9C24-A812-4207-A6C8-D0179C94FE86}"/>
                  </a:ext>
                </a:extLst>
              </p:cNvPr>
              <p:cNvSpPr txBox="1">
                <a:spLocks noChangeArrowheads="1"/>
              </p:cNvSpPr>
              <p:nvPr/>
            </p:nvSpPr>
            <p:spPr bwMode="auto">
              <a:xfrm>
                <a:off x="8093204" y="3956800"/>
                <a:ext cx="928342" cy="52322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He</a:t>
                </a:r>
                <a:endParaRPr kumimoji="1" lang="ja-JP" altLang="en-US" sz="28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59" name="グループ化 58">
              <a:extLst>
                <a:ext uri="{FF2B5EF4-FFF2-40B4-BE49-F238E27FC236}">
                  <a16:creationId xmlns:a16="http://schemas.microsoft.com/office/drawing/2014/main" id="{4F8095AD-7A9D-421E-98A2-17AF9B8C814E}"/>
                </a:ext>
              </a:extLst>
            </p:cNvPr>
            <p:cNvGrpSpPr/>
            <p:nvPr/>
          </p:nvGrpSpPr>
          <p:grpSpPr>
            <a:xfrm>
              <a:off x="9433373" y="3718310"/>
              <a:ext cx="1575053" cy="2038987"/>
              <a:chOff x="9433373" y="3718310"/>
              <a:chExt cx="1575053" cy="2038987"/>
            </a:xfrm>
          </p:grpSpPr>
          <p:pic>
            <p:nvPicPr>
              <p:cNvPr id="24" name="図 23" descr="P50-1-1.png">
                <a:extLst>
                  <a:ext uri="{FF2B5EF4-FFF2-40B4-BE49-F238E27FC236}">
                    <a16:creationId xmlns:a16="http://schemas.microsoft.com/office/drawing/2014/main" id="{0C734D7E-8244-460B-A3E5-1A81505E5287}"/>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9433373" y="4122725"/>
                <a:ext cx="1575053" cy="1634572"/>
              </a:xfrm>
              <a:prstGeom prst="rect">
                <a:avLst/>
              </a:prstGeom>
            </p:spPr>
          </p:pic>
          <p:sp>
            <p:nvSpPr>
              <p:cNvPr id="55" name="Text Box 33">
                <a:extLst>
                  <a:ext uri="{FF2B5EF4-FFF2-40B4-BE49-F238E27FC236}">
                    <a16:creationId xmlns:a16="http://schemas.microsoft.com/office/drawing/2014/main" id="{F4B793AB-BBA2-46DA-A116-CB59A929EA39}"/>
                  </a:ext>
                </a:extLst>
              </p:cNvPr>
              <p:cNvSpPr txBox="1">
                <a:spLocks noChangeArrowheads="1"/>
              </p:cNvSpPr>
              <p:nvPr/>
            </p:nvSpPr>
            <p:spPr bwMode="auto">
              <a:xfrm>
                <a:off x="9756728" y="3718310"/>
                <a:ext cx="928342" cy="523220"/>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2800" dirty="0">
                    <a:solidFill>
                      <a:schemeClr val="tx1">
                        <a:lumMod val="85000"/>
                        <a:lumOff val="15000"/>
                      </a:schemeClr>
                    </a:solidFill>
                    <a:latin typeface="メイリオ" panose="020B0604030504040204" pitchFamily="50" charset="-128"/>
                    <a:ea typeface="メイリオ" panose="020B0604030504040204" pitchFamily="50" charset="-128"/>
                  </a:rPr>
                  <a:t>Ne</a:t>
                </a:r>
                <a:endParaRPr kumimoji="1" lang="ja-JP" altLang="en-US" sz="2800" baseline="-25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grpSp>
        <p:nvGrpSpPr>
          <p:cNvPr id="63" name="グループ化 62">
            <a:extLst>
              <a:ext uri="{FF2B5EF4-FFF2-40B4-BE49-F238E27FC236}">
                <a16:creationId xmlns:a16="http://schemas.microsoft.com/office/drawing/2014/main" id="{EF3DF0C0-9C42-4C96-9DFE-C83F0A99AC8B}"/>
              </a:ext>
            </a:extLst>
          </p:cNvPr>
          <p:cNvGrpSpPr/>
          <p:nvPr/>
        </p:nvGrpSpPr>
        <p:grpSpPr>
          <a:xfrm>
            <a:off x="7626910" y="1451721"/>
            <a:ext cx="3219432" cy="2020840"/>
            <a:chOff x="7626910" y="1451721"/>
            <a:chExt cx="3219432" cy="2020840"/>
          </a:xfrm>
        </p:grpSpPr>
        <p:pic>
          <p:nvPicPr>
            <p:cNvPr id="33" name="図 32" descr="ダイアグラム&#10;&#10;自動的に生成された説明">
              <a:extLst>
                <a:ext uri="{FF2B5EF4-FFF2-40B4-BE49-F238E27FC236}">
                  <a16:creationId xmlns:a16="http://schemas.microsoft.com/office/drawing/2014/main" id="{AD16589B-8731-48BF-A574-9077363AB641}"/>
                </a:ext>
              </a:extLst>
            </p:cNvPr>
            <p:cNvPicPr>
              <a:picLocks noChangeAspect="1"/>
            </p:cNvPicPr>
            <p:nvPr/>
          </p:nvPicPr>
          <p:blipFill rotWithShape="1">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626910" y="2054942"/>
              <a:ext cx="3219432" cy="1417619"/>
            </a:xfrm>
            <a:prstGeom prst="rect">
              <a:avLst/>
            </a:prstGeom>
          </p:spPr>
        </p:pic>
        <p:sp>
          <p:nvSpPr>
            <p:cNvPr id="62" name="Text Box 33">
              <a:extLst>
                <a:ext uri="{FF2B5EF4-FFF2-40B4-BE49-F238E27FC236}">
                  <a16:creationId xmlns:a16="http://schemas.microsoft.com/office/drawing/2014/main" id="{2D01CFE7-B39F-4F9B-BD12-98046720BF1F}"/>
                </a:ext>
              </a:extLst>
            </p:cNvPr>
            <p:cNvSpPr txBox="1">
              <a:spLocks noChangeArrowheads="1"/>
            </p:cNvSpPr>
            <p:nvPr/>
          </p:nvSpPr>
          <p:spPr bwMode="auto">
            <a:xfrm>
              <a:off x="8651406" y="1451721"/>
              <a:ext cx="1170440" cy="584775"/>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pP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H</a:t>
              </a:r>
              <a:r>
                <a:rPr kumimoji="1" lang="en-US" altLang="ja-JP" sz="3200" baseline="-25000"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3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986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E6B451-F6F7-411A-B7D1-13C4208EC0FB}"/>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17" name="Text Box 30">
            <a:extLst>
              <a:ext uri="{FF2B5EF4-FFF2-40B4-BE49-F238E27FC236}">
                <a16:creationId xmlns:a16="http://schemas.microsoft.com/office/drawing/2014/main" id="{D3B41415-9159-4C7F-B776-63D85510EF3C}"/>
              </a:ext>
            </a:extLst>
          </p:cNvPr>
          <p:cNvSpPr txBox="1">
            <a:spLocks noChangeArrowheads="1"/>
          </p:cNvSpPr>
          <p:nvPr/>
        </p:nvSpPr>
        <p:spPr bwMode="auto">
          <a:xfrm>
            <a:off x="1631503" y="1127490"/>
            <a:ext cx="6912769" cy="646331"/>
          </a:xfrm>
          <a:prstGeom prst="rect">
            <a:avLst/>
          </a:prstGeom>
          <a:noFill/>
          <a:ln w="9525">
            <a:noFill/>
            <a:miter lim="800000"/>
            <a:headEnd/>
            <a:tailEnd/>
          </a:ln>
          <a:effectLst/>
        </p:spPr>
        <p:txBody>
          <a:bodyPr wrap="square">
            <a:spAutoFit/>
          </a:bodyPr>
          <a:lstStyle/>
          <a:p>
            <a:pPr marL="2324100" indent="-2324100" algn="just">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電子対</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：電子が対になったもの</a:t>
            </a:r>
            <a:endParaRPr lang="en-US" altLang="ja-JP" sz="3600" spc="-1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723DF8A8-F428-463B-AF73-6397BB7FEC8C}"/>
              </a:ext>
            </a:extLst>
          </p:cNvPr>
          <p:cNvSpPr/>
          <p:nvPr/>
        </p:nvSpPr>
        <p:spPr bwMode="auto">
          <a:xfrm>
            <a:off x="1631504" y="1122410"/>
            <a:ext cx="1538907"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7" name="Text Box 30">
            <a:extLst>
              <a:ext uri="{FF2B5EF4-FFF2-40B4-BE49-F238E27FC236}">
                <a16:creationId xmlns:a16="http://schemas.microsoft.com/office/drawing/2014/main" id="{E4A736E6-3B20-4D32-B9F3-A402A8425586}"/>
              </a:ext>
            </a:extLst>
          </p:cNvPr>
          <p:cNvSpPr txBox="1">
            <a:spLocks noChangeArrowheads="1"/>
          </p:cNvSpPr>
          <p:nvPr/>
        </p:nvSpPr>
        <p:spPr bwMode="auto">
          <a:xfrm>
            <a:off x="2207568" y="1825406"/>
            <a:ext cx="7776864" cy="1077218"/>
          </a:xfrm>
          <a:prstGeom prst="rect">
            <a:avLst/>
          </a:prstGeom>
          <a:noFill/>
          <a:ln w="9525">
            <a:noFill/>
            <a:miter lim="800000"/>
            <a:headEnd/>
            <a:tailEnd/>
          </a:ln>
          <a:effectLst/>
        </p:spPr>
        <p:txBody>
          <a:bodyPr wrap="square">
            <a:spAutoFit/>
          </a:bodyPr>
          <a:lstStyle/>
          <a:p>
            <a:pPr algn="just">
              <a:spcBef>
                <a:spcPts val="600"/>
              </a:spcBef>
            </a:pPr>
            <a:r>
              <a:rPr lang="ja-JP" altLang="en-US" sz="3200" spc="-150" dirty="0">
                <a:solidFill>
                  <a:schemeClr val="tx1">
                    <a:lumMod val="85000"/>
                    <a:lumOff val="15000"/>
                  </a:schemeClr>
                </a:solidFill>
                <a:latin typeface="メイリオ" panose="020B0604030504040204" pitchFamily="50" charset="-128"/>
                <a:ea typeface="メイリオ" panose="020B0604030504040204" pitchFamily="50" charset="-128"/>
              </a:rPr>
              <a:t>Ｌ殻以降の電子殻では，電子殻に含まれる電子が５個以上になると電子対をつくる。</a:t>
            </a:r>
            <a:endParaRPr lang="en-US" altLang="ja-JP" sz="3200" spc="-1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Text Box 30">
            <a:extLst>
              <a:ext uri="{FF2B5EF4-FFF2-40B4-BE49-F238E27FC236}">
                <a16:creationId xmlns:a16="http://schemas.microsoft.com/office/drawing/2014/main" id="{C6193EF0-475D-47CF-B53C-6F1783ECA728}"/>
              </a:ext>
            </a:extLst>
          </p:cNvPr>
          <p:cNvSpPr txBox="1">
            <a:spLocks noChangeArrowheads="1"/>
          </p:cNvSpPr>
          <p:nvPr/>
        </p:nvSpPr>
        <p:spPr bwMode="auto">
          <a:xfrm>
            <a:off x="1631503" y="3573016"/>
            <a:ext cx="6656077" cy="646331"/>
          </a:xfrm>
          <a:prstGeom prst="rect">
            <a:avLst/>
          </a:prstGeom>
          <a:noFill/>
          <a:ln w="9525">
            <a:noFill/>
            <a:miter lim="800000"/>
            <a:headEnd/>
            <a:tailEnd/>
          </a:ln>
          <a:effectLst/>
        </p:spPr>
        <p:txBody>
          <a:bodyPr wrap="square">
            <a:spAutoFit/>
          </a:bodyPr>
          <a:lstStyle/>
          <a:p>
            <a:pPr marL="1435100" indent="-1435100" algn="just">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不対電子</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：単独で存在する電子</a:t>
            </a:r>
          </a:p>
        </p:txBody>
      </p:sp>
      <p:sp>
        <p:nvSpPr>
          <p:cNvPr id="21" name="正方形/長方形 20">
            <a:extLst>
              <a:ext uri="{FF2B5EF4-FFF2-40B4-BE49-F238E27FC236}">
                <a16:creationId xmlns:a16="http://schemas.microsoft.com/office/drawing/2014/main" id="{003CE1BE-F977-497B-94D1-361D39117B12}"/>
              </a:ext>
            </a:extLst>
          </p:cNvPr>
          <p:cNvSpPr/>
          <p:nvPr/>
        </p:nvSpPr>
        <p:spPr bwMode="auto">
          <a:xfrm>
            <a:off x="1631504" y="3572680"/>
            <a:ext cx="1944216"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extLst>
      <p:ext uri="{BB962C8B-B14F-4D97-AF65-F5344CB8AC3E}">
        <p14:creationId xmlns:p14="http://schemas.microsoft.com/office/powerpoint/2010/main" val="2869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6E6B451-F6F7-411A-B7D1-13C4208EC0FB}"/>
              </a:ext>
            </a:extLst>
          </p:cNvPr>
          <p:cNvSpPr>
            <a:spLocks noGrp="1"/>
          </p:cNvSpPr>
          <p:nvPr>
            <p:ph type="title"/>
          </p:nvPr>
        </p:nvSpPr>
        <p:spPr/>
        <p:txBody>
          <a:bodyPr/>
          <a:lstStyle/>
          <a:p>
            <a:r>
              <a:rPr lang="en-US" altLang="ja-JP" dirty="0"/>
              <a:t>A </a:t>
            </a:r>
            <a:r>
              <a:rPr lang="ja-JP" altLang="en-US" dirty="0"/>
              <a:t>共有結合と分子の形成</a:t>
            </a:r>
          </a:p>
        </p:txBody>
      </p:sp>
      <p:sp>
        <p:nvSpPr>
          <p:cNvPr id="9" name="Text Box 30">
            <a:extLst>
              <a:ext uri="{FF2B5EF4-FFF2-40B4-BE49-F238E27FC236}">
                <a16:creationId xmlns:a16="http://schemas.microsoft.com/office/drawing/2014/main" id="{8CBDC36E-7BE3-41FC-9BB1-A79DB498257D}"/>
              </a:ext>
            </a:extLst>
          </p:cNvPr>
          <p:cNvSpPr txBox="1">
            <a:spLocks noChangeArrowheads="1"/>
          </p:cNvSpPr>
          <p:nvPr/>
        </p:nvSpPr>
        <p:spPr bwMode="auto">
          <a:xfrm>
            <a:off x="1631503" y="980728"/>
            <a:ext cx="8928993" cy="1200329"/>
          </a:xfrm>
          <a:prstGeom prst="rect">
            <a:avLst/>
          </a:prstGeom>
          <a:noFill/>
          <a:ln w="9525">
            <a:noFill/>
            <a:miter lim="800000"/>
            <a:headEnd/>
            <a:tailEnd/>
          </a:ln>
          <a:effectLst/>
        </p:spPr>
        <p:txBody>
          <a:bodyPr wrap="square">
            <a:spAutoFit/>
          </a:bodyPr>
          <a:lstStyle/>
          <a:p>
            <a:pPr marL="1858963" indent="-1858963" algn="just">
              <a:spcBef>
                <a:spcPts val="600"/>
              </a:spcBef>
            </a:pPr>
            <a:r>
              <a:rPr lang="ja-JP" altLang="en-US" sz="3600" spc="-150" dirty="0">
                <a:solidFill>
                  <a:srgbClr val="FF0000"/>
                </a:solidFill>
                <a:latin typeface="メイリオ" panose="020B0604030504040204" pitchFamily="50" charset="-128"/>
                <a:ea typeface="メイリオ" panose="020B0604030504040204" pitchFamily="50" charset="-128"/>
              </a:rPr>
              <a:t>電子式</a:t>
            </a:r>
            <a:r>
              <a:rPr lang="ja-JP" altLang="en-US" sz="3600" spc="-150" dirty="0">
                <a:solidFill>
                  <a:schemeClr val="tx1">
                    <a:lumMod val="85000"/>
                    <a:lumOff val="15000"/>
                  </a:schemeClr>
                </a:solidFill>
                <a:latin typeface="メイリオ" panose="020B0604030504040204" pitchFamily="50" charset="-128"/>
                <a:ea typeface="メイリオ" panose="020B0604030504040204" pitchFamily="50" charset="-128"/>
              </a:rPr>
              <a:t>：元素記号のまわりに最外殻電子を記号・で表した化学式</a:t>
            </a:r>
          </a:p>
        </p:txBody>
      </p:sp>
      <p:sp>
        <p:nvSpPr>
          <p:cNvPr id="10" name="正方形/長方形 9">
            <a:extLst>
              <a:ext uri="{FF2B5EF4-FFF2-40B4-BE49-F238E27FC236}">
                <a16:creationId xmlns:a16="http://schemas.microsoft.com/office/drawing/2014/main" id="{E8D93F3B-D94C-48E5-9CA7-B2A833A8DFC8}"/>
              </a:ext>
            </a:extLst>
          </p:cNvPr>
          <p:cNvSpPr/>
          <p:nvPr/>
        </p:nvSpPr>
        <p:spPr bwMode="auto">
          <a:xfrm>
            <a:off x="1631504" y="980728"/>
            <a:ext cx="1538907" cy="540000"/>
          </a:xfrm>
          <a:prstGeom prst="rect">
            <a:avLst/>
          </a:prstGeom>
          <a:solidFill>
            <a:schemeClr val="bg1"/>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1" name="テキスト ボックス 10">
            <a:extLst>
              <a:ext uri="{FF2B5EF4-FFF2-40B4-BE49-F238E27FC236}">
                <a16:creationId xmlns:a16="http://schemas.microsoft.com/office/drawing/2014/main" id="{2AED68DC-D0FB-4E50-8FF0-B47B8E13A481}"/>
              </a:ext>
            </a:extLst>
          </p:cNvPr>
          <p:cNvSpPr txBox="1">
            <a:spLocks noChangeArrowheads="1"/>
          </p:cNvSpPr>
          <p:nvPr/>
        </p:nvSpPr>
        <p:spPr bwMode="auto">
          <a:xfrm>
            <a:off x="1877127" y="2247773"/>
            <a:ext cx="81720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algn="just" defTabSz="914400" fontAlgn="base">
              <a:spcBef>
                <a:spcPct val="0"/>
              </a:spcBef>
              <a:defRPr/>
            </a:pPr>
            <a:r>
              <a:rPr lang="ja-JP" altLang="en-US" kern="100" spc="-15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ja-JP" kern="100" spc="-150" dirty="0">
                <a:solidFill>
                  <a:schemeClr val="tx1">
                    <a:lumMod val="85000"/>
                    <a:lumOff val="15000"/>
                  </a:schemeClr>
                </a:solidFill>
                <a:latin typeface="メイリオ" panose="020B0604030504040204" pitchFamily="50" charset="-128"/>
                <a:ea typeface="メイリオ" panose="020B0604030504040204" pitchFamily="50" charset="-128"/>
              </a:rPr>
              <a:t>電子の入る枠は</a:t>
            </a:r>
            <a:r>
              <a:rPr lang="ja-JP" altLang="en-US" kern="100" spc="-150" dirty="0">
                <a:solidFill>
                  <a:srgbClr val="FF0000"/>
                </a:solidFill>
                <a:latin typeface="メイリオ" panose="020B0604030504040204" pitchFamily="50" charset="-128"/>
                <a:ea typeface="メイリオ" panose="020B0604030504040204" pitchFamily="50" charset="-128"/>
              </a:rPr>
              <a:t>２</a:t>
            </a:r>
            <a:r>
              <a:rPr lang="ja-JP" altLang="ja-JP" kern="100" spc="-150" dirty="0">
                <a:solidFill>
                  <a:srgbClr val="FF0000"/>
                </a:solidFill>
                <a:latin typeface="メイリオ" panose="020B0604030504040204" pitchFamily="50" charset="-128"/>
                <a:ea typeface="メイリオ" panose="020B0604030504040204" pitchFamily="50" charset="-128"/>
              </a:rPr>
              <a:t>個ずつ</a:t>
            </a:r>
            <a:r>
              <a:rPr lang="ja-JP" altLang="en-US" kern="100" spc="-150" dirty="0">
                <a:solidFill>
                  <a:srgbClr val="FF0000"/>
                </a:solidFill>
                <a:latin typeface="メイリオ" panose="020B0604030504040204" pitchFamily="50" charset="-128"/>
                <a:ea typeface="メイリオ" panose="020B0604030504040204" pitchFamily="50" charset="-128"/>
              </a:rPr>
              <a:t>４</a:t>
            </a:r>
            <a:r>
              <a:rPr lang="ja-JP" altLang="ja-JP" kern="100" spc="-150" dirty="0">
                <a:solidFill>
                  <a:srgbClr val="FF0000"/>
                </a:solidFill>
                <a:latin typeface="メイリオ" panose="020B0604030504040204" pitchFamily="50" charset="-128"/>
                <a:ea typeface="メイリオ" panose="020B0604030504040204" pitchFamily="50" charset="-128"/>
              </a:rPr>
              <a:t>組</a:t>
            </a:r>
            <a:r>
              <a:rPr lang="ja-JP" altLang="ja-JP" kern="100" spc="-150" dirty="0">
                <a:solidFill>
                  <a:schemeClr val="tx1">
                    <a:lumMod val="85000"/>
                    <a:lumOff val="15000"/>
                  </a:schemeClr>
                </a:solidFill>
                <a:latin typeface="メイリオ" panose="020B0604030504040204" pitchFamily="50" charset="-128"/>
                <a:ea typeface="メイリオ" panose="020B0604030504040204" pitchFamily="50" charset="-128"/>
              </a:rPr>
              <a:t>に分けられる</a:t>
            </a:r>
            <a:endParaRPr lang="en-US" altLang="ja-JP" kern="100" spc="-150"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defTabSz="914400" fontAlgn="base">
              <a:spcBef>
                <a:spcPct val="0"/>
              </a:spcBef>
              <a:defRPr/>
            </a:pPr>
            <a:r>
              <a:rPr lang="ja-JP" altLang="en-US" kern="100" spc="-150" dirty="0">
                <a:solidFill>
                  <a:schemeClr val="tx1">
                    <a:lumMod val="85000"/>
                    <a:lumOff val="15000"/>
                  </a:schemeClr>
                </a:solidFill>
                <a:latin typeface="メイリオ" panose="020B0604030504040204" pitchFamily="50" charset="-128"/>
                <a:ea typeface="メイリオ" panose="020B0604030504040204" pitchFamily="50" charset="-128"/>
              </a:rPr>
              <a:t>・可能な限り</a:t>
            </a:r>
            <a:r>
              <a:rPr lang="ja-JP" altLang="ja-JP" kern="100" spc="-150" dirty="0">
                <a:solidFill>
                  <a:srgbClr val="FF0000"/>
                </a:solidFill>
                <a:latin typeface="メイリオ" panose="020B0604030504040204" pitchFamily="50" charset="-128"/>
                <a:ea typeface="メイリオ" panose="020B0604030504040204" pitchFamily="50" charset="-128"/>
              </a:rPr>
              <a:t>電子の組が</a:t>
            </a:r>
            <a:r>
              <a:rPr lang="ja-JP" altLang="en-US" kern="100" spc="-150" dirty="0">
                <a:solidFill>
                  <a:srgbClr val="FF0000"/>
                </a:solidFill>
                <a:latin typeface="メイリオ" panose="020B0604030504040204" pitchFamily="50" charset="-128"/>
                <a:ea typeface="メイリオ" panose="020B0604030504040204" pitchFamily="50" charset="-128"/>
              </a:rPr>
              <a:t>で</a:t>
            </a:r>
            <a:r>
              <a:rPr lang="ja-JP" altLang="ja-JP" kern="100" spc="-150" dirty="0">
                <a:solidFill>
                  <a:srgbClr val="FF0000"/>
                </a:solidFill>
                <a:latin typeface="メイリオ" panose="020B0604030504040204" pitchFamily="50" charset="-128"/>
                <a:ea typeface="メイリオ" panose="020B0604030504040204" pitchFamily="50" charset="-128"/>
              </a:rPr>
              <a:t>きないように配置</a:t>
            </a:r>
            <a:r>
              <a:rPr lang="ja-JP" altLang="ja-JP" kern="100" spc="-150" dirty="0">
                <a:solidFill>
                  <a:schemeClr val="tx1">
                    <a:lumMod val="85000"/>
                    <a:lumOff val="15000"/>
                  </a:schemeClr>
                </a:solidFill>
                <a:latin typeface="メイリオ" panose="020B0604030504040204" pitchFamily="50" charset="-128"/>
                <a:ea typeface="メイリオ" panose="020B0604030504040204" pitchFamily="50" charset="-128"/>
              </a:rPr>
              <a:t>される</a:t>
            </a:r>
            <a:endParaRPr lang="ja-JP" altLang="en-US" spc="-1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30" name="図 29" descr="P50-1-2-3.png">
            <a:extLst>
              <a:ext uri="{FF2B5EF4-FFF2-40B4-BE49-F238E27FC236}">
                <a16:creationId xmlns:a16="http://schemas.microsoft.com/office/drawing/2014/main" id="{93E35527-F9C6-4434-9103-143162BEC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5709" y="3658834"/>
            <a:ext cx="1414155" cy="1816458"/>
          </a:xfrm>
          <a:prstGeom prst="rect">
            <a:avLst/>
          </a:prstGeom>
        </p:spPr>
      </p:pic>
      <p:sp>
        <p:nvSpPr>
          <p:cNvPr id="32" name="Text Box 33">
            <a:extLst>
              <a:ext uri="{FF2B5EF4-FFF2-40B4-BE49-F238E27FC236}">
                <a16:creationId xmlns:a16="http://schemas.microsoft.com/office/drawing/2014/main" id="{9C53EEC6-80AD-4303-AFFC-4B987DB51EAD}"/>
              </a:ext>
            </a:extLst>
          </p:cNvPr>
          <p:cNvSpPr txBox="1">
            <a:spLocks noChangeArrowheads="1"/>
          </p:cNvSpPr>
          <p:nvPr/>
        </p:nvSpPr>
        <p:spPr bwMode="auto">
          <a:xfrm>
            <a:off x="1096463" y="3311975"/>
            <a:ext cx="3070246" cy="646331"/>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kumimoji="1"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［例］酸素</a:t>
            </a:r>
          </a:p>
        </p:txBody>
      </p:sp>
      <p:sp>
        <p:nvSpPr>
          <p:cNvPr id="12" name="テキスト ボックス 11">
            <a:extLst>
              <a:ext uri="{FF2B5EF4-FFF2-40B4-BE49-F238E27FC236}">
                <a16:creationId xmlns:a16="http://schemas.microsoft.com/office/drawing/2014/main" id="{2DDD75FC-B24B-4351-8EEF-63010EE58BF0}"/>
              </a:ext>
            </a:extLst>
          </p:cNvPr>
          <p:cNvSpPr txBox="1">
            <a:spLocks noChangeArrowheads="1"/>
          </p:cNvSpPr>
          <p:nvPr/>
        </p:nvSpPr>
        <p:spPr bwMode="auto">
          <a:xfrm>
            <a:off x="6007712" y="3934808"/>
            <a:ext cx="1111034" cy="1862048"/>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kumimoji="1" lang="en-US" altLang="ja-JP" sz="115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115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0" name="フローチャート: 結合子 39">
            <a:extLst>
              <a:ext uri="{FF2B5EF4-FFF2-40B4-BE49-F238E27FC236}">
                <a16:creationId xmlns:a16="http://schemas.microsoft.com/office/drawing/2014/main" id="{4073E897-29FF-47A1-8F79-D520EA37BD4E}"/>
              </a:ext>
            </a:extLst>
          </p:cNvPr>
          <p:cNvSpPr/>
          <p:nvPr/>
        </p:nvSpPr>
        <p:spPr bwMode="auto">
          <a:xfrm>
            <a:off x="6473229" y="5431470"/>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22" name="フローチャート: 結合子 41">
            <a:extLst>
              <a:ext uri="{FF2B5EF4-FFF2-40B4-BE49-F238E27FC236}">
                <a16:creationId xmlns:a16="http://schemas.microsoft.com/office/drawing/2014/main" id="{E5C8EC15-2AB8-4BD2-A472-04CA831738FD}"/>
              </a:ext>
            </a:extLst>
          </p:cNvPr>
          <p:cNvSpPr/>
          <p:nvPr/>
        </p:nvSpPr>
        <p:spPr bwMode="auto">
          <a:xfrm>
            <a:off x="7233122" y="4603405"/>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16" name="フローチャート: 結合子 35">
            <a:extLst>
              <a:ext uri="{FF2B5EF4-FFF2-40B4-BE49-F238E27FC236}">
                <a16:creationId xmlns:a16="http://schemas.microsoft.com/office/drawing/2014/main" id="{E593A7A0-ACFE-4E6B-9506-035BD1FFF82B}"/>
              </a:ext>
            </a:extLst>
          </p:cNvPr>
          <p:cNvSpPr/>
          <p:nvPr/>
        </p:nvSpPr>
        <p:spPr bwMode="auto">
          <a:xfrm>
            <a:off x="6282633" y="3743207"/>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23" name="フローチャート: 結合子 42">
            <a:extLst>
              <a:ext uri="{FF2B5EF4-FFF2-40B4-BE49-F238E27FC236}">
                <a16:creationId xmlns:a16="http://schemas.microsoft.com/office/drawing/2014/main" id="{2C3F68BC-1B86-48AA-800D-32F2D8892C03}"/>
              </a:ext>
            </a:extLst>
          </p:cNvPr>
          <p:cNvSpPr/>
          <p:nvPr/>
        </p:nvSpPr>
        <p:spPr bwMode="auto">
          <a:xfrm>
            <a:off x="6663826" y="3743207"/>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grpSp>
        <p:nvGrpSpPr>
          <p:cNvPr id="104" name="グループ化 103">
            <a:extLst>
              <a:ext uri="{FF2B5EF4-FFF2-40B4-BE49-F238E27FC236}">
                <a16:creationId xmlns:a16="http://schemas.microsoft.com/office/drawing/2014/main" id="{0A90A669-0B23-4001-AAB3-C002858088CB}"/>
              </a:ext>
            </a:extLst>
          </p:cNvPr>
          <p:cNvGrpSpPr/>
          <p:nvPr/>
        </p:nvGrpSpPr>
        <p:grpSpPr>
          <a:xfrm>
            <a:off x="5608645" y="3653207"/>
            <a:ext cx="1894477" cy="2048263"/>
            <a:chOff x="5608645" y="3653207"/>
            <a:chExt cx="1894477" cy="2048263"/>
          </a:xfrm>
        </p:grpSpPr>
        <p:sp>
          <p:nvSpPr>
            <p:cNvPr id="24" name="角丸四角形 37">
              <a:extLst>
                <a:ext uri="{FF2B5EF4-FFF2-40B4-BE49-F238E27FC236}">
                  <a16:creationId xmlns:a16="http://schemas.microsoft.com/office/drawing/2014/main" id="{700EBFBF-E0AF-4A6C-8A8C-C059C0F9FED6}"/>
                </a:ext>
              </a:extLst>
            </p:cNvPr>
            <p:cNvSpPr/>
            <p:nvPr/>
          </p:nvSpPr>
          <p:spPr>
            <a:xfrm>
              <a:off x="6113229" y="5341470"/>
              <a:ext cx="900000" cy="36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25" name="角丸四角形 38">
              <a:extLst>
                <a:ext uri="{FF2B5EF4-FFF2-40B4-BE49-F238E27FC236}">
                  <a16:creationId xmlns:a16="http://schemas.microsoft.com/office/drawing/2014/main" id="{7BD8B669-43E4-4BC5-B4C4-39E2350D9CED}"/>
                </a:ext>
              </a:extLst>
            </p:cNvPr>
            <p:cNvSpPr/>
            <p:nvPr/>
          </p:nvSpPr>
          <p:spPr>
            <a:xfrm>
              <a:off x="6113229" y="3653207"/>
              <a:ext cx="900000" cy="36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26" name="角丸四角形 39">
              <a:extLst>
                <a:ext uri="{FF2B5EF4-FFF2-40B4-BE49-F238E27FC236}">
                  <a16:creationId xmlns:a16="http://schemas.microsoft.com/office/drawing/2014/main" id="{38B2B439-4D67-48FF-B3A2-6252BAFA4AFC}"/>
                </a:ext>
              </a:extLst>
            </p:cNvPr>
            <p:cNvSpPr/>
            <p:nvPr/>
          </p:nvSpPr>
          <p:spPr>
            <a:xfrm>
              <a:off x="5608645" y="4243405"/>
              <a:ext cx="360000" cy="90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27" name="角丸四角形 40">
              <a:extLst>
                <a:ext uri="{FF2B5EF4-FFF2-40B4-BE49-F238E27FC236}">
                  <a16:creationId xmlns:a16="http://schemas.microsoft.com/office/drawing/2014/main" id="{6E4D835B-0D6F-4A88-8826-559467DCE090}"/>
                </a:ext>
              </a:extLst>
            </p:cNvPr>
            <p:cNvSpPr/>
            <p:nvPr/>
          </p:nvSpPr>
          <p:spPr>
            <a:xfrm>
              <a:off x="7143122" y="4243405"/>
              <a:ext cx="360000" cy="90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grpSp>
      <p:sp>
        <p:nvSpPr>
          <p:cNvPr id="60" name="フローチャート: 結合子 35">
            <a:extLst>
              <a:ext uri="{FF2B5EF4-FFF2-40B4-BE49-F238E27FC236}">
                <a16:creationId xmlns:a16="http://schemas.microsoft.com/office/drawing/2014/main" id="{0D5F1D7E-732F-45D2-9CB8-A56F5FBB4D9D}"/>
              </a:ext>
            </a:extLst>
          </p:cNvPr>
          <p:cNvSpPr/>
          <p:nvPr/>
        </p:nvSpPr>
        <p:spPr bwMode="auto">
          <a:xfrm>
            <a:off x="5698646" y="4412809"/>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61" name="フローチャート: 結合子 42">
            <a:extLst>
              <a:ext uri="{FF2B5EF4-FFF2-40B4-BE49-F238E27FC236}">
                <a16:creationId xmlns:a16="http://schemas.microsoft.com/office/drawing/2014/main" id="{3D92857C-BFCD-4BBF-9399-7A7F1796FA73}"/>
              </a:ext>
            </a:extLst>
          </p:cNvPr>
          <p:cNvSpPr/>
          <p:nvPr/>
        </p:nvSpPr>
        <p:spPr bwMode="auto">
          <a:xfrm>
            <a:off x="5698646" y="4794002"/>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grpSp>
        <p:nvGrpSpPr>
          <p:cNvPr id="103" name="グループ化 102">
            <a:extLst>
              <a:ext uri="{FF2B5EF4-FFF2-40B4-BE49-F238E27FC236}">
                <a16:creationId xmlns:a16="http://schemas.microsoft.com/office/drawing/2014/main" id="{38E247AB-6C64-4804-A3B4-771C2FF1CEE4}"/>
              </a:ext>
            </a:extLst>
          </p:cNvPr>
          <p:cNvGrpSpPr/>
          <p:nvPr/>
        </p:nvGrpSpPr>
        <p:grpSpPr>
          <a:xfrm>
            <a:off x="8471903" y="3653207"/>
            <a:ext cx="1894477" cy="2143649"/>
            <a:chOff x="9626300" y="3653207"/>
            <a:chExt cx="1894477" cy="2143649"/>
          </a:xfrm>
        </p:grpSpPr>
        <p:grpSp>
          <p:nvGrpSpPr>
            <p:cNvPr id="97" name="グループ化 96">
              <a:extLst>
                <a:ext uri="{FF2B5EF4-FFF2-40B4-BE49-F238E27FC236}">
                  <a16:creationId xmlns:a16="http://schemas.microsoft.com/office/drawing/2014/main" id="{9C4C6675-7728-42C9-BE83-66706123D0D4}"/>
                </a:ext>
              </a:extLst>
            </p:cNvPr>
            <p:cNvGrpSpPr/>
            <p:nvPr/>
          </p:nvGrpSpPr>
          <p:grpSpPr>
            <a:xfrm>
              <a:off x="9626300" y="3653207"/>
              <a:ext cx="1894477" cy="2143649"/>
              <a:chOff x="9626300" y="3653207"/>
              <a:chExt cx="1894477" cy="2143649"/>
            </a:xfrm>
          </p:grpSpPr>
          <p:sp>
            <p:nvSpPr>
              <p:cNvPr id="82" name="テキスト ボックス 81">
                <a:extLst>
                  <a:ext uri="{FF2B5EF4-FFF2-40B4-BE49-F238E27FC236}">
                    <a16:creationId xmlns:a16="http://schemas.microsoft.com/office/drawing/2014/main" id="{5BA03C67-F90D-4B8C-8146-92970B602471}"/>
                  </a:ext>
                </a:extLst>
              </p:cNvPr>
              <p:cNvSpPr txBox="1">
                <a:spLocks noChangeArrowheads="1"/>
              </p:cNvSpPr>
              <p:nvPr/>
            </p:nvSpPr>
            <p:spPr bwMode="auto">
              <a:xfrm>
                <a:off x="10259950" y="3934808"/>
                <a:ext cx="641868" cy="1862048"/>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kumimoji="1" lang="en-US" altLang="ja-JP" sz="11500" dirty="0">
                    <a:solidFill>
                      <a:schemeClr val="tx1">
                        <a:lumMod val="85000"/>
                        <a:lumOff val="15000"/>
                      </a:schemeClr>
                    </a:solidFill>
                    <a:latin typeface="メイリオ" panose="020B0604030504040204" pitchFamily="50" charset="-128"/>
                    <a:ea typeface="メイリオ" panose="020B0604030504040204" pitchFamily="50" charset="-128"/>
                  </a:rPr>
                  <a:t>O</a:t>
                </a:r>
                <a:endParaRPr kumimoji="1" lang="ja-JP" altLang="en-US" sz="115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93" name="グループ化 92">
                <a:extLst>
                  <a:ext uri="{FF2B5EF4-FFF2-40B4-BE49-F238E27FC236}">
                    <a16:creationId xmlns:a16="http://schemas.microsoft.com/office/drawing/2014/main" id="{FF597A7B-3EF3-45F2-AE98-2E931C1B1741}"/>
                  </a:ext>
                </a:extLst>
              </p:cNvPr>
              <p:cNvGrpSpPr/>
              <p:nvPr/>
            </p:nvGrpSpPr>
            <p:grpSpPr>
              <a:xfrm>
                <a:off x="10300288" y="3743207"/>
                <a:ext cx="561193" cy="180000"/>
                <a:chOff x="10300288" y="3743207"/>
                <a:chExt cx="561193" cy="180000"/>
              </a:xfrm>
            </p:grpSpPr>
            <p:sp>
              <p:nvSpPr>
                <p:cNvPr id="85" name="フローチャート: 結合子 35">
                  <a:extLst>
                    <a:ext uri="{FF2B5EF4-FFF2-40B4-BE49-F238E27FC236}">
                      <a16:creationId xmlns:a16="http://schemas.microsoft.com/office/drawing/2014/main" id="{208D93F6-4936-465D-8F64-B6847CA110BE}"/>
                    </a:ext>
                  </a:extLst>
                </p:cNvPr>
                <p:cNvSpPr/>
                <p:nvPr/>
              </p:nvSpPr>
              <p:spPr bwMode="auto">
                <a:xfrm>
                  <a:off x="10300288" y="3743207"/>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86" name="フローチャート: 結合子 42">
                  <a:extLst>
                    <a:ext uri="{FF2B5EF4-FFF2-40B4-BE49-F238E27FC236}">
                      <a16:creationId xmlns:a16="http://schemas.microsoft.com/office/drawing/2014/main" id="{152D9A33-D314-48DB-B1EF-DB022738824D}"/>
                    </a:ext>
                  </a:extLst>
                </p:cNvPr>
                <p:cNvSpPr/>
                <p:nvPr/>
              </p:nvSpPr>
              <p:spPr bwMode="auto">
                <a:xfrm>
                  <a:off x="10681481" y="3743207"/>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grpSp>
          <p:sp>
            <p:nvSpPr>
              <p:cNvPr id="87" name="角丸四角形 37">
                <a:extLst>
                  <a:ext uri="{FF2B5EF4-FFF2-40B4-BE49-F238E27FC236}">
                    <a16:creationId xmlns:a16="http://schemas.microsoft.com/office/drawing/2014/main" id="{AB052406-BC33-4CB0-9211-DE30EA3F76AC}"/>
                  </a:ext>
                </a:extLst>
              </p:cNvPr>
              <p:cNvSpPr/>
              <p:nvPr/>
            </p:nvSpPr>
            <p:spPr>
              <a:xfrm>
                <a:off x="10130884" y="5341470"/>
                <a:ext cx="900000" cy="36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88" name="角丸四角形 38">
                <a:extLst>
                  <a:ext uri="{FF2B5EF4-FFF2-40B4-BE49-F238E27FC236}">
                    <a16:creationId xmlns:a16="http://schemas.microsoft.com/office/drawing/2014/main" id="{D7C667FB-C9FD-453C-AC49-ECAE0787FE58}"/>
                  </a:ext>
                </a:extLst>
              </p:cNvPr>
              <p:cNvSpPr/>
              <p:nvPr/>
            </p:nvSpPr>
            <p:spPr>
              <a:xfrm>
                <a:off x="10130884" y="3653207"/>
                <a:ext cx="900000" cy="36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89" name="角丸四角形 39">
                <a:extLst>
                  <a:ext uri="{FF2B5EF4-FFF2-40B4-BE49-F238E27FC236}">
                    <a16:creationId xmlns:a16="http://schemas.microsoft.com/office/drawing/2014/main" id="{3C2018F6-5D00-49E9-8214-7A97BF70CCA9}"/>
                  </a:ext>
                </a:extLst>
              </p:cNvPr>
              <p:cNvSpPr/>
              <p:nvPr/>
            </p:nvSpPr>
            <p:spPr>
              <a:xfrm>
                <a:off x="9626300" y="4243405"/>
                <a:ext cx="360000" cy="90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90" name="角丸四角形 40">
                <a:extLst>
                  <a:ext uri="{FF2B5EF4-FFF2-40B4-BE49-F238E27FC236}">
                    <a16:creationId xmlns:a16="http://schemas.microsoft.com/office/drawing/2014/main" id="{C5B9418E-7B1F-482B-AFC6-DCFFC8990666}"/>
                  </a:ext>
                </a:extLst>
              </p:cNvPr>
              <p:cNvSpPr/>
              <p:nvPr/>
            </p:nvSpPr>
            <p:spPr>
              <a:xfrm>
                <a:off x="11160777" y="4243405"/>
                <a:ext cx="360000" cy="900000"/>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91" name="フローチャート: 結合子 35">
                <a:extLst>
                  <a:ext uri="{FF2B5EF4-FFF2-40B4-BE49-F238E27FC236}">
                    <a16:creationId xmlns:a16="http://schemas.microsoft.com/office/drawing/2014/main" id="{9149EEF8-75BA-47EF-B1F2-E2AF09DC8B73}"/>
                  </a:ext>
                </a:extLst>
              </p:cNvPr>
              <p:cNvSpPr/>
              <p:nvPr/>
            </p:nvSpPr>
            <p:spPr bwMode="auto">
              <a:xfrm>
                <a:off x="9716301" y="4412809"/>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92" name="フローチャート: 結合子 42">
                <a:extLst>
                  <a:ext uri="{FF2B5EF4-FFF2-40B4-BE49-F238E27FC236}">
                    <a16:creationId xmlns:a16="http://schemas.microsoft.com/office/drawing/2014/main" id="{35D440FF-2892-4DB6-A905-9A67195A3C40}"/>
                  </a:ext>
                </a:extLst>
              </p:cNvPr>
              <p:cNvSpPr/>
              <p:nvPr/>
            </p:nvSpPr>
            <p:spPr bwMode="auto">
              <a:xfrm>
                <a:off x="9716301" y="4794002"/>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grpSp>
            <p:nvGrpSpPr>
              <p:cNvPr id="94" name="グループ化 93">
                <a:extLst>
                  <a:ext uri="{FF2B5EF4-FFF2-40B4-BE49-F238E27FC236}">
                    <a16:creationId xmlns:a16="http://schemas.microsoft.com/office/drawing/2014/main" id="{5D8FA2A7-DCCD-44AA-9125-E69AF8CDDF44}"/>
                  </a:ext>
                </a:extLst>
              </p:cNvPr>
              <p:cNvGrpSpPr/>
              <p:nvPr/>
            </p:nvGrpSpPr>
            <p:grpSpPr>
              <a:xfrm>
                <a:off x="10300288" y="5431470"/>
                <a:ext cx="561193" cy="180000"/>
                <a:chOff x="10300288" y="3743207"/>
                <a:chExt cx="561193" cy="180000"/>
              </a:xfrm>
            </p:grpSpPr>
            <p:sp>
              <p:nvSpPr>
                <p:cNvPr id="95" name="フローチャート: 結合子 35">
                  <a:extLst>
                    <a:ext uri="{FF2B5EF4-FFF2-40B4-BE49-F238E27FC236}">
                      <a16:creationId xmlns:a16="http://schemas.microsoft.com/office/drawing/2014/main" id="{FD4E286C-5DC0-41A9-88FB-5C16DA1D2CA1}"/>
                    </a:ext>
                  </a:extLst>
                </p:cNvPr>
                <p:cNvSpPr/>
                <p:nvPr/>
              </p:nvSpPr>
              <p:spPr bwMode="auto">
                <a:xfrm>
                  <a:off x="10300288" y="3743207"/>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a:solidFill>
                      <a:prstClr val="white"/>
                    </a:solidFill>
                    <a:latin typeface="メイリオ" panose="020B0604030504040204" pitchFamily="50" charset="-128"/>
                    <a:ea typeface="メイリオ" panose="020B0604030504040204" pitchFamily="50" charset="-128"/>
                  </a:endParaRPr>
                </a:p>
              </p:txBody>
            </p:sp>
            <p:sp>
              <p:nvSpPr>
                <p:cNvPr id="96" name="フローチャート: 結合子 42">
                  <a:extLst>
                    <a:ext uri="{FF2B5EF4-FFF2-40B4-BE49-F238E27FC236}">
                      <a16:creationId xmlns:a16="http://schemas.microsoft.com/office/drawing/2014/main" id="{1D045A58-A701-45CC-8FB8-0BE9ECC84A8B}"/>
                    </a:ext>
                  </a:extLst>
                </p:cNvPr>
                <p:cNvSpPr/>
                <p:nvPr/>
              </p:nvSpPr>
              <p:spPr bwMode="auto">
                <a:xfrm>
                  <a:off x="10681481" y="3743207"/>
                  <a:ext cx="180000" cy="180000"/>
                </a:xfrm>
                <a:prstGeom prst="flowChartConnector">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102" name="グループ化 101">
              <a:extLst>
                <a:ext uri="{FF2B5EF4-FFF2-40B4-BE49-F238E27FC236}">
                  <a16:creationId xmlns:a16="http://schemas.microsoft.com/office/drawing/2014/main" id="{6B1699A0-6A98-4176-894C-51BA9DD809EB}"/>
                </a:ext>
              </a:extLst>
            </p:cNvPr>
            <p:cNvGrpSpPr/>
            <p:nvPr/>
          </p:nvGrpSpPr>
          <p:grpSpPr>
            <a:xfrm>
              <a:off x="9853538" y="4005031"/>
              <a:ext cx="1440000" cy="1440000"/>
              <a:chOff x="10090797" y="4186913"/>
              <a:chExt cx="939065" cy="939065"/>
            </a:xfrm>
          </p:grpSpPr>
          <p:cxnSp>
            <p:nvCxnSpPr>
              <p:cNvPr id="99" name="直線コネクタ 98">
                <a:extLst>
                  <a:ext uri="{FF2B5EF4-FFF2-40B4-BE49-F238E27FC236}">
                    <a16:creationId xmlns:a16="http://schemas.microsoft.com/office/drawing/2014/main" id="{16DE6ACE-0CC5-4061-BC36-202161061AD3}"/>
                  </a:ext>
                </a:extLst>
              </p:cNvPr>
              <p:cNvCxnSpPr>
                <a:cxnSpLocks/>
              </p:cNvCxnSpPr>
              <p:nvPr/>
            </p:nvCxnSpPr>
            <p:spPr>
              <a:xfrm>
                <a:off x="10096292" y="4192408"/>
                <a:ext cx="928074" cy="928074"/>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CB8C669-652D-4391-AB91-EC413112B436}"/>
                  </a:ext>
                </a:extLst>
              </p:cNvPr>
              <p:cNvCxnSpPr>
                <a:cxnSpLocks/>
              </p:cNvCxnSpPr>
              <p:nvPr/>
            </p:nvCxnSpPr>
            <p:spPr>
              <a:xfrm flipV="1">
                <a:off x="10090797" y="4186913"/>
                <a:ext cx="939065" cy="939065"/>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394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p:bldP spid="12" grpId="0"/>
      <p:bldP spid="20" grpId="0" animBg="1"/>
      <p:bldP spid="22" grpId="0" animBg="1"/>
      <p:bldP spid="16" grpId="0" animBg="1"/>
      <p:bldP spid="23"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45B52-1D92-45D6-B96F-46ADB8DB8F1D}"/>
              </a:ext>
            </a:extLst>
          </p:cNvPr>
          <p:cNvSpPr>
            <a:spLocks noGrp="1"/>
          </p:cNvSpPr>
          <p:nvPr>
            <p:ph type="title"/>
          </p:nvPr>
        </p:nvSpPr>
        <p:spPr/>
        <p:txBody>
          <a:bodyPr/>
          <a:lstStyle/>
          <a:p>
            <a:r>
              <a:rPr lang="en-US" altLang="ja-JP" dirty="0"/>
              <a:t>A </a:t>
            </a:r>
            <a:r>
              <a:rPr lang="ja-JP" altLang="en-US" dirty="0"/>
              <a:t>共有結合と分子の形成</a:t>
            </a:r>
            <a:endParaRPr kumimoji="1" lang="ja-JP" altLang="en-US" dirty="0"/>
          </a:p>
        </p:txBody>
      </p:sp>
      <p:graphicFrame>
        <p:nvGraphicFramePr>
          <p:cNvPr id="3" name="表 3">
            <a:extLst>
              <a:ext uri="{FF2B5EF4-FFF2-40B4-BE49-F238E27FC236}">
                <a16:creationId xmlns:a16="http://schemas.microsoft.com/office/drawing/2014/main" id="{389388ED-41C6-4148-AFFC-D0A4B04A32DE}"/>
              </a:ext>
            </a:extLst>
          </p:cNvPr>
          <p:cNvGraphicFramePr>
            <a:graphicFrameLocks noGrp="1"/>
          </p:cNvGraphicFramePr>
          <p:nvPr>
            <p:extLst>
              <p:ext uri="{D42A27DB-BD31-4B8C-83A1-F6EECF244321}">
                <p14:modId xmlns:p14="http://schemas.microsoft.com/office/powerpoint/2010/main" val="1839446424"/>
              </p:ext>
            </p:extLst>
          </p:nvPr>
        </p:nvGraphicFramePr>
        <p:xfrm>
          <a:off x="1488000" y="1269000"/>
          <a:ext cx="9216000" cy="432000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2748083194"/>
                    </a:ext>
                  </a:extLst>
                </a:gridCol>
                <a:gridCol w="1152000">
                  <a:extLst>
                    <a:ext uri="{9D8B030D-6E8A-4147-A177-3AD203B41FA5}">
                      <a16:colId xmlns:a16="http://schemas.microsoft.com/office/drawing/2014/main" val="2220986727"/>
                    </a:ext>
                  </a:extLst>
                </a:gridCol>
                <a:gridCol w="1152000">
                  <a:extLst>
                    <a:ext uri="{9D8B030D-6E8A-4147-A177-3AD203B41FA5}">
                      <a16:colId xmlns:a16="http://schemas.microsoft.com/office/drawing/2014/main" val="1082153998"/>
                    </a:ext>
                  </a:extLst>
                </a:gridCol>
                <a:gridCol w="1152000">
                  <a:extLst>
                    <a:ext uri="{9D8B030D-6E8A-4147-A177-3AD203B41FA5}">
                      <a16:colId xmlns:a16="http://schemas.microsoft.com/office/drawing/2014/main" val="4003112612"/>
                    </a:ext>
                  </a:extLst>
                </a:gridCol>
                <a:gridCol w="1152000">
                  <a:extLst>
                    <a:ext uri="{9D8B030D-6E8A-4147-A177-3AD203B41FA5}">
                      <a16:colId xmlns:a16="http://schemas.microsoft.com/office/drawing/2014/main" val="864292436"/>
                    </a:ext>
                  </a:extLst>
                </a:gridCol>
                <a:gridCol w="1152000">
                  <a:extLst>
                    <a:ext uri="{9D8B030D-6E8A-4147-A177-3AD203B41FA5}">
                      <a16:colId xmlns:a16="http://schemas.microsoft.com/office/drawing/2014/main" val="41603696"/>
                    </a:ext>
                  </a:extLst>
                </a:gridCol>
                <a:gridCol w="1152000">
                  <a:extLst>
                    <a:ext uri="{9D8B030D-6E8A-4147-A177-3AD203B41FA5}">
                      <a16:colId xmlns:a16="http://schemas.microsoft.com/office/drawing/2014/main" val="3020165523"/>
                    </a:ext>
                  </a:extLst>
                </a:gridCol>
                <a:gridCol w="1152000">
                  <a:extLst>
                    <a:ext uri="{9D8B030D-6E8A-4147-A177-3AD203B41FA5}">
                      <a16:colId xmlns:a16="http://schemas.microsoft.com/office/drawing/2014/main" val="3946172389"/>
                    </a:ext>
                  </a:extLst>
                </a:gridCol>
              </a:tblGrid>
              <a:tr h="1440000">
                <a:tc>
                  <a:txBody>
                    <a:bodyPr/>
                    <a:lstStyle/>
                    <a:p>
                      <a:pPr algn="ctr"/>
                      <a:r>
                        <a:rPr kumimoji="1" lang="en-US" altLang="ja-JP" sz="3600" dirty="0">
                          <a:latin typeface="メイリオ" panose="020B0604030504040204" pitchFamily="50" charset="-128"/>
                          <a:ea typeface="メイリオ" panose="020B0604030504040204" pitchFamily="50" charset="-128"/>
                        </a:rPr>
                        <a:t>H</a:t>
                      </a:r>
                      <a:endParaRPr kumimoji="1" lang="ja-JP" altLang="en-US" sz="3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3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600" dirty="0">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600" dirty="0">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600" dirty="0">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600" dirty="0">
                        <a:latin typeface="メイリオ" panose="020B0604030504040204" pitchFamily="50" charset="-128"/>
                        <a:ea typeface="メイリオ"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600" dirty="0">
                        <a:latin typeface="メイリオ" panose="020B0604030504040204" pitchFamily="50" charset="-128"/>
                        <a:ea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3600" dirty="0">
                          <a:latin typeface="メイリオ" panose="020B0604030504040204" pitchFamily="50" charset="-128"/>
                          <a:ea typeface="メイリオ" panose="020B0604030504040204" pitchFamily="50" charset="-128"/>
                        </a:rPr>
                        <a:t>He</a:t>
                      </a:r>
                      <a:endParaRPr kumimoji="1" lang="ja-JP" altLang="en-US" sz="3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394520"/>
                  </a:ext>
                </a:extLst>
              </a:tr>
              <a:tr h="1440000">
                <a:tc>
                  <a:txBody>
                    <a:bodyPr/>
                    <a:lstStyle/>
                    <a:p>
                      <a:pPr algn="ctr"/>
                      <a:r>
                        <a:rPr kumimoji="1" lang="en-US" altLang="ja-JP" sz="3600" dirty="0">
                          <a:latin typeface="メイリオ" panose="020B0604030504040204" pitchFamily="50" charset="-128"/>
                          <a:ea typeface="メイリオ" panose="020B0604030504040204" pitchFamily="50" charset="-128"/>
                        </a:rPr>
                        <a:t>Li</a:t>
                      </a:r>
                      <a:endParaRPr kumimoji="1" lang="ja-JP" altLang="en-US" sz="3600" dirty="0">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Be</a:t>
                      </a:r>
                      <a:endParaRPr kumimoji="1" lang="ja-JP" altLang="en-US" sz="3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600" dirty="0">
                          <a:latin typeface="メイリオ" panose="020B0604030504040204" pitchFamily="50" charset="-128"/>
                          <a:ea typeface="メイリオ" panose="020B0604030504040204" pitchFamily="50" charset="-128"/>
                        </a:rPr>
                        <a:t>B</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600" dirty="0">
                          <a:latin typeface="メイリオ" panose="020B0604030504040204" pitchFamily="50" charset="-128"/>
                          <a:ea typeface="メイリオ" panose="020B0604030504040204" pitchFamily="50" charset="-128"/>
                        </a:rPr>
                        <a:t>C</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600" dirty="0">
                          <a:latin typeface="メイリオ" panose="020B0604030504040204" pitchFamily="50" charset="-128"/>
                          <a:ea typeface="メイリオ" panose="020B0604030504040204" pitchFamily="50" charset="-128"/>
                        </a:rPr>
                        <a:t>N</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600" dirty="0">
                          <a:latin typeface="メイリオ" panose="020B0604030504040204" pitchFamily="50" charset="-128"/>
                          <a:ea typeface="メイリオ" panose="020B0604030504040204" pitchFamily="50" charset="-128"/>
                        </a:rPr>
                        <a:t>O</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600" dirty="0">
                          <a:latin typeface="メイリオ" panose="020B0604030504040204" pitchFamily="50" charset="-128"/>
                          <a:ea typeface="メイリオ" panose="020B0604030504040204" pitchFamily="50" charset="-128"/>
                        </a:rPr>
                        <a:t>F</a:t>
                      </a:r>
                      <a:endParaRPr kumimoji="1" lang="ja-JP" altLang="en-US" sz="3600" dirty="0">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600" dirty="0">
                          <a:latin typeface="メイリオ" panose="020B0604030504040204" pitchFamily="50" charset="-128"/>
                          <a:ea typeface="メイリオ" panose="020B0604030504040204" pitchFamily="50" charset="-128"/>
                        </a:rPr>
                        <a:t>Ne</a:t>
                      </a:r>
                      <a:endParaRPr kumimoji="1" lang="ja-JP" altLang="en-US" sz="3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3395394"/>
                  </a:ext>
                </a:extLst>
              </a:tr>
              <a:tr h="1440000">
                <a:tc>
                  <a:txBody>
                    <a:bodyPr/>
                    <a:lstStyle/>
                    <a:p>
                      <a:pPr algn="ctr"/>
                      <a:r>
                        <a:rPr kumimoji="1" lang="en-US" altLang="ja-JP" sz="3600" dirty="0">
                          <a:latin typeface="メイリオ" panose="020B0604030504040204" pitchFamily="50" charset="-128"/>
                          <a:ea typeface="メイリオ" panose="020B0604030504040204" pitchFamily="50" charset="-128"/>
                        </a:rPr>
                        <a:t>Na</a:t>
                      </a:r>
                      <a:endParaRPr kumimoji="1" lang="ja-JP" altLang="en-US" sz="3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3600" dirty="0">
                          <a:latin typeface="メイリオ" panose="020B0604030504040204" pitchFamily="50" charset="-128"/>
                          <a:ea typeface="メイリオ" panose="020B0604030504040204" pitchFamily="50" charset="-128"/>
                        </a:rPr>
                        <a:t>Mg</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Al</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Si</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P</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S</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Cl</a:t>
                      </a:r>
                      <a:endParaRPr kumimoji="1" lang="ja-JP" altLang="en-US" sz="3600" dirty="0">
                        <a:latin typeface="メイリオ" panose="020B0604030504040204" pitchFamily="50" charset="-128"/>
                        <a:ea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3600" dirty="0">
                          <a:latin typeface="メイリオ" panose="020B0604030504040204" pitchFamily="50" charset="-128"/>
                          <a:ea typeface="メイリオ" panose="020B0604030504040204" pitchFamily="50" charset="-128"/>
                        </a:rPr>
                        <a:t>Ar</a:t>
                      </a:r>
                      <a:endParaRPr kumimoji="1" lang="ja-JP" altLang="en-US" sz="3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35417816"/>
                  </a:ext>
                </a:extLst>
              </a:tr>
            </a:tbl>
          </a:graphicData>
        </a:graphic>
      </p:graphicFrame>
      <p:grpSp>
        <p:nvGrpSpPr>
          <p:cNvPr id="211" name="グループ化 210">
            <a:extLst>
              <a:ext uri="{FF2B5EF4-FFF2-40B4-BE49-F238E27FC236}">
                <a16:creationId xmlns:a16="http://schemas.microsoft.com/office/drawing/2014/main" id="{43D978E3-8966-4788-8AAA-F39109FD2CCF}"/>
              </a:ext>
            </a:extLst>
          </p:cNvPr>
          <p:cNvGrpSpPr/>
          <p:nvPr/>
        </p:nvGrpSpPr>
        <p:grpSpPr>
          <a:xfrm>
            <a:off x="9708362" y="3055700"/>
            <a:ext cx="852126" cy="625143"/>
            <a:chOff x="9708362" y="3055700"/>
            <a:chExt cx="852126" cy="625143"/>
          </a:xfrm>
        </p:grpSpPr>
        <p:grpSp>
          <p:nvGrpSpPr>
            <p:cNvPr id="81" name="グループ化 80">
              <a:extLst>
                <a:ext uri="{FF2B5EF4-FFF2-40B4-BE49-F238E27FC236}">
                  <a16:creationId xmlns:a16="http://schemas.microsoft.com/office/drawing/2014/main" id="{43C6B55F-C89C-4592-A5AB-69E1F39E4FC6}"/>
                </a:ext>
              </a:extLst>
            </p:cNvPr>
            <p:cNvGrpSpPr/>
            <p:nvPr/>
          </p:nvGrpSpPr>
          <p:grpSpPr>
            <a:xfrm>
              <a:off x="10056440" y="3055700"/>
              <a:ext cx="219957" cy="72000"/>
              <a:chOff x="10056440" y="3081112"/>
              <a:chExt cx="219957" cy="72000"/>
            </a:xfrm>
          </p:grpSpPr>
          <p:sp>
            <p:nvSpPr>
              <p:cNvPr id="73" name="フローチャート: 結合子 42">
                <a:extLst>
                  <a:ext uri="{FF2B5EF4-FFF2-40B4-BE49-F238E27FC236}">
                    <a16:creationId xmlns:a16="http://schemas.microsoft.com/office/drawing/2014/main" id="{51AE4A13-AFFB-4C49-9614-C6C374B3197D}"/>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77" name="フローチャート: 結合子 42">
                <a:extLst>
                  <a:ext uri="{FF2B5EF4-FFF2-40B4-BE49-F238E27FC236}">
                    <a16:creationId xmlns:a16="http://schemas.microsoft.com/office/drawing/2014/main" id="{E7B86ACF-73EC-4D70-83BF-9BF777EBBA85}"/>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82" name="グループ化 81">
              <a:extLst>
                <a:ext uri="{FF2B5EF4-FFF2-40B4-BE49-F238E27FC236}">
                  <a16:creationId xmlns:a16="http://schemas.microsoft.com/office/drawing/2014/main" id="{8DE32815-1F16-478B-9E18-F41A42658D4B}"/>
                </a:ext>
              </a:extLst>
            </p:cNvPr>
            <p:cNvGrpSpPr/>
            <p:nvPr/>
          </p:nvGrpSpPr>
          <p:grpSpPr>
            <a:xfrm>
              <a:off x="10056440" y="3608843"/>
              <a:ext cx="219957" cy="72000"/>
              <a:chOff x="10056440" y="3081112"/>
              <a:chExt cx="219957" cy="72000"/>
            </a:xfrm>
          </p:grpSpPr>
          <p:sp>
            <p:nvSpPr>
              <p:cNvPr id="83" name="フローチャート: 結合子 42">
                <a:extLst>
                  <a:ext uri="{FF2B5EF4-FFF2-40B4-BE49-F238E27FC236}">
                    <a16:creationId xmlns:a16="http://schemas.microsoft.com/office/drawing/2014/main" id="{04B7A688-B012-44F9-9379-FF88C75F8FA3}"/>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84" name="フローチャート: 結合子 42">
                <a:extLst>
                  <a:ext uri="{FF2B5EF4-FFF2-40B4-BE49-F238E27FC236}">
                    <a16:creationId xmlns:a16="http://schemas.microsoft.com/office/drawing/2014/main" id="{D0EC1F56-4DD5-42B5-A848-44905DF37A50}"/>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88" name="グループ化 87">
              <a:extLst>
                <a:ext uri="{FF2B5EF4-FFF2-40B4-BE49-F238E27FC236}">
                  <a16:creationId xmlns:a16="http://schemas.microsoft.com/office/drawing/2014/main" id="{007AD418-A499-45E2-9C2E-FD00B39BC566}"/>
                </a:ext>
              </a:extLst>
            </p:cNvPr>
            <p:cNvGrpSpPr/>
            <p:nvPr/>
          </p:nvGrpSpPr>
          <p:grpSpPr>
            <a:xfrm>
              <a:off x="9708362" y="3262028"/>
              <a:ext cx="72000" cy="219957"/>
              <a:chOff x="9707243" y="3262354"/>
              <a:chExt cx="72000" cy="219957"/>
            </a:xfrm>
          </p:grpSpPr>
          <p:sp>
            <p:nvSpPr>
              <p:cNvPr id="86" name="フローチャート: 結合子 42">
                <a:extLst>
                  <a:ext uri="{FF2B5EF4-FFF2-40B4-BE49-F238E27FC236}">
                    <a16:creationId xmlns:a16="http://schemas.microsoft.com/office/drawing/2014/main" id="{DC967A93-C308-4F1C-AA47-86E4E63E401D}"/>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87" name="フローチャート: 結合子 42">
                <a:extLst>
                  <a:ext uri="{FF2B5EF4-FFF2-40B4-BE49-F238E27FC236}">
                    <a16:creationId xmlns:a16="http://schemas.microsoft.com/office/drawing/2014/main" id="{547F73D4-8D4D-43DA-BBDB-362E4EC303FB}"/>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89" name="グループ化 88">
              <a:extLst>
                <a:ext uri="{FF2B5EF4-FFF2-40B4-BE49-F238E27FC236}">
                  <a16:creationId xmlns:a16="http://schemas.microsoft.com/office/drawing/2014/main" id="{6A21BE28-0BFE-4243-9C94-7E8302E4BFFE}"/>
                </a:ext>
              </a:extLst>
            </p:cNvPr>
            <p:cNvGrpSpPr/>
            <p:nvPr/>
          </p:nvGrpSpPr>
          <p:grpSpPr>
            <a:xfrm>
              <a:off x="10488488" y="3262028"/>
              <a:ext cx="72000" cy="219957"/>
              <a:chOff x="9707243" y="3262354"/>
              <a:chExt cx="72000" cy="219957"/>
            </a:xfrm>
          </p:grpSpPr>
          <p:sp>
            <p:nvSpPr>
              <p:cNvPr id="90" name="フローチャート: 結合子 42">
                <a:extLst>
                  <a:ext uri="{FF2B5EF4-FFF2-40B4-BE49-F238E27FC236}">
                    <a16:creationId xmlns:a16="http://schemas.microsoft.com/office/drawing/2014/main" id="{A5495643-2F02-4775-BFE7-F3F680BE6A95}"/>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91" name="フローチャート: 結合子 42">
                <a:extLst>
                  <a:ext uri="{FF2B5EF4-FFF2-40B4-BE49-F238E27FC236}">
                    <a16:creationId xmlns:a16="http://schemas.microsoft.com/office/drawing/2014/main" id="{CD6330C2-552F-48DD-A443-7081AFAEDB01}"/>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12" name="グループ化 211">
            <a:extLst>
              <a:ext uri="{FF2B5EF4-FFF2-40B4-BE49-F238E27FC236}">
                <a16:creationId xmlns:a16="http://schemas.microsoft.com/office/drawing/2014/main" id="{C70FC201-19AE-489D-BA65-D633ACBA1F74}"/>
              </a:ext>
            </a:extLst>
          </p:cNvPr>
          <p:cNvGrpSpPr/>
          <p:nvPr/>
        </p:nvGrpSpPr>
        <p:grpSpPr>
          <a:xfrm>
            <a:off x="9755884" y="4501049"/>
            <a:ext cx="762252" cy="625143"/>
            <a:chOff x="9755884" y="4501049"/>
            <a:chExt cx="762252" cy="625143"/>
          </a:xfrm>
        </p:grpSpPr>
        <p:grpSp>
          <p:nvGrpSpPr>
            <p:cNvPr id="94" name="グループ化 93">
              <a:extLst>
                <a:ext uri="{FF2B5EF4-FFF2-40B4-BE49-F238E27FC236}">
                  <a16:creationId xmlns:a16="http://schemas.microsoft.com/office/drawing/2014/main" id="{FD5D9874-9F98-40A1-977D-E4262C48BF06}"/>
                </a:ext>
              </a:extLst>
            </p:cNvPr>
            <p:cNvGrpSpPr/>
            <p:nvPr/>
          </p:nvGrpSpPr>
          <p:grpSpPr>
            <a:xfrm>
              <a:off x="10056440" y="4501049"/>
              <a:ext cx="219957" cy="72000"/>
              <a:chOff x="10056440" y="3081112"/>
              <a:chExt cx="219957" cy="72000"/>
            </a:xfrm>
          </p:grpSpPr>
          <p:sp>
            <p:nvSpPr>
              <p:cNvPr id="104" name="フローチャート: 結合子 42">
                <a:extLst>
                  <a:ext uri="{FF2B5EF4-FFF2-40B4-BE49-F238E27FC236}">
                    <a16:creationId xmlns:a16="http://schemas.microsoft.com/office/drawing/2014/main" id="{23950855-6249-46E0-8505-65486FAE81D7}"/>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05" name="フローチャート: 結合子 42">
                <a:extLst>
                  <a:ext uri="{FF2B5EF4-FFF2-40B4-BE49-F238E27FC236}">
                    <a16:creationId xmlns:a16="http://schemas.microsoft.com/office/drawing/2014/main" id="{19C633D4-1F10-49D4-BA3D-1AFB074B2D69}"/>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95" name="グループ化 94">
              <a:extLst>
                <a:ext uri="{FF2B5EF4-FFF2-40B4-BE49-F238E27FC236}">
                  <a16:creationId xmlns:a16="http://schemas.microsoft.com/office/drawing/2014/main" id="{4182737A-A64F-4773-A35D-DAD5DA1CA9E2}"/>
                </a:ext>
              </a:extLst>
            </p:cNvPr>
            <p:cNvGrpSpPr/>
            <p:nvPr/>
          </p:nvGrpSpPr>
          <p:grpSpPr>
            <a:xfrm>
              <a:off x="10056440" y="5054192"/>
              <a:ext cx="219957" cy="72000"/>
              <a:chOff x="10056440" y="3081112"/>
              <a:chExt cx="219957" cy="72000"/>
            </a:xfrm>
          </p:grpSpPr>
          <p:sp>
            <p:nvSpPr>
              <p:cNvPr id="102" name="フローチャート: 結合子 42">
                <a:extLst>
                  <a:ext uri="{FF2B5EF4-FFF2-40B4-BE49-F238E27FC236}">
                    <a16:creationId xmlns:a16="http://schemas.microsoft.com/office/drawing/2014/main" id="{F5B94421-B7D3-4DA3-8749-D517A4B3BB2C}"/>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03" name="フローチャート: 結合子 42">
                <a:extLst>
                  <a:ext uri="{FF2B5EF4-FFF2-40B4-BE49-F238E27FC236}">
                    <a16:creationId xmlns:a16="http://schemas.microsoft.com/office/drawing/2014/main" id="{041439A4-7C93-408C-98A0-A039001B5793}"/>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96" name="グループ化 95">
              <a:extLst>
                <a:ext uri="{FF2B5EF4-FFF2-40B4-BE49-F238E27FC236}">
                  <a16:creationId xmlns:a16="http://schemas.microsoft.com/office/drawing/2014/main" id="{0E743266-01C1-468E-BE5C-FB5F1F035394}"/>
                </a:ext>
              </a:extLst>
            </p:cNvPr>
            <p:cNvGrpSpPr/>
            <p:nvPr/>
          </p:nvGrpSpPr>
          <p:grpSpPr>
            <a:xfrm>
              <a:off x="9755884" y="4707377"/>
              <a:ext cx="72000" cy="219957"/>
              <a:chOff x="9707243" y="3262354"/>
              <a:chExt cx="72000" cy="219957"/>
            </a:xfrm>
          </p:grpSpPr>
          <p:sp>
            <p:nvSpPr>
              <p:cNvPr id="100" name="フローチャート: 結合子 42">
                <a:extLst>
                  <a:ext uri="{FF2B5EF4-FFF2-40B4-BE49-F238E27FC236}">
                    <a16:creationId xmlns:a16="http://schemas.microsoft.com/office/drawing/2014/main" id="{E9DF6A58-EC77-480E-A5F2-D850A0CA3AF0}"/>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01" name="フローチャート: 結合子 42">
                <a:extLst>
                  <a:ext uri="{FF2B5EF4-FFF2-40B4-BE49-F238E27FC236}">
                    <a16:creationId xmlns:a16="http://schemas.microsoft.com/office/drawing/2014/main" id="{FD1C1C5E-7801-4FCD-9D0A-5271BD8DFBB2}"/>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97" name="グループ化 96">
              <a:extLst>
                <a:ext uri="{FF2B5EF4-FFF2-40B4-BE49-F238E27FC236}">
                  <a16:creationId xmlns:a16="http://schemas.microsoft.com/office/drawing/2014/main" id="{AE3F31AF-5AC5-4369-8564-BC9BB32C0355}"/>
                </a:ext>
              </a:extLst>
            </p:cNvPr>
            <p:cNvGrpSpPr/>
            <p:nvPr/>
          </p:nvGrpSpPr>
          <p:grpSpPr>
            <a:xfrm>
              <a:off x="10446136" y="4707377"/>
              <a:ext cx="72000" cy="219957"/>
              <a:chOff x="9707243" y="3262354"/>
              <a:chExt cx="72000" cy="219957"/>
            </a:xfrm>
          </p:grpSpPr>
          <p:sp>
            <p:nvSpPr>
              <p:cNvPr id="98" name="フローチャート: 結合子 42">
                <a:extLst>
                  <a:ext uri="{FF2B5EF4-FFF2-40B4-BE49-F238E27FC236}">
                    <a16:creationId xmlns:a16="http://schemas.microsoft.com/office/drawing/2014/main" id="{AE5DAC73-8BD9-4F04-8D73-89E136D58F10}"/>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99" name="フローチャート: 結合子 42">
                <a:extLst>
                  <a:ext uri="{FF2B5EF4-FFF2-40B4-BE49-F238E27FC236}">
                    <a16:creationId xmlns:a16="http://schemas.microsoft.com/office/drawing/2014/main" id="{A2C2773C-BF1E-44FB-80FF-FAB9CC15668B}"/>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113" name="グループ化 112">
            <a:extLst>
              <a:ext uri="{FF2B5EF4-FFF2-40B4-BE49-F238E27FC236}">
                <a16:creationId xmlns:a16="http://schemas.microsoft.com/office/drawing/2014/main" id="{273C381C-E4A6-4310-8156-DBFF04F4E701}"/>
              </a:ext>
            </a:extLst>
          </p:cNvPr>
          <p:cNvGrpSpPr/>
          <p:nvPr/>
        </p:nvGrpSpPr>
        <p:grpSpPr>
          <a:xfrm>
            <a:off x="10488488" y="1835193"/>
            <a:ext cx="72000" cy="219957"/>
            <a:chOff x="9707243" y="3262354"/>
            <a:chExt cx="72000" cy="219957"/>
          </a:xfrm>
        </p:grpSpPr>
        <p:sp>
          <p:nvSpPr>
            <p:cNvPr id="114" name="フローチャート: 結合子 42">
              <a:extLst>
                <a:ext uri="{FF2B5EF4-FFF2-40B4-BE49-F238E27FC236}">
                  <a16:creationId xmlns:a16="http://schemas.microsoft.com/office/drawing/2014/main" id="{C80AF0BE-415C-4B11-A466-95B1C082E0B5}"/>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15" name="フローチャート: 結合子 42">
              <a:extLst>
                <a:ext uri="{FF2B5EF4-FFF2-40B4-BE49-F238E27FC236}">
                  <a16:creationId xmlns:a16="http://schemas.microsoft.com/office/drawing/2014/main" id="{2E19DB8F-3AC8-4B52-B421-9D55B07D6877}"/>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216" name="グループ化 215">
            <a:extLst>
              <a:ext uri="{FF2B5EF4-FFF2-40B4-BE49-F238E27FC236}">
                <a16:creationId xmlns:a16="http://schemas.microsoft.com/office/drawing/2014/main" id="{4CF6DD02-9F0D-4C90-8CAF-731C0A5B56DD}"/>
              </a:ext>
            </a:extLst>
          </p:cNvPr>
          <p:cNvGrpSpPr/>
          <p:nvPr/>
        </p:nvGrpSpPr>
        <p:grpSpPr>
          <a:xfrm>
            <a:off x="8709897" y="3055700"/>
            <a:ext cx="539995" cy="625143"/>
            <a:chOff x="8709897" y="3055700"/>
            <a:chExt cx="539995" cy="625143"/>
          </a:xfrm>
        </p:grpSpPr>
        <p:grpSp>
          <p:nvGrpSpPr>
            <p:cNvPr id="123" name="グループ化 122">
              <a:extLst>
                <a:ext uri="{FF2B5EF4-FFF2-40B4-BE49-F238E27FC236}">
                  <a16:creationId xmlns:a16="http://schemas.microsoft.com/office/drawing/2014/main" id="{6FF4CFE1-62DF-4986-A976-E129A5B1A4C1}"/>
                </a:ext>
              </a:extLst>
            </p:cNvPr>
            <p:cNvGrpSpPr/>
            <p:nvPr/>
          </p:nvGrpSpPr>
          <p:grpSpPr>
            <a:xfrm>
              <a:off x="8869916" y="3055700"/>
              <a:ext cx="219957" cy="72000"/>
              <a:chOff x="10056440" y="3081112"/>
              <a:chExt cx="219957" cy="72000"/>
            </a:xfrm>
          </p:grpSpPr>
          <p:sp>
            <p:nvSpPr>
              <p:cNvPr id="133" name="フローチャート: 結合子 42">
                <a:extLst>
                  <a:ext uri="{FF2B5EF4-FFF2-40B4-BE49-F238E27FC236}">
                    <a16:creationId xmlns:a16="http://schemas.microsoft.com/office/drawing/2014/main" id="{19DE9AFD-0473-4088-BF69-9C68CB7F9747}"/>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34" name="フローチャート: 結合子 42">
                <a:extLst>
                  <a:ext uri="{FF2B5EF4-FFF2-40B4-BE49-F238E27FC236}">
                    <a16:creationId xmlns:a16="http://schemas.microsoft.com/office/drawing/2014/main" id="{6681CD55-F88D-4C31-8DDA-CD768DB2E366}"/>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sp>
          <p:nvSpPr>
            <p:cNvPr id="131" name="フローチャート: 結合子 42">
              <a:extLst>
                <a:ext uri="{FF2B5EF4-FFF2-40B4-BE49-F238E27FC236}">
                  <a16:creationId xmlns:a16="http://schemas.microsoft.com/office/drawing/2014/main" id="{4659749E-6AD9-40EE-AA98-8760DD01BCC1}"/>
                </a:ext>
              </a:extLst>
            </p:cNvPr>
            <p:cNvSpPr/>
            <p:nvPr/>
          </p:nvSpPr>
          <p:spPr bwMode="auto">
            <a:xfrm>
              <a:off x="8943894" y="3608843"/>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nvGrpSpPr>
            <p:cNvPr id="125" name="グループ化 124">
              <a:extLst>
                <a:ext uri="{FF2B5EF4-FFF2-40B4-BE49-F238E27FC236}">
                  <a16:creationId xmlns:a16="http://schemas.microsoft.com/office/drawing/2014/main" id="{28039A90-FE84-42A7-8DC4-C6CE46834AB4}"/>
                </a:ext>
              </a:extLst>
            </p:cNvPr>
            <p:cNvGrpSpPr/>
            <p:nvPr/>
          </p:nvGrpSpPr>
          <p:grpSpPr>
            <a:xfrm>
              <a:off x="8709897" y="3262028"/>
              <a:ext cx="72000" cy="219957"/>
              <a:chOff x="9707243" y="3262354"/>
              <a:chExt cx="72000" cy="219957"/>
            </a:xfrm>
          </p:grpSpPr>
          <p:sp>
            <p:nvSpPr>
              <p:cNvPr id="129" name="フローチャート: 結合子 42">
                <a:extLst>
                  <a:ext uri="{FF2B5EF4-FFF2-40B4-BE49-F238E27FC236}">
                    <a16:creationId xmlns:a16="http://schemas.microsoft.com/office/drawing/2014/main" id="{2327C64A-B0C4-4DE9-A598-ADFD32E9006B}"/>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30" name="フローチャート: 結合子 42">
                <a:extLst>
                  <a:ext uri="{FF2B5EF4-FFF2-40B4-BE49-F238E27FC236}">
                    <a16:creationId xmlns:a16="http://schemas.microsoft.com/office/drawing/2014/main" id="{9D866E72-1CA8-4EA1-BA3B-2BBE5BDADF1A}"/>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126" name="グループ化 125">
              <a:extLst>
                <a:ext uri="{FF2B5EF4-FFF2-40B4-BE49-F238E27FC236}">
                  <a16:creationId xmlns:a16="http://schemas.microsoft.com/office/drawing/2014/main" id="{8DF64B25-1486-4E63-8C95-FC7F3EE93405}"/>
                </a:ext>
              </a:extLst>
            </p:cNvPr>
            <p:cNvGrpSpPr/>
            <p:nvPr/>
          </p:nvGrpSpPr>
          <p:grpSpPr>
            <a:xfrm>
              <a:off x="9177892" y="3262028"/>
              <a:ext cx="72000" cy="219957"/>
              <a:chOff x="9707243" y="3262354"/>
              <a:chExt cx="72000" cy="219957"/>
            </a:xfrm>
          </p:grpSpPr>
          <p:sp>
            <p:nvSpPr>
              <p:cNvPr id="127" name="フローチャート: 結合子 42">
                <a:extLst>
                  <a:ext uri="{FF2B5EF4-FFF2-40B4-BE49-F238E27FC236}">
                    <a16:creationId xmlns:a16="http://schemas.microsoft.com/office/drawing/2014/main" id="{99E8A24C-6B1D-4568-9301-6BA104C8BCF3}"/>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28" name="フローチャート: 結合子 42">
                <a:extLst>
                  <a:ext uri="{FF2B5EF4-FFF2-40B4-BE49-F238E27FC236}">
                    <a16:creationId xmlns:a16="http://schemas.microsoft.com/office/drawing/2014/main" id="{A69D2B47-1B91-496A-99EA-7F9CD780A86F}"/>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17" name="グループ化 216">
            <a:extLst>
              <a:ext uri="{FF2B5EF4-FFF2-40B4-BE49-F238E27FC236}">
                <a16:creationId xmlns:a16="http://schemas.microsoft.com/office/drawing/2014/main" id="{C95157EB-A3C5-41D7-975E-0909DB833468}"/>
              </a:ext>
            </a:extLst>
          </p:cNvPr>
          <p:cNvGrpSpPr/>
          <p:nvPr/>
        </p:nvGrpSpPr>
        <p:grpSpPr>
          <a:xfrm>
            <a:off x="7543655" y="3055700"/>
            <a:ext cx="543365" cy="625143"/>
            <a:chOff x="7543655" y="3055700"/>
            <a:chExt cx="543365" cy="625143"/>
          </a:xfrm>
        </p:grpSpPr>
        <p:grpSp>
          <p:nvGrpSpPr>
            <p:cNvPr id="136" name="グループ化 135">
              <a:extLst>
                <a:ext uri="{FF2B5EF4-FFF2-40B4-BE49-F238E27FC236}">
                  <a16:creationId xmlns:a16="http://schemas.microsoft.com/office/drawing/2014/main" id="{88319C60-1D4C-4E48-AD01-77007B307666}"/>
                </a:ext>
              </a:extLst>
            </p:cNvPr>
            <p:cNvGrpSpPr/>
            <p:nvPr/>
          </p:nvGrpSpPr>
          <p:grpSpPr>
            <a:xfrm>
              <a:off x="7709121" y="3055700"/>
              <a:ext cx="219957" cy="72000"/>
              <a:chOff x="10056440" y="3081112"/>
              <a:chExt cx="219957" cy="72000"/>
            </a:xfrm>
          </p:grpSpPr>
          <p:sp>
            <p:nvSpPr>
              <p:cNvPr id="146" name="フローチャート: 結合子 42">
                <a:extLst>
                  <a:ext uri="{FF2B5EF4-FFF2-40B4-BE49-F238E27FC236}">
                    <a16:creationId xmlns:a16="http://schemas.microsoft.com/office/drawing/2014/main" id="{DD96D4B1-07A7-49E1-9552-07B8EDCB96C1}"/>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47" name="フローチャート: 結合子 42">
                <a:extLst>
                  <a:ext uri="{FF2B5EF4-FFF2-40B4-BE49-F238E27FC236}">
                    <a16:creationId xmlns:a16="http://schemas.microsoft.com/office/drawing/2014/main" id="{3DBA8D5C-8A95-4BE5-9516-404154F8A50B}"/>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sp>
          <p:nvSpPr>
            <p:cNvPr id="145" name="フローチャート: 結合子 42">
              <a:extLst>
                <a:ext uri="{FF2B5EF4-FFF2-40B4-BE49-F238E27FC236}">
                  <a16:creationId xmlns:a16="http://schemas.microsoft.com/office/drawing/2014/main" id="{AC59CD6E-9D67-4CC1-9081-6C0D90B653D0}"/>
                </a:ext>
              </a:extLst>
            </p:cNvPr>
            <p:cNvSpPr/>
            <p:nvPr/>
          </p:nvSpPr>
          <p:spPr bwMode="auto">
            <a:xfrm>
              <a:off x="7783099" y="3608843"/>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42" name="フローチャート: 結合子 42">
              <a:extLst>
                <a:ext uri="{FF2B5EF4-FFF2-40B4-BE49-F238E27FC236}">
                  <a16:creationId xmlns:a16="http://schemas.microsoft.com/office/drawing/2014/main" id="{D5627F51-4A67-49C1-A0AF-62A6C0696B2B}"/>
                </a:ext>
              </a:extLst>
            </p:cNvPr>
            <p:cNvSpPr/>
            <p:nvPr/>
          </p:nvSpPr>
          <p:spPr bwMode="auto">
            <a:xfrm>
              <a:off x="7543655"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nvGrpSpPr>
            <p:cNvPr id="139" name="グループ化 138">
              <a:extLst>
                <a:ext uri="{FF2B5EF4-FFF2-40B4-BE49-F238E27FC236}">
                  <a16:creationId xmlns:a16="http://schemas.microsoft.com/office/drawing/2014/main" id="{977EB2B3-F18E-49BA-BD2E-B8B75630DA94}"/>
                </a:ext>
              </a:extLst>
            </p:cNvPr>
            <p:cNvGrpSpPr/>
            <p:nvPr/>
          </p:nvGrpSpPr>
          <p:grpSpPr>
            <a:xfrm>
              <a:off x="8015020" y="3262028"/>
              <a:ext cx="72000" cy="219957"/>
              <a:chOff x="9707243" y="3262354"/>
              <a:chExt cx="72000" cy="219957"/>
            </a:xfrm>
          </p:grpSpPr>
          <p:sp>
            <p:nvSpPr>
              <p:cNvPr id="140" name="フローチャート: 結合子 42">
                <a:extLst>
                  <a:ext uri="{FF2B5EF4-FFF2-40B4-BE49-F238E27FC236}">
                    <a16:creationId xmlns:a16="http://schemas.microsoft.com/office/drawing/2014/main" id="{D7EA6E64-2176-43D0-A978-299EED9CAF49}"/>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41" name="フローチャート: 結合子 42">
                <a:extLst>
                  <a:ext uri="{FF2B5EF4-FFF2-40B4-BE49-F238E27FC236}">
                    <a16:creationId xmlns:a16="http://schemas.microsoft.com/office/drawing/2014/main" id="{95D60173-28DA-49A5-9DCC-719357B981FA}"/>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18" name="グループ化 217">
            <a:extLst>
              <a:ext uri="{FF2B5EF4-FFF2-40B4-BE49-F238E27FC236}">
                <a16:creationId xmlns:a16="http://schemas.microsoft.com/office/drawing/2014/main" id="{2B5FD275-3F87-4240-A621-3C80096AF77E}"/>
              </a:ext>
            </a:extLst>
          </p:cNvPr>
          <p:cNvGrpSpPr/>
          <p:nvPr/>
        </p:nvGrpSpPr>
        <p:grpSpPr>
          <a:xfrm>
            <a:off x="6406320" y="3055700"/>
            <a:ext cx="545851" cy="625143"/>
            <a:chOff x="6406320" y="3055700"/>
            <a:chExt cx="545851" cy="625143"/>
          </a:xfrm>
        </p:grpSpPr>
        <p:sp>
          <p:nvSpPr>
            <p:cNvPr id="159" name="フローチャート: 結合子 42">
              <a:extLst>
                <a:ext uri="{FF2B5EF4-FFF2-40B4-BE49-F238E27FC236}">
                  <a16:creationId xmlns:a16="http://schemas.microsoft.com/office/drawing/2014/main" id="{D3FE0F12-EBF4-4B38-A3F3-0230527AB0A3}"/>
                </a:ext>
              </a:extLst>
            </p:cNvPr>
            <p:cNvSpPr/>
            <p:nvPr/>
          </p:nvSpPr>
          <p:spPr bwMode="auto">
            <a:xfrm>
              <a:off x="6643245" y="3055700"/>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58" name="フローチャート: 結合子 42">
              <a:extLst>
                <a:ext uri="{FF2B5EF4-FFF2-40B4-BE49-F238E27FC236}">
                  <a16:creationId xmlns:a16="http://schemas.microsoft.com/office/drawing/2014/main" id="{FF5A2AC5-60D3-4D39-87F1-FC0711E53340}"/>
                </a:ext>
              </a:extLst>
            </p:cNvPr>
            <p:cNvSpPr/>
            <p:nvPr/>
          </p:nvSpPr>
          <p:spPr bwMode="auto">
            <a:xfrm>
              <a:off x="6643245" y="3608843"/>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56" name="フローチャート: 結合子 42">
              <a:extLst>
                <a:ext uri="{FF2B5EF4-FFF2-40B4-BE49-F238E27FC236}">
                  <a16:creationId xmlns:a16="http://schemas.microsoft.com/office/drawing/2014/main" id="{D2E11343-ABCC-400C-BC94-A7C9E15540A2}"/>
                </a:ext>
              </a:extLst>
            </p:cNvPr>
            <p:cNvSpPr/>
            <p:nvPr/>
          </p:nvSpPr>
          <p:spPr bwMode="auto">
            <a:xfrm>
              <a:off x="6406320"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nvGrpSpPr>
            <p:cNvPr id="152" name="グループ化 151">
              <a:extLst>
                <a:ext uri="{FF2B5EF4-FFF2-40B4-BE49-F238E27FC236}">
                  <a16:creationId xmlns:a16="http://schemas.microsoft.com/office/drawing/2014/main" id="{07FD2369-B49A-45FF-BEB3-82096EB2BF67}"/>
                </a:ext>
              </a:extLst>
            </p:cNvPr>
            <p:cNvGrpSpPr/>
            <p:nvPr/>
          </p:nvGrpSpPr>
          <p:grpSpPr>
            <a:xfrm>
              <a:off x="6880171" y="3262028"/>
              <a:ext cx="72000" cy="219957"/>
              <a:chOff x="9707243" y="3262354"/>
              <a:chExt cx="72000" cy="219957"/>
            </a:xfrm>
          </p:grpSpPr>
          <p:sp>
            <p:nvSpPr>
              <p:cNvPr id="153" name="フローチャート: 結合子 42">
                <a:extLst>
                  <a:ext uri="{FF2B5EF4-FFF2-40B4-BE49-F238E27FC236}">
                    <a16:creationId xmlns:a16="http://schemas.microsoft.com/office/drawing/2014/main" id="{94D03DAE-8257-4B30-B82D-58F402D4A2FF}"/>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54" name="フローチャート: 結合子 42">
                <a:extLst>
                  <a:ext uri="{FF2B5EF4-FFF2-40B4-BE49-F238E27FC236}">
                    <a16:creationId xmlns:a16="http://schemas.microsoft.com/office/drawing/2014/main" id="{0FCE5A5F-8018-4C30-B525-90F3F0B08656}"/>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13" name="グループ化 212">
            <a:extLst>
              <a:ext uri="{FF2B5EF4-FFF2-40B4-BE49-F238E27FC236}">
                <a16:creationId xmlns:a16="http://schemas.microsoft.com/office/drawing/2014/main" id="{D6112163-99EE-4542-B111-AA5858E5D517}"/>
              </a:ext>
            </a:extLst>
          </p:cNvPr>
          <p:cNvGrpSpPr/>
          <p:nvPr/>
        </p:nvGrpSpPr>
        <p:grpSpPr>
          <a:xfrm>
            <a:off x="8649327" y="4501049"/>
            <a:ext cx="663190" cy="625143"/>
            <a:chOff x="8649327" y="4501049"/>
            <a:chExt cx="663190" cy="625143"/>
          </a:xfrm>
        </p:grpSpPr>
        <p:grpSp>
          <p:nvGrpSpPr>
            <p:cNvPr id="162" name="グループ化 161">
              <a:extLst>
                <a:ext uri="{FF2B5EF4-FFF2-40B4-BE49-F238E27FC236}">
                  <a16:creationId xmlns:a16="http://schemas.microsoft.com/office/drawing/2014/main" id="{2A1FE5F2-7DB7-4FAA-8468-9A3A8E28F638}"/>
                </a:ext>
              </a:extLst>
            </p:cNvPr>
            <p:cNvGrpSpPr/>
            <p:nvPr/>
          </p:nvGrpSpPr>
          <p:grpSpPr>
            <a:xfrm>
              <a:off x="8870943" y="4501049"/>
              <a:ext cx="219957" cy="72000"/>
              <a:chOff x="10056440" y="3081112"/>
              <a:chExt cx="219957" cy="72000"/>
            </a:xfrm>
          </p:grpSpPr>
          <p:sp>
            <p:nvSpPr>
              <p:cNvPr id="172" name="フローチャート: 結合子 42">
                <a:extLst>
                  <a:ext uri="{FF2B5EF4-FFF2-40B4-BE49-F238E27FC236}">
                    <a16:creationId xmlns:a16="http://schemas.microsoft.com/office/drawing/2014/main" id="{87CF6CF0-AD2A-4365-B9AF-1DAD2BBD37C1}"/>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73" name="フローチャート: 結合子 42">
                <a:extLst>
                  <a:ext uri="{FF2B5EF4-FFF2-40B4-BE49-F238E27FC236}">
                    <a16:creationId xmlns:a16="http://schemas.microsoft.com/office/drawing/2014/main" id="{8765A075-FF9E-43D8-933A-4E1A2B14ECBE}"/>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sp>
          <p:nvSpPr>
            <p:cNvPr id="170" name="フローチャート: 結合子 42">
              <a:extLst>
                <a:ext uri="{FF2B5EF4-FFF2-40B4-BE49-F238E27FC236}">
                  <a16:creationId xmlns:a16="http://schemas.microsoft.com/office/drawing/2014/main" id="{4EEFE3D1-69EA-44B3-BA2B-E27C583324E9}"/>
                </a:ext>
              </a:extLst>
            </p:cNvPr>
            <p:cNvSpPr/>
            <p:nvPr/>
          </p:nvSpPr>
          <p:spPr bwMode="auto">
            <a:xfrm>
              <a:off x="8944921" y="505419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nvGrpSpPr>
            <p:cNvPr id="164" name="グループ化 163">
              <a:extLst>
                <a:ext uri="{FF2B5EF4-FFF2-40B4-BE49-F238E27FC236}">
                  <a16:creationId xmlns:a16="http://schemas.microsoft.com/office/drawing/2014/main" id="{1E7BA896-7780-4E61-976E-2D164A216A88}"/>
                </a:ext>
              </a:extLst>
            </p:cNvPr>
            <p:cNvGrpSpPr/>
            <p:nvPr/>
          </p:nvGrpSpPr>
          <p:grpSpPr>
            <a:xfrm>
              <a:off x="8649327" y="4707377"/>
              <a:ext cx="72000" cy="219957"/>
              <a:chOff x="9707243" y="3262354"/>
              <a:chExt cx="72000" cy="219957"/>
            </a:xfrm>
          </p:grpSpPr>
          <p:sp>
            <p:nvSpPr>
              <p:cNvPr id="168" name="フローチャート: 結合子 42">
                <a:extLst>
                  <a:ext uri="{FF2B5EF4-FFF2-40B4-BE49-F238E27FC236}">
                    <a16:creationId xmlns:a16="http://schemas.microsoft.com/office/drawing/2014/main" id="{3C248018-664C-4FDD-AF83-71EDA8096230}"/>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69" name="フローチャート: 結合子 42">
                <a:extLst>
                  <a:ext uri="{FF2B5EF4-FFF2-40B4-BE49-F238E27FC236}">
                    <a16:creationId xmlns:a16="http://schemas.microsoft.com/office/drawing/2014/main" id="{18006E8C-2B6B-40D0-BF1F-CA6EE567620D}"/>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165" name="グループ化 164">
              <a:extLst>
                <a:ext uri="{FF2B5EF4-FFF2-40B4-BE49-F238E27FC236}">
                  <a16:creationId xmlns:a16="http://schemas.microsoft.com/office/drawing/2014/main" id="{45B29771-F990-407F-9F8C-4375E2264E36}"/>
                </a:ext>
              </a:extLst>
            </p:cNvPr>
            <p:cNvGrpSpPr/>
            <p:nvPr/>
          </p:nvGrpSpPr>
          <p:grpSpPr>
            <a:xfrm>
              <a:off x="9240517" y="4707377"/>
              <a:ext cx="72000" cy="219957"/>
              <a:chOff x="9707243" y="3262354"/>
              <a:chExt cx="72000" cy="219957"/>
            </a:xfrm>
          </p:grpSpPr>
          <p:sp>
            <p:nvSpPr>
              <p:cNvPr id="166" name="フローチャート: 結合子 42">
                <a:extLst>
                  <a:ext uri="{FF2B5EF4-FFF2-40B4-BE49-F238E27FC236}">
                    <a16:creationId xmlns:a16="http://schemas.microsoft.com/office/drawing/2014/main" id="{BC7F8A0F-C5B8-4CD1-B1F1-CE7ED5DD1598}"/>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67" name="フローチャート: 結合子 42">
                <a:extLst>
                  <a:ext uri="{FF2B5EF4-FFF2-40B4-BE49-F238E27FC236}">
                    <a16:creationId xmlns:a16="http://schemas.microsoft.com/office/drawing/2014/main" id="{5C07525C-FF20-4218-9668-6E85E6846ED6}"/>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14" name="グループ化 213">
            <a:extLst>
              <a:ext uri="{FF2B5EF4-FFF2-40B4-BE49-F238E27FC236}">
                <a16:creationId xmlns:a16="http://schemas.microsoft.com/office/drawing/2014/main" id="{5ABF3122-05B2-443C-B270-97CEA00CBA28}"/>
              </a:ext>
            </a:extLst>
          </p:cNvPr>
          <p:cNvGrpSpPr/>
          <p:nvPr/>
        </p:nvGrpSpPr>
        <p:grpSpPr>
          <a:xfrm>
            <a:off x="7560243" y="4501049"/>
            <a:ext cx="515367" cy="625143"/>
            <a:chOff x="7560243" y="4501049"/>
            <a:chExt cx="515367" cy="625143"/>
          </a:xfrm>
        </p:grpSpPr>
        <p:grpSp>
          <p:nvGrpSpPr>
            <p:cNvPr id="175" name="グループ化 174">
              <a:extLst>
                <a:ext uri="{FF2B5EF4-FFF2-40B4-BE49-F238E27FC236}">
                  <a16:creationId xmlns:a16="http://schemas.microsoft.com/office/drawing/2014/main" id="{2B8A1CA3-917B-4C8A-8AF6-5EE55F96BB04}"/>
                </a:ext>
              </a:extLst>
            </p:cNvPr>
            <p:cNvGrpSpPr/>
            <p:nvPr/>
          </p:nvGrpSpPr>
          <p:grpSpPr>
            <a:xfrm>
              <a:off x="7707948" y="4501049"/>
              <a:ext cx="219957" cy="72000"/>
              <a:chOff x="10056440" y="3081112"/>
              <a:chExt cx="219957" cy="72000"/>
            </a:xfrm>
          </p:grpSpPr>
          <p:sp>
            <p:nvSpPr>
              <p:cNvPr id="185" name="フローチャート: 結合子 42">
                <a:extLst>
                  <a:ext uri="{FF2B5EF4-FFF2-40B4-BE49-F238E27FC236}">
                    <a16:creationId xmlns:a16="http://schemas.microsoft.com/office/drawing/2014/main" id="{A6715D6F-9651-4B88-823D-DE16FF3E25AF}"/>
                  </a:ext>
                </a:extLst>
              </p:cNvPr>
              <p:cNvSpPr/>
              <p:nvPr/>
            </p:nvSpPr>
            <p:spPr bwMode="auto">
              <a:xfrm>
                <a:off x="10056440"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86" name="フローチャート: 結合子 42">
                <a:extLst>
                  <a:ext uri="{FF2B5EF4-FFF2-40B4-BE49-F238E27FC236}">
                    <a16:creationId xmlns:a16="http://schemas.microsoft.com/office/drawing/2014/main" id="{DDF9381F-4053-431C-A204-09C0F8BBC019}"/>
                  </a:ext>
                </a:extLst>
              </p:cNvPr>
              <p:cNvSpPr/>
              <p:nvPr/>
            </p:nvSpPr>
            <p:spPr bwMode="auto">
              <a:xfrm>
                <a:off x="10204397" y="308111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sp>
          <p:nvSpPr>
            <p:cNvPr id="183" name="フローチャート: 結合子 42">
              <a:extLst>
                <a:ext uri="{FF2B5EF4-FFF2-40B4-BE49-F238E27FC236}">
                  <a16:creationId xmlns:a16="http://schemas.microsoft.com/office/drawing/2014/main" id="{FC154AC7-C309-4FF0-B5C2-63DDD6D9FB7B}"/>
                </a:ext>
              </a:extLst>
            </p:cNvPr>
            <p:cNvSpPr/>
            <p:nvPr/>
          </p:nvSpPr>
          <p:spPr bwMode="auto">
            <a:xfrm>
              <a:off x="7781926" y="505419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82" name="フローチャート: 結合子 42">
              <a:extLst>
                <a:ext uri="{FF2B5EF4-FFF2-40B4-BE49-F238E27FC236}">
                  <a16:creationId xmlns:a16="http://schemas.microsoft.com/office/drawing/2014/main" id="{6BF753BA-4908-4658-A047-10A8424037E6}"/>
                </a:ext>
              </a:extLst>
            </p:cNvPr>
            <p:cNvSpPr/>
            <p:nvPr/>
          </p:nvSpPr>
          <p:spPr bwMode="auto">
            <a:xfrm>
              <a:off x="7560243"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nvGrpSpPr>
            <p:cNvPr id="178" name="グループ化 177">
              <a:extLst>
                <a:ext uri="{FF2B5EF4-FFF2-40B4-BE49-F238E27FC236}">
                  <a16:creationId xmlns:a16="http://schemas.microsoft.com/office/drawing/2014/main" id="{40C22049-FFD2-4599-8D42-3EB22AED0F29}"/>
                </a:ext>
              </a:extLst>
            </p:cNvPr>
            <p:cNvGrpSpPr/>
            <p:nvPr/>
          </p:nvGrpSpPr>
          <p:grpSpPr>
            <a:xfrm>
              <a:off x="8003610" y="4707377"/>
              <a:ext cx="72000" cy="219957"/>
              <a:chOff x="9707243" y="3262354"/>
              <a:chExt cx="72000" cy="219957"/>
            </a:xfrm>
          </p:grpSpPr>
          <p:sp>
            <p:nvSpPr>
              <p:cNvPr id="179" name="フローチャート: 結合子 42">
                <a:extLst>
                  <a:ext uri="{FF2B5EF4-FFF2-40B4-BE49-F238E27FC236}">
                    <a16:creationId xmlns:a16="http://schemas.microsoft.com/office/drawing/2014/main" id="{FA829B66-EA27-4614-91AF-74BD52B4F576}"/>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80" name="フローチャート: 結合子 42">
                <a:extLst>
                  <a:ext uri="{FF2B5EF4-FFF2-40B4-BE49-F238E27FC236}">
                    <a16:creationId xmlns:a16="http://schemas.microsoft.com/office/drawing/2014/main" id="{6CAB2E4F-726B-4DC1-925A-1EF964027215}"/>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15" name="グループ化 214">
            <a:extLst>
              <a:ext uri="{FF2B5EF4-FFF2-40B4-BE49-F238E27FC236}">
                <a16:creationId xmlns:a16="http://schemas.microsoft.com/office/drawing/2014/main" id="{3895BE99-0F91-42C3-BB1C-97291B226B41}"/>
              </a:ext>
            </a:extLst>
          </p:cNvPr>
          <p:cNvGrpSpPr/>
          <p:nvPr/>
        </p:nvGrpSpPr>
        <p:grpSpPr>
          <a:xfrm>
            <a:off x="6415959" y="4501049"/>
            <a:ext cx="515367" cy="625143"/>
            <a:chOff x="6415959" y="4501049"/>
            <a:chExt cx="515367" cy="625143"/>
          </a:xfrm>
        </p:grpSpPr>
        <p:sp>
          <p:nvSpPr>
            <p:cNvPr id="199" name="フローチャート: 結合子 42">
              <a:extLst>
                <a:ext uri="{FF2B5EF4-FFF2-40B4-BE49-F238E27FC236}">
                  <a16:creationId xmlns:a16="http://schemas.microsoft.com/office/drawing/2014/main" id="{C87CB2FB-6427-4002-AAD1-E1DF80565186}"/>
                </a:ext>
              </a:extLst>
            </p:cNvPr>
            <p:cNvSpPr/>
            <p:nvPr/>
          </p:nvSpPr>
          <p:spPr bwMode="auto">
            <a:xfrm>
              <a:off x="6642670" y="4501049"/>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96" name="フローチャート: 結合子 42">
              <a:extLst>
                <a:ext uri="{FF2B5EF4-FFF2-40B4-BE49-F238E27FC236}">
                  <a16:creationId xmlns:a16="http://schemas.microsoft.com/office/drawing/2014/main" id="{03DED8AD-A046-4A7F-A733-AC676B3FFC69}"/>
                </a:ext>
              </a:extLst>
            </p:cNvPr>
            <p:cNvSpPr/>
            <p:nvPr/>
          </p:nvSpPr>
          <p:spPr bwMode="auto">
            <a:xfrm>
              <a:off x="6642670" y="505419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95" name="フローチャート: 結合子 42">
              <a:extLst>
                <a:ext uri="{FF2B5EF4-FFF2-40B4-BE49-F238E27FC236}">
                  <a16:creationId xmlns:a16="http://schemas.microsoft.com/office/drawing/2014/main" id="{E1FD9E16-870B-4727-B8E2-368BFC8526E8}"/>
                </a:ext>
              </a:extLst>
            </p:cNvPr>
            <p:cNvSpPr/>
            <p:nvPr/>
          </p:nvSpPr>
          <p:spPr bwMode="auto">
            <a:xfrm>
              <a:off x="6415959"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nvGrpSpPr>
            <p:cNvPr id="191" name="グループ化 190">
              <a:extLst>
                <a:ext uri="{FF2B5EF4-FFF2-40B4-BE49-F238E27FC236}">
                  <a16:creationId xmlns:a16="http://schemas.microsoft.com/office/drawing/2014/main" id="{CB229239-CC21-4B63-839A-EDE0B173E140}"/>
                </a:ext>
              </a:extLst>
            </p:cNvPr>
            <p:cNvGrpSpPr/>
            <p:nvPr/>
          </p:nvGrpSpPr>
          <p:grpSpPr>
            <a:xfrm>
              <a:off x="6859326" y="4707377"/>
              <a:ext cx="72000" cy="219957"/>
              <a:chOff x="9707243" y="3262354"/>
              <a:chExt cx="72000" cy="219957"/>
            </a:xfrm>
          </p:grpSpPr>
          <p:sp>
            <p:nvSpPr>
              <p:cNvPr id="192" name="フローチャート: 結合子 42">
                <a:extLst>
                  <a:ext uri="{FF2B5EF4-FFF2-40B4-BE49-F238E27FC236}">
                    <a16:creationId xmlns:a16="http://schemas.microsoft.com/office/drawing/2014/main" id="{147E5BBB-C1E0-49FE-B5AA-83AF2A3C5597}"/>
                  </a:ext>
                </a:extLst>
              </p:cNvPr>
              <p:cNvSpPr/>
              <p:nvPr/>
            </p:nvSpPr>
            <p:spPr bwMode="auto">
              <a:xfrm>
                <a:off x="9707243" y="3262354"/>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193" name="フローチャート: 結合子 42">
                <a:extLst>
                  <a:ext uri="{FF2B5EF4-FFF2-40B4-BE49-F238E27FC236}">
                    <a16:creationId xmlns:a16="http://schemas.microsoft.com/office/drawing/2014/main" id="{FE6EC88A-96C6-4674-9D6A-6B0362CCA282}"/>
                  </a:ext>
                </a:extLst>
              </p:cNvPr>
              <p:cNvSpPr/>
              <p:nvPr/>
            </p:nvSpPr>
            <p:spPr bwMode="auto">
              <a:xfrm>
                <a:off x="9707243" y="341031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grpSp>
        <p:nvGrpSpPr>
          <p:cNvPr id="233" name="グループ化 232">
            <a:extLst>
              <a:ext uri="{FF2B5EF4-FFF2-40B4-BE49-F238E27FC236}">
                <a16:creationId xmlns:a16="http://schemas.microsoft.com/office/drawing/2014/main" id="{1CBEA0A9-41EB-4A5B-AA0F-B1FB91636951}"/>
              </a:ext>
            </a:extLst>
          </p:cNvPr>
          <p:cNvGrpSpPr/>
          <p:nvPr/>
        </p:nvGrpSpPr>
        <p:grpSpPr>
          <a:xfrm>
            <a:off x="5258462" y="3055700"/>
            <a:ext cx="524896" cy="625143"/>
            <a:chOff x="5258462" y="3055700"/>
            <a:chExt cx="524896" cy="625143"/>
          </a:xfrm>
        </p:grpSpPr>
        <p:sp>
          <p:nvSpPr>
            <p:cNvPr id="220" name="フローチャート: 結合子 42">
              <a:extLst>
                <a:ext uri="{FF2B5EF4-FFF2-40B4-BE49-F238E27FC236}">
                  <a16:creationId xmlns:a16="http://schemas.microsoft.com/office/drawing/2014/main" id="{2FD3D830-8D90-4A10-A46A-FBC299A51DF7}"/>
                </a:ext>
              </a:extLst>
            </p:cNvPr>
            <p:cNvSpPr/>
            <p:nvPr/>
          </p:nvSpPr>
          <p:spPr bwMode="auto">
            <a:xfrm>
              <a:off x="5495387" y="3055700"/>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21" name="フローチャート: 結合子 42">
              <a:extLst>
                <a:ext uri="{FF2B5EF4-FFF2-40B4-BE49-F238E27FC236}">
                  <a16:creationId xmlns:a16="http://schemas.microsoft.com/office/drawing/2014/main" id="{0AABB63E-7E73-43CC-81C8-90B367DE52DD}"/>
                </a:ext>
              </a:extLst>
            </p:cNvPr>
            <p:cNvSpPr/>
            <p:nvPr/>
          </p:nvSpPr>
          <p:spPr bwMode="auto">
            <a:xfrm>
              <a:off x="5495387" y="3608843"/>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22" name="フローチャート: 結合子 42">
              <a:extLst>
                <a:ext uri="{FF2B5EF4-FFF2-40B4-BE49-F238E27FC236}">
                  <a16:creationId xmlns:a16="http://schemas.microsoft.com/office/drawing/2014/main" id="{7D1AAC28-D892-4EBE-9240-EF784EE7611A}"/>
                </a:ext>
              </a:extLst>
            </p:cNvPr>
            <p:cNvSpPr/>
            <p:nvPr/>
          </p:nvSpPr>
          <p:spPr bwMode="auto">
            <a:xfrm>
              <a:off x="5258462"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25" name="フローチャート: 結合子 42">
              <a:extLst>
                <a:ext uri="{FF2B5EF4-FFF2-40B4-BE49-F238E27FC236}">
                  <a16:creationId xmlns:a16="http://schemas.microsoft.com/office/drawing/2014/main" id="{AEE880ED-ECF3-46A3-8958-19DD07A8DB08}"/>
                </a:ext>
              </a:extLst>
            </p:cNvPr>
            <p:cNvSpPr/>
            <p:nvPr/>
          </p:nvSpPr>
          <p:spPr bwMode="auto">
            <a:xfrm>
              <a:off x="5711358"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234" name="グループ化 233">
            <a:extLst>
              <a:ext uri="{FF2B5EF4-FFF2-40B4-BE49-F238E27FC236}">
                <a16:creationId xmlns:a16="http://schemas.microsoft.com/office/drawing/2014/main" id="{B9A0E0D3-E805-4AF2-82D8-EBEC46903E67}"/>
              </a:ext>
            </a:extLst>
          </p:cNvPr>
          <p:cNvGrpSpPr/>
          <p:nvPr/>
        </p:nvGrpSpPr>
        <p:grpSpPr>
          <a:xfrm>
            <a:off x="5220852" y="4501049"/>
            <a:ext cx="591190" cy="625143"/>
            <a:chOff x="5220852" y="4501049"/>
            <a:chExt cx="591190" cy="625143"/>
          </a:xfrm>
        </p:grpSpPr>
        <p:sp>
          <p:nvSpPr>
            <p:cNvPr id="227" name="フローチャート: 結合子 42">
              <a:extLst>
                <a:ext uri="{FF2B5EF4-FFF2-40B4-BE49-F238E27FC236}">
                  <a16:creationId xmlns:a16="http://schemas.microsoft.com/office/drawing/2014/main" id="{0E07719C-E91A-43F1-BE27-1E0AE9521E3E}"/>
                </a:ext>
              </a:extLst>
            </p:cNvPr>
            <p:cNvSpPr/>
            <p:nvPr/>
          </p:nvSpPr>
          <p:spPr bwMode="auto">
            <a:xfrm>
              <a:off x="5480447" y="4501049"/>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28" name="フローチャート: 結合子 42">
              <a:extLst>
                <a:ext uri="{FF2B5EF4-FFF2-40B4-BE49-F238E27FC236}">
                  <a16:creationId xmlns:a16="http://schemas.microsoft.com/office/drawing/2014/main" id="{412115AC-67FA-4CFD-89FC-4B44FB212ECA}"/>
                </a:ext>
              </a:extLst>
            </p:cNvPr>
            <p:cNvSpPr/>
            <p:nvPr/>
          </p:nvSpPr>
          <p:spPr bwMode="auto">
            <a:xfrm>
              <a:off x="5480447" y="5054192"/>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29" name="フローチャート: 結合子 42">
              <a:extLst>
                <a:ext uri="{FF2B5EF4-FFF2-40B4-BE49-F238E27FC236}">
                  <a16:creationId xmlns:a16="http://schemas.microsoft.com/office/drawing/2014/main" id="{85DBB44E-2AE1-405D-943A-F17E6F40855C}"/>
                </a:ext>
              </a:extLst>
            </p:cNvPr>
            <p:cNvSpPr/>
            <p:nvPr/>
          </p:nvSpPr>
          <p:spPr bwMode="auto">
            <a:xfrm>
              <a:off x="5220852"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32" name="フローチャート: 結合子 42">
              <a:extLst>
                <a:ext uri="{FF2B5EF4-FFF2-40B4-BE49-F238E27FC236}">
                  <a16:creationId xmlns:a16="http://schemas.microsoft.com/office/drawing/2014/main" id="{5754A655-E879-4719-BCEF-5764D841F53C}"/>
                </a:ext>
              </a:extLst>
            </p:cNvPr>
            <p:cNvSpPr/>
            <p:nvPr/>
          </p:nvSpPr>
          <p:spPr bwMode="auto">
            <a:xfrm>
              <a:off x="5740042"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235" name="グループ化 234">
            <a:extLst>
              <a:ext uri="{FF2B5EF4-FFF2-40B4-BE49-F238E27FC236}">
                <a16:creationId xmlns:a16="http://schemas.microsoft.com/office/drawing/2014/main" id="{EC8A3F71-AA8E-4AA3-8646-09213B67BDA2}"/>
              </a:ext>
            </a:extLst>
          </p:cNvPr>
          <p:cNvGrpSpPr/>
          <p:nvPr/>
        </p:nvGrpSpPr>
        <p:grpSpPr>
          <a:xfrm>
            <a:off x="4100979" y="3055700"/>
            <a:ext cx="524896" cy="352306"/>
            <a:chOff x="5258462" y="3055700"/>
            <a:chExt cx="524896" cy="352306"/>
          </a:xfrm>
        </p:grpSpPr>
        <p:sp>
          <p:nvSpPr>
            <p:cNvPr id="236" name="フローチャート: 結合子 42">
              <a:extLst>
                <a:ext uri="{FF2B5EF4-FFF2-40B4-BE49-F238E27FC236}">
                  <a16:creationId xmlns:a16="http://schemas.microsoft.com/office/drawing/2014/main" id="{B8FFB9E5-C8C4-475D-95CE-3813A48CC5C2}"/>
                </a:ext>
              </a:extLst>
            </p:cNvPr>
            <p:cNvSpPr/>
            <p:nvPr/>
          </p:nvSpPr>
          <p:spPr bwMode="auto">
            <a:xfrm>
              <a:off x="5495387" y="3055700"/>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38" name="フローチャート: 結合子 42">
              <a:extLst>
                <a:ext uri="{FF2B5EF4-FFF2-40B4-BE49-F238E27FC236}">
                  <a16:creationId xmlns:a16="http://schemas.microsoft.com/office/drawing/2014/main" id="{A79FD6BA-8823-479D-8A90-7DADA867DD5A}"/>
                </a:ext>
              </a:extLst>
            </p:cNvPr>
            <p:cNvSpPr/>
            <p:nvPr/>
          </p:nvSpPr>
          <p:spPr bwMode="auto">
            <a:xfrm>
              <a:off x="5258462"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39" name="フローチャート: 結合子 42">
              <a:extLst>
                <a:ext uri="{FF2B5EF4-FFF2-40B4-BE49-F238E27FC236}">
                  <a16:creationId xmlns:a16="http://schemas.microsoft.com/office/drawing/2014/main" id="{FD3A1688-0C78-438A-891D-0A22CFFD5C0A}"/>
                </a:ext>
              </a:extLst>
            </p:cNvPr>
            <p:cNvSpPr/>
            <p:nvPr/>
          </p:nvSpPr>
          <p:spPr bwMode="auto">
            <a:xfrm>
              <a:off x="5711358"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240" name="グループ化 239">
            <a:extLst>
              <a:ext uri="{FF2B5EF4-FFF2-40B4-BE49-F238E27FC236}">
                <a16:creationId xmlns:a16="http://schemas.microsoft.com/office/drawing/2014/main" id="{AD267B0C-8B90-4ACC-9C34-52E984C1161D}"/>
              </a:ext>
            </a:extLst>
          </p:cNvPr>
          <p:cNvGrpSpPr/>
          <p:nvPr/>
        </p:nvGrpSpPr>
        <p:grpSpPr>
          <a:xfrm>
            <a:off x="4040509" y="4501049"/>
            <a:ext cx="627385" cy="352306"/>
            <a:chOff x="5201802" y="4501049"/>
            <a:chExt cx="627385" cy="352306"/>
          </a:xfrm>
        </p:grpSpPr>
        <p:sp>
          <p:nvSpPr>
            <p:cNvPr id="241" name="フローチャート: 結合子 42">
              <a:extLst>
                <a:ext uri="{FF2B5EF4-FFF2-40B4-BE49-F238E27FC236}">
                  <a16:creationId xmlns:a16="http://schemas.microsoft.com/office/drawing/2014/main" id="{C1C36614-7B14-46A5-B45B-DCA6DCC84ABB}"/>
                </a:ext>
              </a:extLst>
            </p:cNvPr>
            <p:cNvSpPr/>
            <p:nvPr/>
          </p:nvSpPr>
          <p:spPr bwMode="auto">
            <a:xfrm>
              <a:off x="5480447" y="4501049"/>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43" name="フローチャート: 結合子 42">
              <a:extLst>
                <a:ext uri="{FF2B5EF4-FFF2-40B4-BE49-F238E27FC236}">
                  <a16:creationId xmlns:a16="http://schemas.microsoft.com/office/drawing/2014/main" id="{424528AD-1CDD-416E-9B84-C9C68B2624C3}"/>
                </a:ext>
              </a:extLst>
            </p:cNvPr>
            <p:cNvSpPr/>
            <p:nvPr/>
          </p:nvSpPr>
          <p:spPr bwMode="auto">
            <a:xfrm>
              <a:off x="5201802"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44" name="フローチャート: 結合子 42">
              <a:extLst>
                <a:ext uri="{FF2B5EF4-FFF2-40B4-BE49-F238E27FC236}">
                  <a16:creationId xmlns:a16="http://schemas.microsoft.com/office/drawing/2014/main" id="{B065829A-DBA7-4160-89AD-E11107CDDC84}"/>
                </a:ext>
              </a:extLst>
            </p:cNvPr>
            <p:cNvSpPr/>
            <p:nvPr/>
          </p:nvSpPr>
          <p:spPr bwMode="auto">
            <a:xfrm>
              <a:off x="5757187"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254" name="グループ化 253">
            <a:extLst>
              <a:ext uri="{FF2B5EF4-FFF2-40B4-BE49-F238E27FC236}">
                <a16:creationId xmlns:a16="http://schemas.microsoft.com/office/drawing/2014/main" id="{A2721A4B-353F-4C6B-9D1A-FB008B37BA15}"/>
              </a:ext>
            </a:extLst>
          </p:cNvPr>
          <p:cNvGrpSpPr/>
          <p:nvPr/>
        </p:nvGrpSpPr>
        <p:grpSpPr>
          <a:xfrm>
            <a:off x="3211361" y="3055700"/>
            <a:ext cx="407290" cy="352306"/>
            <a:chOff x="5495387" y="3055700"/>
            <a:chExt cx="407290" cy="352306"/>
          </a:xfrm>
        </p:grpSpPr>
        <p:sp>
          <p:nvSpPr>
            <p:cNvPr id="255" name="フローチャート: 結合子 42">
              <a:extLst>
                <a:ext uri="{FF2B5EF4-FFF2-40B4-BE49-F238E27FC236}">
                  <a16:creationId xmlns:a16="http://schemas.microsoft.com/office/drawing/2014/main" id="{5F17C15C-6483-40E0-BCBA-34BBBC1BFD4B}"/>
                </a:ext>
              </a:extLst>
            </p:cNvPr>
            <p:cNvSpPr/>
            <p:nvPr/>
          </p:nvSpPr>
          <p:spPr bwMode="auto">
            <a:xfrm>
              <a:off x="5495387" y="3055700"/>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57" name="フローチャート: 結合子 42">
              <a:extLst>
                <a:ext uri="{FF2B5EF4-FFF2-40B4-BE49-F238E27FC236}">
                  <a16:creationId xmlns:a16="http://schemas.microsoft.com/office/drawing/2014/main" id="{4F498EE2-E315-48BB-9D8A-8393B654840E}"/>
                </a:ext>
              </a:extLst>
            </p:cNvPr>
            <p:cNvSpPr/>
            <p:nvPr/>
          </p:nvSpPr>
          <p:spPr bwMode="auto">
            <a:xfrm>
              <a:off x="5830677"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grpSp>
        <p:nvGrpSpPr>
          <p:cNvPr id="258" name="グループ化 257">
            <a:extLst>
              <a:ext uri="{FF2B5EF4-FFF2-40B4-BE49-F238E27FC236}">
                <a16:creationId xmlns:a16="http://schemas.microsoft.com/office/drawing/2014/main" id="{1272A542-7442-448C-BE56-7AB1F26FE20A}"/>
              </a:ext>
            </a:extLst>
          </p:cNvPr>
          <p:cNvGrpSpPr/>
          <p:nvPr/>
        </p:nvGrpSpPr>
        <p:grpSpPr>
          <a:xfrm>
            <a:off x="3192611" y="4501049"/>
            <a:ext cx="434790" cy="352306"/>
            <a:chOff x="5480447" y="4501049"/>
            <a:chExt cx="434790" cy="352306"/>
          </a:xfrm>
        </p:grpSpPr>
        <p:sp>
          <p:nvSpPr>
            <p:cNvPr id="259" name="フローチャート: 結合子 42">
              <a:extLst>
                <a:ext uri="{FF2B5EF4-FFF2-40B4-BE49-F238E27FC236}">
                  <a16:creationId xmlns:a16="http://schemas.microsoft.com/office/drawing/2014/main" id="{3BABA85E-3F1D-4320-A329-D308C57B6A4D}"/>
                </a:ext>
              </a:extLst>
            </p:cNvPr>
            <p:cNvSpPr/>
            <p:nvPr/>
          </p:nvSpPr>
          <p:spPr bwMode="auto">
            <a:xfrm>
              <a:off x="5480447" y="4501049"/>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61" name="フローチャート: 結合子 42">
              <a:extLst>
                <a:ext uri="{FF2B5EF4-FFF2-40B4-BE49-F238E27FC236}">
                  <a16:creationId xmlns:a16="http://schemas.microsoft.com/office/drawing/2014/main" id="{FFCD8ABF-B855-42D8-8EEF-A52FC11396D0}"/>
                </a:ext>
              </a:extLst>
            </p:cNvPr>
            <p:cNvSpPr/>
            <p:nvPr/>
          </p:nvSpPr>
          <p:spPr bwMode="auto">
            <a:xfrm>
              <a:off x="5843237"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grpSp>
      <p:sp>
        <p:nvSpPr>
          <p:cNvPr id="264" name="フローチャート: 結合子 42">
            <a:extLst>
              <a:ext uri="{FF2B5EF4-FFF2-40B4-BE49-F238E27FC236}">
                <a16:creationId xmlns:a16="http://schemas.microsoft.com/office/drawing/2014/main" id="{3D3A3CBC-AE1E-4687-A01B-8DA1EAD4BD43}"/>
              </a:ext>
            </a:extLst>
          </p:cNvPr>
          <p:cNvSpPr/>
          <p:nvPr/>
        </p:nvSpPr>
        <p:spPr bwMode="auto">
          <a:xfrm>
            <a:off x="2393700" y="4781355"/>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67" name="フローチャート: 結合子 42">
            <a:extLst>
              <a:ext uri="{FF2B5EF4-FFF2-40B4-BE49-F238E27FC236}">
                <a16:creationId xmlns:a16="http://schemas.microsoft.com/office/drawing/2014/main" id="{2604EE1C-5F11-4EF8-863C-1FFCD8DE28A5}"/>
              </a:ext>
            </a:extLst>
          </p:cNvPr>
          <p:cNvSpPr/>
          <p:nvPr/>
        </p:nvSpPr>
        <p:spPr bwMode="auto">
          <a:xfrm>
            <a:off x="2284940" y="3336006"/>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69" name="フローチャート: 結合子 42">
            <a:extLst>
              <a:ext uri="{FF2B5EF4-FFF2-40B4-BE49-F238E27FC236}">
                <a16:creationId xmlns:a16="http://schemas.microsoft.com/office/drawing/2014/main" id="{A0099C32-4AA5-4BFF-AB55-C0E83E13C8E9}"/>
              </a:ext>
            </a:extLst>
          </p:cNvPr>
          <p:cNvSpPr/>
          <p:nvPr/>
        </p:nvSpPr>
        <p:spPr bwMode="auto">
          <a:xfrm>
            <a:off x="2257828" y="1909171"/>
            <a:ext cx="72000" cy="72000"/>
          </a:xfrm>
          <a:prstGeom prst="flowChartConnector">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kumimoji="1" lang="ja-JP" altLang="en-US" sz="2800" dirty="0">
              <a:solidFill>
                <a:prstClr val="white"/>
              </a:solidFill>
              <a:latin typeface="メイリオ" panose="020B0604030504040204" pitchFamily="50" charset="-128"/>
              <a:ea typeface="メイリオ" panose="020B0604030504040204" pitchFamily="50" charset="-128"/>
            </a:endParaRPr>
          </a:p>
        </p:txBody>
      </p:sp>
      <p:sp>
        <p:nvSpPr>
          <p:cNvPr id="271" name="正方形/長方形 270">
            <a:extLst>
              <a:ext uri="{FF2B5EF4-FFF2-40B4-BE49-F238E27FC236}">
                <a16:creationId xmlns:a16="http://schemas.microsoft.com/office/drawing/2014/main" id="{F5B0291F-3B81-4624-A117-A8A79D54EF77}"/>
              </a:ext>
            </a:extLst>
          </p:cNvPr>
          <p:cNvSpPr/>
          <p:nvPr/>
        </p:nvSpPr>
        <p:spPr bwMode="white">
          <a:xfrm>
            <a:off x="2240280" y="1794508"/>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6" name="正方形/長方形 275">
            <a:extLst>
              <a:ext uri="{FF2B5EF4-FFF2-40B4-BE49-F238E27FC236}">
                <a16:creationId xmlns:a16="http://schemas.microsoft.com/office/drawing/2014/main" id="{96FA3E73-4B63-4C1E-A3CB-B32232C67FFD}"/>
              </a:ext>
            </a:extLst>
          </p:cNvPr>
          <p:cNvSpPr/>
          <p:nvPr/>
        </p:nvSpPr>
        <p:spPr bwMode="white">
          <a:xfrm>
            <a:off x="2262288"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7" name="正方形/長方形 276">
            <a:extLst>
              <a:ext uri="{FF2B5EF4-FFF2-40B4-BE49-F238E27FC236}">
                <a16:creationId xmlns:a16="http://schemas.microsoft.com/office/drawing/2014/main" id="{2A22E9BD-AB0A-41F0-BAD6-7B72DEC9A956}"/>
              </a:ext>
            </a:extLst>
          </p:cNvPr>
          <p:cNvSpPr/>
          <p:nvPr/>
        </p:nvSpPr>
        <p:spPr bwMode="white">
          <a:xfrm>
            <a:off x="2370355" y="4673355"/>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0" name="グループ化 279">
            <a:extLst>
              <a:ext uri="{FF2B5EF4-FFF2-40B4-BE49-F238E27FC236}">
                <a16:creationId xmlns:a16="http://schemas.microsoft.com/office/drawing/2014/main" id="{724F838E-181F-4196-9BB2-07C4153CBC7E}"/>
              </a:ext>
            </a:extLst>
          </p:cNvPr>
          <p:cNvGrpSpPr/>
          <p:nvPr/>
        </p:nvGrpSpPr>
        <p:grpSpPr>
          <a:xfrm>
            <a:off x="3109066" y="3049845"/>
            <a:ext cx="519530" cy="466161"/>
            <a:chOff x="3109066" y="3049845"/>
            <a:chExt cx="519530" cy="466161"/>
          </a:xfrm>
        </p:grpSpPr>
        <p:sp>
          <p:nvSpPr>
            <p:cNvPr id="278" name="正方形/長方形 277">
              <a:extLst>
                <a:ext uri="{FF2B5EF4-FFF2-40B4-BE49-F238E27FC236}">
                  <a16:creationId xmlns:a16="http://schemas.microsoft.com/office/drawing/2014/main" id="{883B39D7-4CC7-42F1-AB79-23B01AC9889D}"/>
                </a:ext>
              </a:extLst>
            </p:cNvPr>
            <p:cNvSpPr/>
            <p:nvPr/>
          </p:nvSpPr>
          <p:spPr bwMode="white">
            <a:xfrm>
              <a:off x="3520596"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9" name="正方形/長方形 278">
              <a:extLst>
                <a:ext uri="{FF2B5EF4-FFF2-40B4-BE49-F238E27FC236}">
                  <a16:creationId xmlns:a16="http://schemas.microsoft.com/office/drawing/2014/main" id="{92804A0D-C547-4FF3-ACAE-53A8EC2FB107}"/>
                </a:ext>
              </a:extLst>
            </p:cNvPr>
            <p:cNvSpPr/>
            <p:nvPr/>
          </p:nvSpPr>
          <p:spPr bwMode="white">
            <a:xfrm>
              <a:off x="3109066" y="304984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1" name="グループ化 280">
            <a:extLst>
              <a:ext uri="{FF2B5EF4-FFF2-40B4-BE49-F238E27FC236}">
                <a16:creationId xmlns:a16="http://schemas.microsoft.com/office/drawing/2014/main" id="{FB8B7088-0A08-468C-B4A7-C9AAD9CA04F0}"/>
              </a:ext>
            </a:extLst>
          </p:cNvPr>
          <p:cNvGrpSpPr/>
          <p:nvPr/>
        </p:nvGrpSpPr>
        <p:grpSpPr>
          <a:xfrm>
            <a:off x="3109066" y="4480289"/>
            <a:ext cx="548105" cy="496306"/>
            <a:chOff x="3109066" y="3019700"/>
            <a:chExt cx="548105" cy="496306"/>
          </a:xfrm>
        </p:grpSpPr>
        <p:sp>
          <p:nvSpPr>
            <p:cNvPr id="282" name="正方形/長方形 281">
              <a:extLst>
                <a:ext uri="{FF2B5EF4-FFF2-40B4-BE49-F238E27FC236}">
                  <a16:creationId xmlns:a16="http://schemas.microsoft.com/office/drawing/2014/main" id="{5FEDE574-BC46-4606-B1BF-B3509A130B88}"/>
                </a:ext>
              </a:extLst>
            </p:cNvPr>
            <p:cNvSpPr/>
            <p:nvPr/>
          </p:nvSpPr>
          <p:spPr bwMode="white">
            <a:xfrm>
              <a:off x="354917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3" name="正方形/長方形 282">
              <a:extLst>
                <a:ext uri="{FF2B5EF4-FFF2-40B4-BE49-F238E27FC236}">
                  <a16:creationId xmlns:a16="http://schemas.microsoft.com/office/drawing/2014/main" id="{2F1AB78D-14BA-45B7-980D-C73B3812DD0E}"/>
                </a:ext>
              </a:extLst>
            </p:cNvPr>
            <p:cNvSpPr/>
            <p:nvPr/>
          </p:nvSpPr>
          <p:spPr bwMode="white">
            <a:xfrm>
              <a:off x="3109066" y="3019700"/>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4" name="グループ化 283">
            <a:extLst>
              <a:ext uri="{FF2B5EF4-FFF2-40B4-BE49-F238E27FC236}">
                <a16:creationId xmlns:a16="http://schemas.microsoft.com/office/drawing/2014/main" id="{82AF6C0D-A7DB-400C-9A4E-FE99495009F8}"/>
              </a:ext>
            </a:extLst>
          </p:cNvPr>
          <p:cNvGrpSpPr/>
          <p:nvPr/>
        </p:nvGrpSpPr>
        <p:grpSpPr>
          <a:xfrm>
            <a:off x="4086612" y="3035434"/>
            <a:ext cx="559694" cy="480572"/>
            <a:chOff x="2965331" y="3035434"/>
            <a:chExt cx="559694" cy="480572"/>
          </a:xfrm>
        </p:grpSpPr>
        <p:sp>
          <p:nvSpPr>
            <p:cNvPr id="285" name="正方形/長方形 284">
              <a:extLst>
                <a:ext uri="{FF2B5EF4-FFF2-40B4-BE49-F238E27FC236}">
                  <a16:creationId xmlns:a16="http://schemas.microsoft.com/office/drawing/2014/main" id="{DF5073D1-5E42-4F83-8690-EF0FD4C36639}"/>
                </a:ext>
              </a:extLst>
            </p:cNvPr>
            <p:cNvSpPr/>
            <p:nvPr/>
          </p:nvSpPr>
          <p:spPr bwMode="white">
            <a:xfrm>
              <a:off x="3417025" y="3195808"/>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6" name="正方形/長方形 285">
              <a:extLst>
                <a:ext uri="{FF2B5EF4-FFF2-40B4-BE49-F238E27FC236}">
                  <a16:creationId xmlns:a16="http://schemas.microsoft.com/office/drawing/2014/main" id="{BC7A4E2F-6BD5-4D0E-A6DC-AE6904EBEAD4}"/>
                </a:ext>
              </a:extLst>
            </p:cNvPr>
            <p:cNvSpPr/>
            <p:nvPr/>
          </p:nvSpPr>
          <p:spPr bwMode="white">
            <a:xfrm>
              <a:off x="3129025" y="3035434"/>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7" name="正方形/長方形 286">
              <a:extLst>
                <a:ext uri="{FF2B5EF4-FFF2-40B4-BE49-F238E27FC236}">
                  <a16:creationId xmlns:a16="http://schemas.microsoft.com/office/drawing/2014/main" id="{E8D2B0D5-75B4-40F5-8C5C-C09EC52F3A70}"/>
                </a:ext>
              </a:extLst>
            </p:cNvPr>
            <p:cNvSpPr/>
            <p:nvPr/>
          </p:nvSpPr>
          <p:spPr bwMode="white">
            <a:xfrm>
              <a:off x="296533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8" name="グループ化 287">
            <a:extLst>
              <a:ext uri="{FF2B5EF4-FFF2-40B4-BE49-F238E27FC236}">
                <a16:creationId xmlns:a16="http://schemas.microsoft.com/office/drawing/2014/main" id="{0EBEF177-8C8B-4030-A15C-6BB41D2FBBA6}"/>
              </a:ext>
            </a:extLst>
          </p:cNvPr>
          <p:cNvGrpSpPr/>
          <p:nvPr/>
        </p:nvGrpSpPr>
        <p:grpSpPr>
          <a:xfrm>
            <a:off x="4012056" y="4474095"/>
            <a:ext cx="678244" cy="496306"/>
            <a:chOff x="2890775" y="3019700"/>
            <a:chExt cx="678244" cy="496306"/>
          </a:xfrm>
        </p:grpSpPr>
        <p:sp>
          <p:nvSpPr>
            <p:cNvPr id="289" name="正方形/長方形 288">
              <a:extLst>
                <a:ext uri="{FF2B5EF4-FFF2-40B4-BE49-F238E27FC236}">
                  <a16:creationId xmlns:a16="http://schemas.microsoft.com/office/drawing/2014/main" id="{CB3DBC12-BD2C-451D-9E0D-A8B043F35D86}"/>
                </a:ext>
              </a:extLst>
            </p:cNvPr>
            <p:cNvSpPr/>
            <p:nvPr/>
          </p:nvSpPr>
          <p:spPr bwMode="white">
            <a:xfrm>
              <a:off x="3461019"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0" name="正方形/長方形 289">
              <a:extLst>
                <a:ext uri="{FF2B5EF4-FFF2-40B4-BE49-F238E27FC236}">
                  <a16:creationId xmlns:a16="http://schemas.microsoft.com/office/drawing/2014/main" id="{0D0CADB2-F197-40E8-9FA3-5DD348D62C23}"/>
                </a:ext>
              </a:extLst>
            </p:cNvPr>
            <p:cNvSpPr/>
            <p:nvPr/>
          </p:nvSpPr>
          <p:spPr bwMode="white">
            <a:xfrm>
              <a:off x="3109066" y="3019700"/>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1" name="正方形/長方形 290">
              <a:extLst>
                <a:ext uri="{FF2B5EF4-FFF2-40B4-BE49-F238E27FC236}">
                  <a16:creationId xmlns:a16="http://schemas.microsoft.com/office/drawing/2014/main" id="{5E321B3A-7528-4356-AED7-8A6EE26B3A27}"/>
                </a:ext>
              </a:extLst>
            </p:cNvPr>
            <p:cNvSpPr/>
            <p:nvPr/>
          </p:nvSpPr>
          <p:spPr bwMode="white">
            <a:xfrm>
              <a:off x="289077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92" name="グループ化 291">
            <a:extLst>
              <a:ext uri="{FF2B5EF4-FFF2-40B4-BE49-F238E27FC236}">
                <a16:creationId xmlns:a16="http://schemas.microsoft.com/office/drawing/2014/main" id="{7CACCD05-3555-4846-A9DE-A44C09B67ED4}"/>
              </a:ext>
            </a:extLst>
          </p:cNvPr>
          <p:cNvGrpSpPr/>
          <p:nvPr/>
        </p:nvGrpSpPr>
        <p:grpSpPr>
          <a:xfrm>
            <a:off x="5252348" y="3033865"/>
            <a:ext cx="559694" cy="664978"/>
            <a:chOff x="2965331" y="3033865"/>
            <a:chExt cx="559694" cy="664978"/>
          </a:xfrm>
        </p:grpSpPr>
        <p:sp>
          <p:nvSpPr>
            <p:cNvPr id="293" name="正方形/長方形 292">
              <a:extLst>
                <a:ext uri="{FF2B5EF4-FFF2-40B4-BE49-F238E27FC236}">
                  <a16:creationId xmlns:a16="http://schemas.microsoft.com/office/drawing/2014/main" id="{98F48A3C-A8AF-4B9A-9258-247861B3E742}"/>
                </a:ext>
              </a:extLst>
            </p:cNvPr>
            <p:cNvSpPr/>
            <p:nvPr/>
          </p:nvSpPr>
          <p:spPr bwMode="white">
            <a:xfrm>
              <a:off x="341702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4" name="正方形/長方形 293">
              <a:extLst>
                <a:ext uri="{FF2B5EF4-FFF2-40B4-BE49-F238E27FC236}">
                  <a16:creationId xmlns:a16="http://schemas.microsoft.com/office/drawing/2014/main" id="{C04D8AA4-797E-4655-9A82-26F176A29BF1}"/>
                </a:ext>
              </a:extLst>
            </p:cNvPr>
            <p:cNvSpPr/>
            <p:nvPr/>
          </p:nvSpPr>
          <p:spPr bwMode="white">
            <a:xfrm>
              <a:off x="310906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5" name="正方形/長方形 294">
              <a:extLst>
                <a:ext uri="{FF2B5EF4-FFF2-40B4-BE49-F238E27FC236}">
                  <a16:creationId xmlns:a16="http://schemas.microsoft.com/office/drawing/2014/main" id="{D4420FE8-785B-4C3E-B869-B1CB03DCD560}"/>
                </a:ext>
              </a:extLst>
            </p:cNvPr>
            <p:cNvSpPr/>
            <p:nvPr/>
          </p:nvSpPr>
          <p:spPr bwMode="white">
            <a:xfrm>
              <a:off x="296533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6" name="正方形/長方形 295">
              <a:extLst>
                <a:ext uri="{FF2B5EF4-FFF2-40B4-BE49-F238E27FC236}">
                  <a16:creationId xmlns:a16="http://schemas.microsoft.com/office/drawing/2014/main" id="{5953A972-F07A-4869-AD7D-247AE08B6CB1}"/>
                </a:ext>
              </a:extLst>
            </p:cNvPr>
            <p:cNvSpPr/>
            <p:nvPr/>
          </p:nvSpPr>
          <p:spPr bwMode="white">
            <a:xfrm>
              <a:off x="310906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97" name="グループ化 296">
            <a:extLst>
              <a:ext uri="{FF2B5EF4-FFF2-40B4-BE49-F238E27FC236}">
                <a16:creationId xmlns:a16="http://schemas.microsoft.com/office/drawing/2014/main" id="{32F48642-F6DC-49FE-B20A-C8D607F1B7C5}"/>
              </a:ext>
            </a:extLst>
          </p:cNvPr>
          <p:cNvGrpSpPr/>
          <p:nvPr/>
        </p:nvGrpSpPr>
        <p:grpSpPr>
          <a:xfrm>
            <a:off x="5202852" y="4493912"/>
            <a:ext cx="634506" cy="651766"/>
            <a:chOff x="2915835" y="3033865"/>
            <a:chExt cx="634506" cy="651766"/>
          </a:xfrm>
        </p:grpSpPr>
        <p:sp>
          <p:nvSpPr>
            <p:cNvPr id="298" name="正方形/長方形 297">
              <a:extLst>
                <a:ext uri="{FF2B5EF4-FFF2-40B4-BE49-F238E27FC236}">
                  <a16:creationId xmlns:a16="http://schemas.microsoft.com/office/drawing/2014/main" id="{23FD8EDD-E6DD-4E5D-A6B9-0438F5AA3DB8}"/>
                </a:ext>
              </a:extLst>
            </p:cNvPr>
            <p:cNvSpPr/>
            <p:nvPr/>
          </p:nvSpPr>
          <p:spPr bwMode="white">
            <a:xfrm>
              <a:off x="344234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9" name="正方形/長方形 298">
              <a:extLst>
                <a:ext uri="{FF2B5EF4-FFF2-40B4-BE49-F238E27FC236}">
                  <a16:creationId xmlns:a16="http://schemas.microsoft.com/office/drawing/2014/main" id="{B9218741-E6D7-464E-BD24-D4383DDAFBAA}"/>
                </a:ext>
              </a:extLst>
            </p:cNvPr>
            <p:cNvSpPr/>
            <p:nvPr/>
          </p:nvSpPr>
          <p:spPr bwMode="white">
            <a:xfrm>
              <a:off x="310906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0" name="正方形/長方形 299">
              <a:extLst>
                <a:ext uri="{FF2B5EF4-FFF2-40B4-BE49-F238E27FC236}">
                  <a16:creationId xmlns:a16="http://schemas.microsoft.com/office/drawing/2014/main" id="{456D27BB-8DEE-4321-865C-90B3F49E97E3}"/>
                </a:ext>
              </a:extLst>
            </p:cNvPr>
            <p:cNvSpPr/>
            <p:nvPr/>
          </p:nvSpPr>
          <p:spPr bwMode="white">
            <a:xfrm>
              <a:off x="291583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1" name="正方形/長方形 300">
              <a:extLst>
                <a:ext uri="{FF2B5EF4-FFF2-40B4-BE49-F238E27FC236}">
                  <a16:creationId xmlns:a16="http://schemas.microsoft.com/office/drawing/2014/main" id="{2E585C97-DF7D-4BB6-9364-0C5DA51E54E0}"/>
                </a:ext>
              </a:extLst>
            </p:cNvPr>
            <p:cNvSpPr/>
            <p:nvPr/>
          </p:nvSpPr>
          <p:spPr bwMode="white">
            <a:xfrm>
              <a:off x="3109066" y="3577631"/>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2" name="グループ化 301">
            <a:extLst>
              <a:ext uri="{FF2B5EF4-FFF2-40B4-BE49-F238E27FC236}">
                <a16:creationId xmlns:a16="http://schemas.microsoft.com/office/drawing/2014/main" id="{61D96014-8697-4819-9B32-9A7DF1195A5F}"/>
              </a:ext>
            </a:extLst>
          </p:cNvPr>
          <p:cNvGrpSpPr/>
          <p:nvPr/>
        </p:nvGrpSpPr>
        <p:grpSpPr>
          <a:xfrm>
            <a:off x="6391117" y="3033865"/>
            <a:ext cx="586364" cy="664978"/>
            <a:chOff x="2965331" y="3033865"/>
            <a:chExt cx="586364" cy="664978"/>
          </a:xfrm>
        </p:grpSpPr>
        <p:sp>
          <p:nvSpPr>
            <p:cNvPr id="303" name="正方形/長方形 302">
              <a:extLst>
                <a:ext uri="{FF2B5EF4-FFF2-40B4-BE49-F238E27FC236}">
                  <a16:creationId xmlns:a16="http://schemas.microsoft.com/office/drawing/2014/main" id="{E88E1A23-FC5D-484E-BCEC-E98DC18ADB88}"/>
                </a:ext>
              </a:extLst>
            </p:cNvPr>
            <p:cNvSpPr/>
            <p:nvPr/>
          </p:nvSpPr>
          <p:spPr bwMode="white">
            <a:xfrm>
              <a:off x="344369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4" name="正方形/長方形 303">
              <a:extLst>
                <a:ext uri="{FF2B5EF4-FFF2-40B4-BE49-F238E27FC236}">
                  <a16:creationId xmlns:a16="http://schemas.microsoft.com/office/drawing/2014/main" id="{057B399C-AFB0-4900-8665-F894EC6225DF}"/>
                </a:ext>
              </a:extLst>
            </p:cNvPr>
            <p:cNvSpPr/>
            <p:nvPr/>
          </p:nvSpPr>
          <p:spPr bwMode="white">
            <a:xfrm>
              <a:off x="310906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5" name="正方形/長方形 304">
              <a:extLst>
                <a:ext uri="{FF2B5EF4-FFF2-40B4-BE49-F238E27FC236}">
                  <a16:creationId xmlns:a16="http://schemas.microsoft.com/office/drawing/2014/main" id="{52C0473D-FDC2-4350-9C52-4470A47E42C7}"/>
                </a:ext>
              </a:extLst>
            </p:cNvPr>
            <p:cNvSpPr/>
            <p:nvPr/>
          </p:nvSpPr>
          <p:spPr bwMode="white">
            <a:xfrm>
              <a:off x="296533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6" name="正方形/長方形 305">
              <a:extLst>
                <a:ext uri="{FF2B5EF4-FFF2-40B4-BE49-F238E27FC236}">
                  <a16:creationId xmlns:a16="http://schemas.microsoft.com/office/drawing/2014/main" id="{075F6FAB-9A1D-47C3-96F6-48617DF367D5}"/>
                </a:ext>
              </a:extLst>
            </p:cNvPr>
            <p:cNvSpPr/>
            <p:nvPr/>
          </p:nvSpPr>
          <p:spPr bwMode="white">
            <a:xfrm>
              <a:off x="310906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7" name="グループ化 306">
            <a:extLst>
              <a:ext uri="{FF2B5EF4-FFF2-40B4-BE49-F238E27FC236}">
                <a16:creationId xmlns:a16="http://schemas.microsoft.com/office/drawing/2014/main" id="{F340F843-726B-4657-AFF1-9A98FDAB9808}"/>
              </a:ext>
            </a:extLst>
          </p:cNvPr>
          <p:cNvGrpSpPr/>
          <p:nvPr/>
        </p:nvGrpSpPr>
        <p:grpSpPr>
          <a:xfrm>
            <a:off x="6401277" y="4474095"/>
            <a:ext cx="552074" cy="664978"/>
            <a:chOff x="2965331" y="3033865"/>
            <a:chExt cx="552074" cy="664978"/>
          </a:xfrm>
        </p:grpSpPr>
        <p:sp>
          <p:nvSpPr>
            <p:cNvPr id="308" name="正方形/長方形 307">
              <a:extLst>
                <a:ext uri="{FF2B5EF4-FFF2-40B4-BE49-F238E27FC236}">
                  <a16:creationId xmlns:a16="http://schemas.microsoft.com/office/drawing/2014/main" id="{8FC369D3-C716-41BF-B860-A119168399A6}"/>
                </a:ext>
              </a:extLst>
            </p:cNvPr>
            <p:cNvSpPr/>
            <p:nvPr/>
          </p:nvSpPr>
          <p:spPr bwMode="white">
            <a:xfrm>
              <a:off x="340940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9" name="正方形/長方形 308">
              <a:extLst>
                <a:ext uri="{FF2B5EF4-FFF2-40B4-BE49-F238E27FC236}">
                  <a16:creationId xmlns:a16="http://schemas.microsoft.com/office/drawing/2014/main" id="{150BA58B-ADC1-4212-BF4D-9F60BA81F469}"/>
                </a:ext>
              </a:extLst>
            </p:cNvPr>
            <p:cNvSpPr/>
            <p:nvPr/>
          </p:nvSpPr>
          <p:spPr bwMode="white">
            <a:xfrm>
              <a:off x="310906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 name="正方形/長方形 309">
              <a:extLst>
                <a:ext uri="{FF2B5EF4-FFF2-40B4-BE49-F238E27FC236}">
                  <a16:creationId xmlns:a16="http://schemas.microsoft.com/office/drawing/2014/main" id="{52352886-2027-4CA6-AC12-91516B4FA32A}"/>
                </a:ext>
              </a:extLst>
            </p:cNvPr>
            <p:cNvSpPr/>
            <p:nvPr/>
          </p:nvSpPr>
          <p:spPr bwMode="white">
            <a:xfrm>
              <a:off x="296533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1" name="正方形/長方形 310">
              <a:extLst>
                <a:ext uri="{FF2B5EF4-FFF2-40B4-BE49-F238E27FC236}">
                  <a16:creationId xmlns:a16="http://schemas.microsoft.com/office/drawing/2014/main" id="{039364A9-E584-49CA-B7DA-6DFA46B2286F}"/>
                </a:ext>
              </a:extLst>
            </p:cNvPr>
            <p:cNvSpPr/>
            <p:nvPr/>
          </p:nvSpPr>
          <p:spPr bwMode="white">
            <a:xfrm>
              <a:off x="310906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2" name="グループ化 311">
            <a:extLst>
              <a:ext uri="{FF2B5EF4-FFF2-40B4-BE49-F238E27FC236}">
                <a16:creationId xmlns:a16="http://schemas.microsoft.com/office/drawing/2014/main" id="{1413E9D5-CC27-4D3B-9405-C4274A76BA0B}"/>
              </a:ext>
            </a:extLst>
          </p:cNvPr>
          <p:cNvGrpSpPr/>
          <p:nvPr/>
        </p:nvGrpSpPr>
        <p:grpSpPr>
          <a:xfrm>
            <a:off x="7526480" y="3033865"/>
            <a:ext cx="578744" cy="664978"/>
            <a:chOff x="2965331" y="3033865"/>
            <a:chExt cx="578744" cy="664978"/>
          </a:xfrm>
        </p:grpSpPr>
        <p:sp>
          <p:nvSpPr>
            <p:cNvPr id="313" name="正方形/長方形 312">
              <a:extLst>
                <a:ext uri="{FF2B5EF4-FFF2-40B4-BE49-F238E27FC236}">
                  <a16:creationId xmlns:a16="http://schemas.microsoft.com/office/drawing/2014/main" id="{1BA906A5-8723-447D-912A-F4F7A93E66A5}"/>
                </a:ext>
              </a:extLst>
            </p:cNvPr>
            <p:cNvSpPr/>
            <p:nvPr/>
          </p:nvSpPr>
          <p:spPr bwMode="white">
            <a:xfrm>
              <a:off x="343607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4" name="正方形/長方形 313">
              <a:extLst>
                <a:ext uri="{FF2B5EF4-FFF2-40B4-BE49-F238E27FC236}">
                  <a16:creationId xmlns:a16="http://schemas.microsoft.com/office/drawing/2014/main" id="{CEC571BC-1423-4298-A376-656842AD3D81}"/>
                </a:ext>
              </a:extLst>
            </p:cNvPr>
            <p:cNvSpPr/>
            <p:nvPr/>
          </p:nvSpPr>
          <p:spPr bwMode="white">
            <a:xfrm>
              <a:off x="310906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5" name="正方形/長方形 314">
              <a:extLst>
                <a:ext uri="{FF2B5EF4-FFF2-40B4-BE49-F238E27FC236}">
                  <a16:creationId xmlns:a16="http://schemas.microsoft.com/office/drawing/2014/main" id="{366D4F6B-CF02-49E0-A646-08D7AC72CE39}"/>
                </a:ext>
              </a:extLst>
            </p:cNvPr>
            <p:cNvSpPr/>
            <p:nvPr/>
          </p:nvSpPr>
          <p:spPr bwMode="white">
            <a:xfrm>
              <a:off x="296533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6" name="正方形/長方形 315">
              <a:extLst>
                <a:ext uri="{FF2B5EF4-FFF2-40B4-BE49-F238E27FC236}">
                  <a16:creationId xmlns:a16="http://schemas.microsoft.com/office/drawing/2014/main" id="{CCBEA8D2-974C-4541-92BA-538D00DE5D4C}"/>
                </a:ext>
              </a:extLst>
            </p:cNvPr>
            <p:cNvSpPr/>
            <p:nvPr/>
          </p:nvSpPr>
          <p:spPr bwMode="white">
            <a:xfrm>
              <a:off x="310906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7" name="グループ化 316">
            <a:extLst>
              <a:ext uri="{FF2B5EF4-FFF2-40B4-BE49-F238E27FC236}">
                <a16:creationId xmlns:a16="http://schemas.microsoft.com/office/drawing/2014/main" id="{1D2DA5B5-E24C-4543-9474-041DAC7F7B86}"/>
              </a:ext>
            </a:extLst>
          </p:cNvPr>
          <p:cNvGrpSpPr/>
          <p:nvPr/>
        </p:nvGrpSpPr>
        <p:grpSpPr>
          <a:xfrm>
            <a:off x="7534827" y="4480700"/>
            <a:ext cx="555884" cy="664978"/>
            <a:chOff x="2988191" y="3033865"/>
            <a:chExt cx="555884" cy="664978"/>
          </a:xfrm>
        </p:grpSpPr>
        <p:sp>
          <p:nvSpPr>
            <p:cNvPr id="318" name="正方形/長方形 317">
              <a:extLst>
                <a:ext uri="{FF2B5EF4-FFF2-40B4-BE49-F238E27FC236}">
                  <a16:creationId xmlns:a16="http://schemas.microsoft.com/office/drawing/2014/main" id="{74DA9CAE-256F-4932-9E7F-27320453266F}"/>
                </a:ext>
              </a:extLst>
            </p:cNvPr>
            <p:cNvSpPr/>
            <p:nvPr/>
          </p:nvSpPr>
          <p:spPr bwMode="white">
            <a:xfrm>
              <a:off x="343607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9" name="正方形/長方形 318">
              <a:extLst>
                <a:ext uri="{FF2B5EF4-FFF2-40B4-BE49-F238E27FC236}">
                  <a16:creationId xmlns:a16="http://schemas.microsoft.com/office/drawing/2014/main" id="{B4BD608E-B3E7-4E32-A9C5-3E7F4239129D}"/>
                </a:ext>
              </a:extLst>
            </p:cNvPr>
            <p:cNvSpPr/>
            <p:nvPr/>
          </p:nvSpPr>
          <p:spPr bwMode="white">
            <a:xfrm>
              <a:off x="313573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0" name="正方形/長方形 319">
              <a:extLst>
                <a:ext uri="{FF2B5EF4-FFF2-40B4-BE49-F238E27FC236}">
                  <a16:creationId xmlns:a16="http://schemas.microsoft.com/office/drawing/2014/main" id="{D8BBDC78-D73A-444F-9D01-8FAC3B492B37}"/>
                </a:ext>
              </a:extLst>
            </p:cNvPr>
            <p:cNvSpPr/>
            <p:nvPr/>
          </p:nvSpPr>
          <p:spPr bwMode="white">
            <a:xfrm>
              <a:off x="2988191"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正方形/長方形 320">
              <a:extLst>
                <a:ext uri="{FF2B5EF4-FFF2-40B4-BE49-F238E27FC236}">
                  <a16:creationId xmlns:a16="http://schemas.microsoft.com/office/drawing/2014/main" id="{3223B773-3BD9-47FE-8178-AED3243EF40E}"/>
                </a:ext>
              </a:extLst>
            </p:cNvPr>
            <p:cNvSpPr/>
            <p:nvPr/>
          </p:nvSpPr>
          <p:spPr bwMode="white">
            <a:xfrm>
              <a:off x="313573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2" name="グループ化 321">
            <a:extLst>
              <a:ext uri="{FF2B5EF4-FFF2-40B4-BE49-F238E27FC236}">
                <a16:creationId xmlns:a16="http://schemas.microsoft.com/office/drawing/2014/main" id="{60BD3F61-22C1-4E69-9F43-0C08124599F4}"/>
              </a:ext>
            </a:extLst>
          </p:cNvPr>
          <p:cNvGrpSpPr/>
          <p:nvPr/>
        </p:nvGrpSpPr>
        <p:grpSpPr>
          <a:xfrm>
            <a:off x="8691839" y="3033865"/>
            <a:ext cx="576053" cy="664978"/>
            <a:chOff x="2978666" y="3033865"/>
            <a:chExt cx="576053" cy="664978"/>
          </a:xfrm>
        </p:grpSpPr>
        <p:sp>
          <p:nvSpPr>
            <p:cNvPr id="323" name="正方形/長方形 322">
              <a:extLst>
                <a:ext uri="{FF2B5EF4-FFF2-40B4-BE49-F238E27FC236}">
                  <a16:creationId xmlns:a16="http://schemas.microsoft.com/office/drawing/2014/main" id="{15FCDD95-125D-49CE-BF7C-4ED5B775B0A3}"/>
                </a:ext>
              </a:extLst>
            </p:cNvPr>
            <p:cNvSpPr/>
            <p:nvPr/>
          </p:nvSpPr>
          <p:spPr bwMode="white">
            <a:xfrm>
              <a:off x="3446719"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4" name="正方形/長方形 323">
              <a:extLst>
                <a:ext uri="{FF2B5EF4-FFF2-40B4-BE49-F238E27FC236}">
                  <a16:creationId xmlns:a16="http://schemas.microsoft.com/office/drawing/2014/main" id="{10F6CBC3-2B60-462C-9D7D-0B9A4A06DCD2}"/>
                </a:ext>
              </a:extLst>
            </p:cNvPr>
            <p:cNvSpPr/>
            <p:nvPr/>
          </p:nvSpPr>
          <p:spPr bwMode="white">
            <a:xfrm>
              <a:off x="312811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5" name="正方形/長方形 324">
              <a:extLst>
                <a:ext uri="{FF2B5EF4-FFF2-40B4-BE49-F238E27FC236}">
                  <a16:creationId xmlns:a16="http://schemas.microsoft.com/office/drawing/2014/main" id="{E5FAC514-6050-4A51-8D44-202D85EDE07D}"/>
                </a:ext>
              </a:extLst>
            </p:cNvPr>
            <p:cNvSpPr/>
            <p:nvPr/>
          </p:nvSpPr>
          <p:spPr bwMode="white">
            <a:xfrm>
              <a:off x="2978666"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6" name="正方形/長方形 325">
              <a:extLst>
                <a:ext uri="{FF2B5EF4-FFF2-40B4-BE49-F238E27FC236}">
                  <a16:creationId xmlns:a16="http://schemas.microsoft.com/office/drawing/2014/main" id="{849A2740-128F-4BBC-B2C8-AF69F9462FCE}"/>
                </a:ext>
              </a:extLst>
            </p:cNvPr>
            <p:cNvSpPr/>
            <p:nvPr/>
          </p:nvSpPr>
          <p:spPr bwMode="white">
            <a:xfrm>
              <a:off x="312811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7" name="グループ化 326">
            <a:extLst>
              <a:ext uri="{FF2B5EF4-FFF2-40B4-BE49-F238E27FC236}">
                <a16:creationId xmlns:a16="http://schemas.microsoft.com/office/drawing/2014/main" id="{D1DF0291-5F79-4591-BFB3-26C578D2D859}"/>
              </a:ext>
            </a:extLst>
          </p:cNvPr>
          <p:cNvGrpSpPr/>
          <p:nvPr/>
        </p:nvGrpSpPr>
        <p:grpSpPr>
          <a:xfrm>
            <a:off x="8637839" y="4479747"/>
            <a:ext cx="701740" cy="664978"/>
            <a:chOff x="2928476" y="3033865"/>
            <a:chExt cx="701740" cy="664978"/>
          </a:xfrm>
        </p:grpSpPr>
        <p:sp>
          <p:nvSpPr>
            <p:cNvPr id="328" name="正方形/長方形 327">
              <a:extLst>
                <a:ext uri="{FF2B5EF4-FFF2-40B4-BE49-F238E27FC236}">
                  <a16:creationId xmlns:a16="http://schemas.microsoft.com/office/drawing/2014/main" id="{4B5D3DF8-915A-41A4-80CD-020C746BA1CD}"/>
                </a:ext>
              </a:extLst>
            </p:cNvPr>
            <p:cNvSpPr/>
            <p:nvPr/>
          </p:nvSpPr>
          <p:spPr bwMode="white">
            <a:xfrm>
              <a:off x="3522216"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9" name="正方形/長方形 328">
              <a:extLst>
                <a:ext uri="{FF2B5EF4-FFF2-40B4-BE49-F238E27FC236}">
                  <a16:creationId xmlns:a16="http://schemas.microsoft.com/office/drawing/2014/main" id="{2C917C18-2667-4BB0-863F-8CAEF03F6E0A}"/>
                </a:ext>
              </a:extLst>
            </p:cNvPr>
            <p:cNvSpPr/>
            <p:nvPr/>
          </p:nvSpPr>
          <p:spPr bwMode="white">
            <a:xfrm>
              <a:off x="312811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0" name="正方形/長方形 329">
              <a:extLst>
                <a:ext uri="{FF2B5EF4-FFF2-40B4-BE49-F238E27FC236}">
                  <a16:creationId xmlns:a16="http://schemas.microsoft.com/office/drawing/2014/main" id="{8D9FC48C-EF2A-4AA2-B294-720F2BA3616A}"/>
                </a:ext>
              </a:extLst>
            </p:cNvPr>
            <p:cNvSpPr/>
            <p:nvPr/>
          </p:nvSpPr>
          <p:spPr bwMode="white">
            <a:xfrm>
              <a:off x="2928476"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1" name="正方形/長方形 330">
              <a:extLst>
                <a:ext uri="{FF2B5EF4-FFF2-40B4-BE49-F238E27FC236}">
                  <a16:creationId xmlns:a16="http://schemas.microsoft.com/office/drawing/2014/main" id="{B321EE17-9738-457B-8FA6-A0C4348F0FB2}"/>
                </a:ext>
              </a:extLst>
            </p:cNvPr>
            <p:cNvSpPr/>
            <p:nvPr/>
          </p:nvSpPr>
          <p:spPr bwMode="white">
            <a:xfrm>
              <a:off x="312811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2" name="グループ化 331">
            <a:extLst>
              <a:ext uri="{FF2B5EF4-FFF2-40B4-BE49-F238E27FC236}">
                <a16:creationId xmlns:a16="http://schemas.microsoft.com/office/drawing/2014/main" id="{AE4E89C8-A2CD-42A5-9C19-5E11E153CD9D}"/>
              </a:ext>
            </a:extLst>
          </p:cNvPr>
          <p:cNvGrpSpPr/>
          <p:nvPr/>
        </p:nvGrpSpPr>
        <p:grpSpPr>
          <a:xfrm>
            <a:off x="9690362" y="3033865"/>
            <a:ext cx="899774" cy="664978"/>
            <a:chOff x="2796835" y="3033865"/>
            <a:chExt cx="899774" cy="664978"/>
          </a:xfrm>
        </p:grpSpPr>
        <p:sp>
          <p:nvSpPr>
            <p:cNvPr id="333" name="正方形/長方形 332">
              <a:extLst>
                <a:ext uri="{FF2B5EF4-FFF2-40B4-BE49-F238E27FC236}">
                  <a16:creationId xmlns:a16="http://schemas.microsoft.com/office/drawing/2014/main" id="{C4531A2C-8131-4873-9891-5382527B8F13}"/>
                </a:ext>
              </a:extLst>
            </p:cNvPr>
            <p:cNvSpPr/>
            <p:nvPr/>
          </p:nvSpPr>
          <p:spPr bwMode="white">
            <a:xfrm>
              <a:off x="3588609"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4" name="正方形/長方形 333">
              <a:extLst>
                <a:ext uri="{FF2B5EF4-FFF2-40B4-BE49-F238E27FC236}">
                  <a16:creationId xmlns:a16="http://schemas.microsoft.com/office/drawing/2014/main" id="{4B80080F-1FB0-478A-88C9-9E3DD6B7502A}"/>
                </a:ext>
              </a:extLst>
            </p:cNvPr>
            <p:cNvSpPr/>
            <p:nvPr/>
          </p:nvSpPr>
          <p:spPr bwMode="white">
            <a:xfrm>
              <a:off x="312811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5" name="正方形/長方形 334">
              <a:extLst>
                <a:ext uri="{FF2B5EF4-FFF2-40B4-BE49-F238E27FC236}">
                  <a16:creationId xmlns:a16="http://schemas.microsoft.com/office/drawing/2014/main" id="{46CF006A-11ED-4D8B-A6A5-7398A32BD6AA}"/>
                </a:ext>
              </a:extLst>
            </p:cNvPr>
            <p:cNvSpPr/>
            <p:nvPr/>
          </p:nvSpPr>
          <p:spPr bwMode="white">
            <a:xfrm>
              <a:off x="2796835"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6" name="正方形/長方形 335">
              <a:extLst>
                <a:ext uri="{FF2B5EF4-FFF2-40B4-BE49-F238E27FC236}">
                  <a16:creationId xmlns:a16="http://schemas.microsoft.com/office/drawing/2014/main" id="{83559310-BA30-4907-95DD-F9B8923D9B40}"/>
                </a:ext>
              </a:extLst>
            </p:cNvPr>
            <p:cNvSpPr/>
            <p:nvPr/>
          </p:nvSpPr>
          <p:spPr bwMode="white">
            <a:xfrm>
              <a:off x="312811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7" name="グループ化 336">
            <a:extLst>
              <a:ext uri="{FF2B5EF4-FFF2-40B4-BE49-F238E27FC236}">
                <a16:creationId xmlns:a16="http://schemas.microsoft.com/office/drawing/2014/main" id="{E3E2B95A-BBB5-44F4-9B6F-196005FFDA98}"/>
              </a:ext>
            </a:extLst>
          </p:cNvPr>
          <p:cNvGrpSpPr/>
          <p:nvPr/>
        </p:nvGrpSpPr>
        <p:grpSpPr>
          <a:xfrm>
            <a:off x="9744300" y="4474095"/>
            <a:ext cx="794027" cy="664978"/>
            <a:chOff x="2850773" y="3033865"/>
            <a:chExt cx="794027" cy="664978"/>
          </a:xfrm>
        </p:grpSpPr>
        <p:sp>
          <p:nvSpPr>
            <p:cNvPr id="338" name="正方形/長方形 337">
              <a:extLst>
                <a:ext uri="{FF2B5EF4-FFF2-40B4-BE49-F238E27FC236}">
                  <a16:creationId xmlns:a16="http://schemas.microsoft.com/office/drawing/2014/main" id="{FC832DAC-21D7-4D75-B9B1-5A4794601089}"/>
                </a:ext>
              </a:extLst>
            </p:cNvPr>
            <p:cNvSpPr/>
            <p:nvPr/>
          </p:nvSpPr>
          <p:spPr bwMode="white">
            <a:xfrm>
              <a:off x="3536800"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9" name="正方形/長方形 338">
              <a:extLst>
                <a:ext uri="{FF2B5EF4-FFF2-40B4-BE49-F238E27FC236}">
                  <a16:creationId xmlns:a16="http://schemas.microsoft.com/office/drawing/2014/main" id="{5AEAB587-AC6D-4877-954E-4DD6CD383779}"/>
                </a:ext>
              </a:extLst>
            </p:cNvPr>
            <p:cNvSpPr/>
            <p:nvPr/>
          </p:nvSpPr>
          <p:spPr bwMode="white">
            <a:xfrm>
              <a:off x="3128116" y="3033865"/>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0" name="正方形/長方形 339">
              <a:extLst>
                <a:ext uri="{FF2B5EF4-FFF2-40B4-BE49-F238E27FC236}">
                  <a16:creationId xmlns:a16="http://schemas.microsoft.com/office/drawing/2014/main" id="{CAD27B28-2EA8-45D1-A597-053C7DFB141F}"/>
                </a:ext>
              </a:extLst>
            </p:cNvPr>
            <p:cNvSpPr/>
            <p:nvPr/>
          </p:nvSpPr>
          <p:spPr bwMode="white">
            <a:xfrm>
              <a:off x="2850773" y="3228006"/>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1" name="正方形/長方形 340">
              <a:extLst>
                <a:ext uri="{FF2B5EF4-FFF2-40B4-BE49-F238E27FC236}">
                  <a16:creationId xmlns:a16="http://schemas.microsoft.com/office/drawing/2014/main" id="{68779E5E-D54F-482C-81E2-D9BB58484056}"/>
                </a:ext>
              </a:extLst>
            </p:cNvPr>
            <p:cNvSpPr/>
            <p:nvPr/>
          </p:nvSpPr>
          <p:spPr bwMode="white">
            <a:xfrm>
              <a:off x="3128116" y="3590843"/>
              <a:ext cx="288000" cy="10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2" name="正方形/長方形 341">
            <a:extLst>
              <a:ext uri="{FF2B5EF4-FFF2-40B4-BE49-F238E27FC236}">
                <a16:creationId xmlns:a16="http://schemas.microsoft.com/office/drawing/2014/main" id="{0E52210F-6736-4E47-998B-7EEAA03F9578}"/>
              </a:ext>
            </a:extLst>
          </p:cNvPr>
          <p:cNvSpPr/>
          <p:nvPr/>
        </p:nvSpPr>
        <p:spPr bwMode="white">
          <a:xfrm>
            <a:off x="10477884" y="1794508"/>
            <a:ext cx="108000" cy="28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2418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1"/>
                                        </p:tgtEl>
                                      </p:cBhvr>
                                    </p:animEffect>
                                    <p:set>
                                      <p:cBhvr>
                                        <p:cTn id="7" dur="1" fill="hold">
                                          <p:stCondLst>
                                            <p:cond delay="499"/>
                                          </p:stCondLst>
                                        </p:cTn>
                                        <p:tgtEl>
                                          <p:spTgt spid="27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2"/>
                                        </p:tgtEl>
                                      </p:cBhvr>
                                    </p:animEffect>
                                    <p:set>
                                      <p:cBhvr>
                                        <p:cTn id="12" dur="1" fill="hold">
                                          <p:stCondLst>
                                            <p:cond delay="499"/>
                                          </p:stCondLst>
                                        </p:cTn>
                                        <p:tgtEl>
                                          <p:spTgt spid="3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6"/>
                                        </p:tgtEl>
                                      </p:cBhvr>
                                    </p:animEffect>
                                    <p:set>
                                      <p:cBhvr>
                                        <p:cTn id="17" dur="1" fill="hold">
                                          <p:stCondLst>
                                            <p:cond delay="499"/>
                                          </p:stCondLst>
                                        </p:cTn>
                                        <p:tgtEl>
                                          <p:spTgt spid="2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80"/>
                                        </p:tgtEl>
                                      </p:cBhvr>
                                    </p:animEffect>
                                    <p:set>
                                      <p:cBhvr>
                                        <p:cTn id="22" dur="1" fill="hold">
                                          <p:stCondLst>
                                            <p:cond delay="499"/>
                                          </p:stCondLst>
                                        </p:cTn>
                                        <p:tgtEl>
                                          <p:spTgt spid="28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4"/>
                                        </p:tgtEl>
                                      </p:cBhvr>
                                    </p:animEffect>
                                    <p:set>
                                      <p:cBhvr>
                                        <p:cTn id="27" dur="1" fill="hold">
                                          <p:stCondLst>
                                            <p:cond delay="499"/>
                                          </p:stCondLst>
                                        </p:cTn>
                                        <p:tgtEl>
                                          <p:spTgt spid="28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92"/>
                                        </p:tgtEl>
                                      </p:cBhvr>
                                    </p:animEffect>
                                    <p:set>
                                      <p:cBhvr>
                                        <p:cTn id="32" dur="1" fill="hold">
                                          <p:stCondLst>
                                            <p:cond delay="499"/>
                                          </p:stCondLst>
                                        </p:cTn>
                                        <p:tgtEl>
                                          <p:spTgt spid="2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02"/>
                                        </p:tgtEl>
                                      </p:cBhvr>
                                    </p:animEffect>
                                    <p:set>
                                      <p:cBhvr>
                                        <p:cTn id="37" dur="1" fill="hold">
                                          <p:stCondLst>
                                            <p:cond delay="499"/>
                                          </p:stCondLst>
                                        </p:cTn>
                                        <p:tgtEl>
                                          <p:spTgt spid="30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12"/>
                                        </p:tgtEl>
                                      </p:cBhvr>
                                    </p:animEffect>
                                    <p:set>
                                      <p:cBhvr>
                                        <p:cTn id="42" dur="1" fill="hold">
                                          <p:stCondLst>
                                            <p:cond delay="499"/>
                                          </p:stCondLst>
                                        </p:cTn>
                                        <p:tgtEl>
                                          <p:spTgt spid="3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22"/>
                                        </p:tgtEl>
                                      </p:cBhvr>
                                    </p:animEffect>
                                    <p:set>
                                      <p:cBhvr>
                                        <p:cTn id="47" dur="1" fill="hold">
                                          <p:stCondLst>
                                            <p:cond delay="499"/>
                                          </p:stCondLst>
                                        </p:cTn>
                                        <p:tgtEl>
                                          <p:spTgt spid="3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32"/>
                                        </p:tgtEl>
                                      </p:cBhvr>
                                    </p:animEffect>
                                    <p:set>
                                      <p:cBhvr>
                                        <p:cTn id="52" dur="1" fill="hold">
                                          <p:stCondLst>
                                            <p:cond delay="499"/>
                                          </p:stCondLst>
                                        </p:cTn>
                                        <p:tgtEl>
                                          <p:spTgt spid="3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77"/>
                                        </p:tgtEl>
                                      </p:cBhvr>
                                    </p:animEffect>
                                    <p:set>
                                      <p:cBhvr>
                                        <p:cTn id="57" dur="1" fill="hold">
                                          <p:stCondLst>
                                            <p:cond delay="499"/>
                                          </p:stCondLst>
                                        </p:cTn>
                                        <p:tgtEl>
                                          <p:spTgt spid="27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81"/>
                                        </p:tgtEl>
                                      </p:cBhvr>
                                    </p:animEffect>
                                    <p:set>
                                      <p:cBhvr>
                                        <p:cTn id="62" dur="1" fill="hold">
                                          <p:stCondLst>
                                            <p:cond delay="499"/>
                                          </p:stCondLst>
                                        </p:cTn>
                                        <p:tgtEl>
                                          <p:spTgt spid="2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88"/>
                                        </p:tgtEl>
                                      </p:cBhvr>
                                    </p:animEffect>
                                    <p:set>
                                      <p:cBhvr>
                                        <p:cTn id="67" dur="1" fill="hold">
                                          <p:stCondLst>
                                            <p:cond delay="499"/>
                                          </p:stCondLst>
                                        </p:cTn>
                                        <p:tgtEl>
                                          <p:spTgt spid="28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97"/>
                                        </p:tgtEl>
                                      </p:cBhvr>
                                    </p:animEffect>
                                    <p:set>
                                      <p:cBhvr>
                                        <p:cTn id="72" dur="1" fill="hold">
                                          <p:stCondLst>
                                            <p:cond delay="499"/>
                                          </p:stCondLst>
                                        </p:cTn>
                                        <p:tgtEl>
                                          <p:spTgt spid="29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07"/>
                                        </p:tgtEl>
                                      </p:cBhvr>
                                    </p:animEffect>
                                    <p:set>
                                      <p:cBhvr>
                                        <p:cTn id="77" dur="1" fill="hold">
                                          <p:stCondLst>
                                            <p:cond delay="499"/>
                                          </p:stCondLst>
                                        </p:cTn>
                                        <p:tgtEl>
                                          <p:spTgt spid="30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7"/>
                                        </p:tgtEl>
                                      </p:cBhvr>
                                    </p:animEffect>
                                    <p:set>
                                      <p:cBhvr>
                                        <p:cTn id="82" dur="1" fill="hold">
                                          <p:stCondLst>
                                            <p:cond delay="499"/>
                                          </p:stCondLst>
                                        </p:cTn>
                                        <p:tgtEl>
                                          <p:spTgt spid="3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27"/>
                                        </p:tgtEl>
                                      </p:cBhvr>
                                    </p:animEffect>
                                    <p:set>
                                      <p:cBhvr>
                                        <p:cTn id="87" dur="1" fill="hold">
                                          <p:stCondLst>
                                            <p:cond delay="499"/>
                                          </p:stCondLst>
                                        </p:cTn>
                                        <p:tgtEl>
                                          <p:spTgt spid="32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37"/>
                                        </p:tgtEl>
                                      </p:cBhvr>
                                    </p:animEffect>
                                    <p:set>
                                      <p:cBhvr>
                                        <p:cTn id="92" dur="1" fill="hold">
                                          <p:stCondLst>
                                            <p:cond delay="499"/>
                                          </p:stCondLst>
                                        </p:cTn>
                                        <p:tgtEl>
                                          <p:spTgt spid="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6" grpId="0" animBg="1"/>
      <p:bldP spid="277" grpId="0" animBg="1"/>
      <p:bldP spid="342" grpId="0" animBg="1"/>
    </p:bldLst>
  </p:timing>
</p:sld>
</file>

<file path=ppt/theme/theme1.xml><?xml version="1.0" encoding="utf-8"?>
<a:theme xmlns:a="http://schemas.openxmlformats.org/drawingml/2006/main" name="1_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solidFill>
            <a:schemeClr val="tx1">
              <a:lumMod val="85000"/>
              <a:lumOff val="1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rtlCol="0">
        <a:spAutoFit/>
      </a:bodyPr>
      <a:lstStyle>
        <a:defPPr algn="ctr" eaLnBrk="1" hangingPunct="1">
          <a:defRPr kumimoji="1" sz="3600" dirty="0" smtClean="0">
            <a:solidFill>
              <a:schemeClr val="tx1">
                <a:lumMod val="85000"/>
                <a:lumOff val="1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18065</TotalTime>
  <Words>913</Words>
  <PresentationFormat>ワイド画面</PresentationFormat>
  <Paragraphs>263</Paragraphs>
  <Slides>25</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25</vt:i4>
      </vt:variant>
    </vt:vector>
  </HeadingPairs>
  <TitlesOfParts>
    <vt:vector size="32" baseType="lpstr">
      <vt:lpstr>Meiryo</vt:lpstr>
      <vt:lpstr>Meiryo</vt:lpstr>
      <vt:lpstr>Arial</vt:lpstr>
      <vt:lpstr>Calibri</vt:lpstr>
      <vt:lpstr>Wingdings 3</vt:lpstr>
      <vt:lpstr>1_ファセット</vt:lpstr>
      <vt:lpstr>1_デザインの設定</vt:lpstr>
      <vt:lpstr>PowerPoint プレゼンテーション</vt:lpstr>
      <vt:lpstr>PowerPoint プレゼンテーション</vt:lpstr>
      <vt:lpstr>PowerPoint プレゼンテーション</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A 共有結合と分子の形成</vt:lpstr>
      <vt:lpstr>3D分子モデル（サンプル）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2020-11-27T05:04:08Z</cp:lastPrinted>
  <dcterms:created xsi:type="dcterms:W3CDTF">2011-09-19T09:10:40Z</dcterms:created>
  <dcterms:modified xsi:type="dcterms:W3CDTF">2023-02-13T04:00:35Z</dcterms:modified>
</cp:coreProperties>
</file>